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5"/>
    <p:restoredTop sz="94663"/>
  </p:normalViewPr>
  <p:slideViewPr>
    <p:cSldViewPr snapToGrid="0" snapToObjects="1">
      <p:cViewPr varScale="1">
        <p:scale>
          <a:sx n="117" d="100"/>
          <a:sy n="117" d="100"/>
        </p:scale>
        <p:origin x="200"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12/21/19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12/21/19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12/21/19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12/21/19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12/21/19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12/21/19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12/21/19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5AE65-FAA2-D349-AA52-6ED1F325D133}"/>
              </a:ext>
            </a:extLst>
          </p:cNvPr>
          <p:cNvSpPr>
            <a:spLocks noGrp="1"/>
          </p:cNvSpPr>
          <p:nvPr>
            <p:ph type="ctrTitle"/>
          </p:nvPr>
        </p:nvSpPr>
        <p:spPr>
          <a:xfrm>
            <a:off x="478972" y="758755"/>
            <a:ext cx="10554109" cy="2541431"/>
          </a:xfrm>
        </p:spPr>
        <p:txBody>
          <a:bodyPr>
            <a:normAutofit fontScale="90000"/>
          </a:bodyPr>
          <a:lstStyle/>
          <a:p>
            <a:r>
              <a:rPr lang="en-US" dirty="0"/>
              <a:t>The Nervous System</a:t>
            </a:r>
            <a:br>
              <a:rPr lang="en-US" dirty="0"/>
            </a:br>
            <a:br>
              <a:rPr lang="en-US" dirty="0"/>
            </a:br>
            <a:r>
              <a:rPr lang="en-US" dirty="0"/>
              <a:t> and Endocrine System</a:t>
            </a:r>
          </a:p>
        </p:txBody>
      </p:sp>
    </p:spTree>
    <p:extLst>
      <p:ext uri="{BB962C8B-B14F-4D97-AF65-F5344CB8AC3E}">
        <p14:creationId xmlns:p14="http://schemas.microsoft.com/office/powerpoint/2010/main" val="3916980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0C57CA-B42F-7345-89C1-8D34DE0C80DA}"/>
              </a:ext>
            </a:extLst>
          </p:cNvPr>
          <p:cNvSpPr>
            <a:spLocks noGrp="1"/>
          </p:cNvSpPr>
          <p:nvPr>
            <p:ph idx="1"/>
          </p:nvPr>
        </p:nvSpPr>
        <p:spPr>
          <a:xfrm>
            <a:off x="1" y="206830"/>
            <a:ext cx="11930742" cy="5802084"/>
          </a:xfrm>
        </p:spPr>
        <p:txBody>
          <a:bodyPr/>
          <a:lstStyle/>
          <a:p>
            <a:r>
              <a:rPr lang="en-US" dirty="0"/>
              <a:t>Neurons are the building blocks of the body’s communication system.</a:t>
            </a:r>
          </a:p>
          <a:p>
            <a:endParaRPr lang="en-US" dirty="0"/>
          </a:p>
          <a:p>
            <a:r>
              <a:rPr lang="en-US" dirty="0"/>
              <a:t>The network of neurons allow signals to move between the body and brain.</a:t>
            </a:r>
          </a:p>
          <a:p>
            <a:endParaRPr lang="en-US" dirty="0"/>
          </a:p>
          <a:p>
            <a:r>
              <a:rPr lang="en-US" dirty="0"/>
              <a:t>We have about one trillion neurons which in part makes up the Nervous System.</a:t>
            </a:r>
          </a:p>
          <a:p>
            <a:endParaRPr lang="en-US" dirty="0"/>
          </a:p>
          <a:p>
            <a:r>
              <a:rPr lang="en-US" dirty="0"/>
              <a:t>The nervous system consists of two parts:  </a:t>
            </a:r>
          </a:p>
          <a:p>
            <a:pPr lvl="1"/>
            <a:r>
              <a:rPr lang="en-US" dirty="0"/>
              <a:t>1) Central Nervous System made up of brain and spinal cord.</a:t>
            </a:r>
          </a:p>
          <a:p>
            <a:pPr lvl="1"/>
            <a:r>
              <a:rPr lang="en-US" dirty="0"/>
              <a:t>2) Peripheral Nervous System made up of nerves and nerve networks throughout the body.</a:t>
            </a:r>
          </a:p>
          <a:p>
            <a:pPr lvl="1"/>
            <a:endParaRPr lang="en-US" dirty="0"/>
          </a:p>
          <a:p>
            <a:pPr lvl="1"/>
            <a:r>
              <a:rPr lang="en-US" dirty="0"/>
              <a:t>The Endocrine system is essential to communication.</a:t>
            </a:r>
          </a:p>
          <a:p>
            <a:pPr lvl="1"/>
            <a:r>
              <a:rPr lang="en-US" dirty="0"/>
              <a:t>This system uses glands located throughout the body that secrete hormones that regulates metabolism, digestion, growth, blood pressure.</a:t>
            </a:r>
          </a:p>
        </p:txBody>
      </p:sp>
    </p:spTree>
    <p:extLst>
      <p:ext uri="{BB962C8B-B14F-4D97-AF65-F5344CB8AC3E}">
        <p14:creationId xmlns:p14="http://schemas.microsoft.com/office/powerpoint/2010/main" val="2836296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F6568-106C-E642-AB0B-3A5732DFCC84}"/>
              </a:ext>
            </a:extLst>
          </p:cNvPr>
          <p:cNvSpPr>
            <a:spLocks noGrp="1"/>
          </p:cNvSpPr>
          <p:nvPr>
            <p:ph idx="1"/>
          </p:nvPr>
        </p:nvSpPr>
        <p:spPr>
          <a:xfrm>
            <a:off x="119743" y="97972"/>
            <a:ext cx="11919857" cy="5834742"/>
          </a:xfrm>
        </p:spPr>
        <p:txBody>
          <a:bodyPr/>
          <a:lstStyle/>
          <a:p>
            <a:pPr marL="0" indent="0">
              <a:buNone/>
            </a:pPr>
            <a:endParaRPr lang="en-US" dirty="0"/>
          </a:p>
          <a:p>
            <a:pPr marL="0" indent="0">
              <a:buNone/>
            </a:pPr>
            <a:r>
              <a:rPr lang="en-US" dirty="0"/>
              <a:t>Central Nervous System</a:t>
            </a:r>
          </a:p>
          <a:p>
            <a:pPr marL="0" indent="0">
              <a:buNone/>
            </a:pPr>
            <a:r>
              <a:rPr lang="en-US" dirty="0"/>
              <a:t>The CNS is composed of the brain and spinal cord.</a:t>
            </a:r>
          </a:p>
          <a:p>
            <a:pPr marL="0" indent="0">
              <a:buNone/>
            </a:pPr>
            <a:endParaRPr lang="en-US" dirty="0"/>
          </a:p>
          <a:p>
            <a:pPr marL="0" indent="0">
              <a:buNone/>
            </a:pPr>
            <a:endParaRPr lang="en-US" dirty="0"/>
          </a:p>
          <a:p>
            <a:pPr marL="0" indent="0">
              <a:buNone/>
            </a:pPr>
            <a:r>
              <a:rPr lang="en-US" dirty="0"/>
              <a:t>The primary form of communication in the CNS is the neuron.</a:t>
            </a:r>
          </a:p>
          <a:p>
            <a:pPr marL="0" indent="0">
              <a:buNone/>
            </a:pPr>
            <a:r>
              <a:rPr lang="en-US" dirty="0"/>
              <a:t>The bran and spinal cord are the center of the body’s communication system.</a:t>
            </a:r>
          </a:p>
          <a:p>
            <a:pPr marL="0" indent="0">
              <a:buNone/>
            </a:pPr>
            <a:r>
              <a:rPr lang="en-US" dirty="0"/>
              <a:t>The CNS is responsible for processing every sensation and thought you experience.</a:t>
            </a:r>
          </a:p>
          <a:p>
            <a:pPr marL="0" indent="0">
              <a:buNone/>
            </a:pPr>
            <a:r>
              <a:rPr lang="en-US" dirty="0"/>
              <a:t>The sensory information that is gathered by receptors in the body passes this information to the CNS.</a:t>
            </a:r>
          </a:p>
          <a:p>
            <a:pPr marL="0" indent="0">
              <a:buNone/>
            </a:pPr>
            <a:r>
              <a:rPr lang="en-US" dirty="0"/>
              <a:t>The CNS sends messages out to the rest of the body to control movement, actions and responses to the environment. </a:t>
            </a:r>
          </a:p>
        </p:txBody>
      </p:sp>
    </p:spTree>
    <p:extLst>
      <p:ext uri="{BB962C8B-B14F-4D97-AF65-F5344CB8AC3E}">
        <p14:creationId xmlns:p14="http://schemas.microsoft.com/office/powerpoint/2010/main" val="4083661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CA81A9-134C-D04D-B40B-8A8E703E7EA4}"/>
              </a:ext>
            </a:extLst>
          </p:cNvPr>
          <p:cNvSpPr>
            <a:spLocks noGrp="1"/>
          </p:cNvSpPr>
          <p:nvPr>
            <p:ph idx="1"/>
          </p:nvPr>
        </p:nvSpPr>
        <p:spPr>
          <a:xfrm>
            <a:off x="87087" y="152400"/>
            <a:ext cx="11930742" cy="5834743"/>
          </a:xfrm>
        </p:spPr>
        <p:txBody>
          <a:bodyPr>
            <a:normAutofit/>
          </a:bodyPr>
          <a:lstStyle/>
          <a:p>
            <a:pPr marL="0" indent="0">
              <a:buNone/>
            </a:pPr>
            <a:r>
              <a:rPr lang="en-US" dirty="0"/>
              <a:t>Peripheral Nervous System</a:t>
            </a:r>
          </a:p>
          <a:p>
            <a:pPr marL="0" indent="0">
              <a:buNone/>
            </a:pPr>
            <a:endParaRPr lang="en-US" dirty="0"/>
          </a:p>
          <a:p>
            <a:pPr marL="0" indent="0">
              <a:buNone/>
            </a:pPr>
            <a:r>
              <a:rPr lang="en-US" dirty="0"/>
              <a:t>The PNS is composed of a number of nerves that extend outside of the CNS.</a:t>
            </a:r>
          </a:p>
          <a:p>
            <a:pPr marL="0" indent="0">
              <a:buNone/>
            </a:pPr>
            <a:endParaRPr lang="en-US" dirty="0"/>
          </a:p>
          <a:p>
            <a:pPr marL="0" indent="0">
              <a:buNone/>
            </a:pPr>
            <a:r>
              <a:rPr lang="en-US" dirty="0"/>
              <a:t>The nerves and nerve networks  making up the ONS are bundles of axons from neuron cells.</a:t>
            </a:r>
          </a:p>
          <a:p>
            <a:pPr marL="0" indent="0">
              <a:buNone/>
            </a:pPr>
            <a:r>
              <a:rPr lang="en-US" dirty="0"/>
              <a:t>The PNS is divided into two systems:</a:t>
            </a:r>
          </a:p>
          <a:p>
            <a:pPr marL="0" indent="0">
              <a:buNone/>
            </a:pPr>
            <a:endParaRPr lang="en-US" dirty="0"/>
          </a:p>
          <a:p>
            <a:pPr marL="0" indent="0">
              <a:buNone/>
            </a:pPr>
            <a:r>
              <a:rPr lang="en-US" dirty="0"/>
              <a:t>	1) Somatic Nervous System</a:t>
            </a:r>
          </a:p>
          <a:p>
            <a:pPr marL="0" indent="0">
              <a:buNone/>
            </a:pPr>
            <a:r>
              <a:rPr lang="en-US" dirty="0"/>
              <a:t>	2) Autonomic Nervous System</a:t>
            </a:r>
          </a:p>
          <a:p>
            <a:pPr marL="0" indent="0">
              <a:buNone/>
            </a:pPr>
            <a:r>
              <a:rPr lang="en-US" dirty="0"/>
              <a:t>Somatic Nervous System, transmits sensory communication and is responsible for voluntary movement.</a:t>
            </a:r>
          </a:p>
          <a:p>
            <a:pPr marL="0" indent="0">
              <a:buNone/>
            </a:pPr>
            <a:r>
              <a:rPr lang="en-US" dirty="0"/>
              <a:t>It is composed of both sensory (afferent) neurons which carry formation from the nerves to the brain and spinal cord and motor (efferent) neurons which transmit  information from the CNS to muscle fibers. </a:t>
            </a:r>
          </a:p>
        </p:txBody>
      </p:sp>
    </p:spTree>
    <p:extLst>
      <p:ext uri="{BB962C8B-B14F-4D97-AF65-F5344CB8AC3E}">
        <p14:creationId xmlns:p14="http://schemas.microsoft.com/office/powerpoint/2010/main" val="575337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D25C6C-7BC0-E34B-BDA3-504F147FAE5B}"/>
              </a:ext>
            </a:extLst>
          </p:cNvPr>
          <p:cNvSpPr>
            <a:spLocks noGrp="1"/>
          </p:cNvSpPr>
          <p:nvPr>
            <p:ph idx="1"/>
          </p:nvPr>
        </p:nvSpPr>
        <p:spPr>
          <a:xfrm>
            <a:off x="87087" y="76200"/>
            <a:ext cx="11919856" cy="5823857"/>
          </a:xfrm>
        </p:spPr>
        <p:txBody>
          <a:bodyPr/>
          <a:lstStyle/>
          <a:p>
            <a:pPr marL="0" indent="0">
              <a:buNone/>
            </a:pPr>
            <a:r>
              <a:rPr lang="en-US" dirty="0"/>
              <a:t>Autonomic Nervous System</a:t>
            </a:r>
          </a:p>
          <a:p>
            <a:pPr marL="0" indent="0">
              <a:buNone/>
            </a:pPr>
            <a:r>
              <a:rPr lang="en-US" dirty="0"/>
              <a:t>The ANS is responsible for controlling  involuntary functions  like heartbeat, respiration, digestion and blood pressure.</a:t>
            </a:r>
          </a:p>
          <a:p>
            <a:pPr marL="0" indent="0">
              <a:buNone/>
            </a:pPr>
            <a:r>
              <a:rPr lang="en-US" dirty="0"/>
              <a:t>It is also related to emotional responses such as crying and perspiring.</a:t>
            </a:r>
          </a:p>
          <a:p>
            <a:pPr marL="0" indent="0">
              <a:buNone/>
            </a:pPr>
            <a:r>
              <a:rPr lang="en-US" dirty="0"/>
              <a:t>The ANS is divided into two subsystems:</a:t>
            </a:r>
          </a:p>
          <a:p>
            <a:pPr marL="0" indent="0">
              <a:buNone/>
            </a:pPr>
            <a:endParaRPr lang="en-US" dirty="0"/>
          </a:p>
          <a:p>
            <a:pPr marL="0" indent="0">
              <a:buNone/>
            </a:pPr>
            <a:r>
              <a:rPr lang="en-US" dirty="0"/>
              <a:t>	1) Sympathetic Nervous System: controls the body’s responses to emergencies; heart rate increases,</a:t>
            </a:r>
          </a:p>
          <a:p>
            <a:pPr marL="0" indent="0">
              <a:buNone/>
            </a:pPr>
            <a:r>
              <a:rPr lang="en-US" dirty="0"/>
              <a:t>	 digestions slows, pupils dilate and you begin to perspire; known as fight/flight response; you fight or flee.</a:t>
            </a:r>
          </a:p>
          <a:p>
            <a:pPr marL="0" indent="0">
              <a:buNone/>
            </a:pPr>
            <a:endParaRPr lang="en-US" dirty="0"/>
          </a:p>
          <a:p>
            <a:pPr marL="0" indent="0">
              <a:buNone/>
            </a:pPr>
            <a:r>
              <a:rPr lang="en-US" dirty="0"/>
              <a:t>	2) Parasympathetic Nervous System: counters the sympathetic nervous system by helping the body calm</a:t>
            </a:r>
          </a:p>
          <a:p>
            <a:pPr marL="0" indent="0">
              <a:buNone/>
            </a:pPr>
            <a:r>
              <a:rPr lang="en-US" dirty="0"/>
              <a:t>	 once the danger/crisis has passed; heart and breathing rate slows, digestion resumes and sweating 	 ceases.</a:t>
            </a:r>
          </a:p>
        </p:txBody>
      </p:sp>
    </p:spTree>
    <p:extLst>
      <p:ext uri="{BB962C8B-B14F-4D97-AF65-F5344CB8AC3E}">
        <p14:creationId xmlns:p14="http://schemas.microsoft.com/office/powerpoint/2010/main" val="3322202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048A67-0A9D-6145-B1B4-B82B3294699D}"/>
              </a:ext>
            </a:extLst>
          </p:cNvPr>
          <p:cNvSpPr>
            <a:spLocks noGrp="1"/>
          </p:cNvSpPr>
          <p:nvPr>
            <p:ph idx="1"/>
          </p:nvPr>
        </p:nvSpPr>
        <p:spPr>
          <a:xfrm>
            <a:off x="119743" y="119743"/>
            <a:ext cx="11930743" cy="5856513"/>
          </a:xfrm>
        </p:spPr>
        <p:txBody>
          <a:bodyPr/>
          <a:lstStyle/>
          <a:p>
            <a:pPr marL="0" indent="0">
              <a:buNone/>
            </a:pPr>
            <a:r>
              <a:rPr lang="en-US" dirty="0"/>
              <a:t>Endocrine System</a:t>
            </a:r>
          </a:p>
          <a:p>
            <a:pPr marL="0" indent="0">
              <a:buNone/>
            </a:pPr>
            <a:r>
              <a:rPr lang="en-US" dirty="0"/>
              <a:t>It is not part of the nervous system.</a:t>
            </a:r>
          </a:p>
          <a:p>
            <a:pPr marL="0" indent="0">
              <a:buNone/>
            </a:pPr>
            <a:r>
              <a:rPr lang="en-US" dirty="0"/>
              <a:t>This system is composed of glands that secrete chemical messengers known as hormones.</a:t>
            </a:r>
          </a:p>
          <a:p>
            <a:pPr marL="0" indent="0">
              <a:buNone/>
            </a:pPr>
            <a:endParaRPr lang="en-US" dirty="0"/>
          </a:p>
          <a:p>
            <a:pPr marL="0" indent="0">
              <a:buNone/>
            </a:pPr>
            <a:r>
              <a:rPr lang="en-US" dirty="0"/>
              <a:t>Hormones are carried in the bloodstream to specific areas of the body including organs and tissues</a:t>
            </a:r>
          </a:p>
          <a:p>
            <a:pPr marL="0" indent="0">
              <a:buNone/>
            </a:pPr>
            <a:r>
              <a:rPr lang="en-US" dirty="0"/>
              <a:t>The important glands are pineal gland, hypothalamus, pituitary gland, thyroid, ovaries and testes.</a:t>
            </a:r>
          </a:p>
          <a:p>
            <a:pPr marL="0" indent="0">
              <a:buNone/>
            </a:pPr>
            <a:r>
              <a:rPr lang="en-US" dirty="0"/>
              <a:t>How are the endocrine and nervous system linked?</a:t>
            </a:r>
          </a:p>
          <a:p>
            <a:pPr marL="0" indent="0">
              <a:buNone/>
            </a:pPr>
            <a:endParaRPr lang="en-US" dirty="0"/>
          </a:p>
          <a:p>
            <a:pPr marL="0" indent="0">
              <a:buNone/>
            </a:pPr>
            <a:r>
              <a:rPr lang="en-US" dirty="0"/>
              <a:t>The hypothalamus is a collection of nuclei that controls an astonishing amount of behavior such as sleep, hunger, thirst, emotional and stress responses and sex.</a:t>
            </a:r>
          </a:p>
          <a:p>
            <a:pPr marL="0" indent="0">
              <a:buNone/>
            </a:pPr>
            <a:r>
              <a:rPr lang="en-US" dirty="0"/>
              <a:t>The hypothalamus also controls the pituitary glands which controls the release of hormones from other glands in the endocrine system.</a:t>
            </a:r>
          </a:p>
        </p:txBody>
      </p:sp>
    </p:spTree>
    <p:extLst>
      <p:ext uri="{BB962C8B-B14F-4D97-AF65-F5344CB8AC3E}">
        <p14:creationId xmlns:p14="http://schemas.microsoft.com/office/powerpoint/2010/main" val="95670559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26</TotalTime>
  <Words>407</Words>
  <Application>Microsoft Macintosh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Gill Sans MT</vt:lpstr>
      <vt:lpstr>Gallery</vt:lpstr>
      <vt:lpstr>The Nervous System   and Endocrine System</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Nervous System   and Endocrine System</dc:title>
  <dc:creator>Elijah Levy</dc:creator>
  <cp:lastModifiedBy>Microsoft Office User</cp:lastModifiedBy>
  <cp:revision>6</cp:revision>
  <dcterms:created xsi:type="dcterms:W3CDTF">2019-08-14T04:56:59Z</dcterms:created>
  <dcterms:modified xsi:type="dcterms:W3CDTF">2019-12-22T04:32:26Z</dcterms:modified>
</cp:coreProperties>
</file>