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3"/>
  </p:normalViewPr>
  <p:slideViewPr>
    <p:cSldViewPr snapToGrid="0" snapToObjects="1">
      <p:cViewPr varScale="1">
        <p:scale>
          <a:sx n="86" d="100"/>
          <a:sy n="86" d="100"/>
        </p:scale>
        <p:origin x="22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D6907-C8E2-7048-82EF-93A4E154C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BFBA9-A406-F34F-864A-15A1DA39E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3A003-F8FD-4949-BB20-EBBE5FF47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6C54-28FC-7044-86A5-2B8FD49BFEB0}" type="datetimeFigureOut">
              <a:rPr lang="en-US" smtClean="0"/>
              <a:t>7/25/20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626EE-E4E7-1642-B847-CE64CEB2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0D030-E9C8-AE42-9ED1-6A95288F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369D-936E-1F41-BB46-98ED0E07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1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87B39-7DFB-544C-BA6D-C8D15AE7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DD956-2B4A-E040-A07C-3EC8BDCB4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5F0EF-58C0-D74A-B922-0369C5EC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6C54-28FC-7044-86A5-2B8FD49BFEB0}" type="datetimeFigureOut">
              <a:rPr lang="en-US" smtClean="0"/>
              <a:t>7/25/20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71F8A-0B7A-4D4D-A005-AEDCDA718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82522-820C-8143-B351-F3692EAB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369D-936E-1F41-BB46-98ED0E07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1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9D744-4DCC-3B48-975D-E14C9D407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DD4DA-0CF1-2243-BF91-1A4D1A403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19158-0ED4-C444-95C2-B7E5C505F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6C54-28FC-7044-86A5-2B8FD49BFEB0}" type="datetimeFigureOut">
              <a:rPr lang="en-US" smtClean="0"/>
              <a:t>7/25/20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2C37A-9AE6-864A-96DF-73CFCA22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13B0-13C3-DB4E-A5D1-E576604F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369D-936E-1F41-BB46-98ED0E07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9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D51B-2549-D542-8316-492519AB6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58510-5D73-D945-A476-D1CD09A38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6F769-74F6-9C4D-8CBC-64848B86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6C54-28FC-7044-86A5-2B8FD49BFEB0}" type="datetimeFigureOut">
              <a:rPr lang="en-US" smtClean="0"/>
              <a:t>7/25/20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23CC6-C9D2-1047-BEA6-0BB8D79D5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A1A04-9B34-3B4D-90D6-3B6EA46E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369D-936E-1F41-BB46-98ED0E07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0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B2AAA-60DE-B54D-97A7-F7C82FAA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D5EFF-1EF6-E947-AD60-F2220619B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1DA39-99A5-C24D-9852-CC26AA22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6C54-28FC-7044-86A5-2B8FD49BFEB0}" type="datetimeFigureOut">
              <a:rPr lang="en-US" smtClean="0"/>
              <a:t>7/25/20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5B67B-2A0E-8547-AD6C-D57CB8A16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8468E-A5DE-B74A-B3E4-43FF9011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369D-936E-1F41-BB46-98ED0E07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4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8FA25-5C97-A646-8198-7FE44DAFF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26A0F-99FF-7240-91C1-09E0C987D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0DF56-9046-084A-B9F0-6A46B7444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A7E60-B3D4-7140-AD61-D0FD198FA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6C54-28FC-7044-86A5-2B8FD49BFEB0}" type="datetimeFigureOut">
              <a:rPr lang="en-US" smtClean="0"/>
              <a:t>7/25/20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BC339-1B5B-254E-AC02-3B6C5C82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46B4F-DCAC-1D4C-8B54-3EAFF235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369D-936E-1F41-BB46-98ED0E07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0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C5E1F-B317-F04A-8BC4-147048055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77431-CEDC-3C4E-BC2A-5CF0F90A9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CCEC5-A5AE-CF47-8AFD-9A83E179E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AFCA76-F712-6F4A-A4E5-FDE17A020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E1501F-462B-B747-B44A-8276FF50CE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5AFF66-4F65-9F4D-A352-496ED679E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6C54-28FC-7044-86A5-2B8FD49BFEB0}" type="datetimeFigureOut">
              <a:rPr lang="en-US" smtClean="0"/>
              <a:t>7/25/20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1C204D-5074-B54A-AB76-7F4446AAC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37497F-EAF6-F648-87AB-8FBC3478A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369D-936E-1F41-BB46-98ED0E07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48EB4-03B5-3D40-B2F2-2AA78842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B7F23-3D11-A648-89E2-3BA79F19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6C54-28FC-7044-86A5-2B8FD49BFEB0}" type="datetimeFigureOut">
              <a:rPr lang="en-US" smtClean="0"/>
              <a:t>7/25/20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4C96E3-277B-C544-8020-966574F9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3EB5CF-BB7F-834A-80BB-8AD0812F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369D-936E-1F41-BB46-98ED0E07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4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D5AE05-981E-3D4E-B9B4-42FB8FE0D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6C54-28FC-7044-86A5-2B8FD49BFEB0}" type="datetimeFigureOut">
              <a:rPr lang="en-US" smtClean="0"/>
              <a:t>7/25/20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C73AFE-ADC9-D947-BD7A-2D197C1A8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50049-16FB-ED4D-AC64-DF967CF1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369D-936E-1F41-BB46-98ED0E07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2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A77FF-5E0B-B544-B790-DD0AAF8FB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8F781-046A-3C4A-88CF-845E7EE2E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C3E57-44D4-314F-9EAE-2B5F8018A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0015B-CAB9-E44A-8AA3-51F4AA30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6C54-28FC-7044-86A5-2B8FD49BFEB0}" type="datetimeFigureOut">
              <a:rPr lang="en-US" smtClean="0"/>
              <a:t>7/25/20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0453A-A21C-244E-AC24-28838DA7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B5E8F-DD2B-5046-8894-5F1A215C8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369D-936E-1F41-BB46-98ED0E07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3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3B750-D7AA-AC4A-B266-03CCF216D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3B744F-E3A4-A44F-8DD2-D5F49BD60E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F9523-6DC3-204C-AA12-735643336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33449-B8FD-3C4F-81D9-4150AF6A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6C54-28FC-7044-86A5-2B8FD49BFEB0}" type="datetimeFigureOut">
              <a:rPr lang="en-US" smtClean="0"/>
              <a:t>7/25/20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8FB62-2450-2E42-A485-5328AC11D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70FBA-C402-3149-83F8-2BAFC624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369D-936E-1F41-BB46-98ED0E07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7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8771F-35A6-4543-A959-F4F00D5C7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86708-8961-A547-A87F-B7B1B2B4B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AA6E2-7A24-934E-BF88-AFA8E01D32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36C54-28FC-7044-86A5-2B8FD49BFEB0}" type="datetimeFigureOut">
              <a:rPr lang="en-US" smtClean="0"/>
              <a:t>7/25/20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520A9-6AB9-344C-8130-0109A0811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69FEC-54B7-3044-BCD3-8A34B2C14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4369D-936E-1F41-BB46-98ED0E070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5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3AE38-921D-7749-9C71-9F22C9C0B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7846"/>
            <a:ext cx="9144000" cy="616496"/>
          </a:xfrm>
        </p:spPr>
        <p:txBody>
          <a:bodyPr>
            <a:normAutofit/>
          </a:bodyPr>
          <a:lstStyle/>
          <a:p>
            <a:r>
              <a:rPr lang="en-US" sz="3200" dirty="0"/>
              <a:t>Brain Tumors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92AFB5-DA5F-054D-A004-5378A2E2B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666" y="1139251"/>
            <a:ext cx="11167672" cy="5330903"/>
          </a:xfrm>
        </p:spPr>
        <p:txBody>
          <a:bodyPr/>
          <a:lstStyle/>
          <a:p>
            <a:r>
              <a:rPr lang="en-US" dirty="0"/>
              <a:t>A slow growing tumor can be a silent killer because there are no symptoms in the early stages.</a:t>
            </a:r>
          </a:p>
          <a:p>
            <a:r>
              <a:rPr lang="en-US" dirty="0"/>
              <a:t>Symptoms appear when it starts exerting pressure on the brain and it affects bring functioning in certain areas.</a:t>
            </a:r>
          </a:p>
          <a:p>
            <a:r>
              <a:rPr lang="en-US" dirty="0"/>
              <a:t>The symptoms vary depending on the area it is in.</a:t>
            </a:r>
          </a:p>
          <a:p>
            <a:r>
              <a:rPr lang="en-US" dirty="0"/>
              <a:t>Brain tumors are relatively rare and benign.</a:t>
            </a:r>
          </a:p>
          <a:p>
            <a:r>
              <a:rPr lang="en-US" dirty="0"/>
              <a:t>Definition of brain tumor: abnormal cells accumulating in brain.</a:t>
            </a:r>
          </a:p>
          <a:p>
            <a:r>
              <a:rPr lang="en-US" dirty="0"/>
              <a:t>Can be malignant and cancerous or benign and non-cancerous.</a:t>
            </a:r>
          </a:p>
          <a:p>
            <a:r>
              <a:rPr lang="en-US" dirty="0"/>
              <a:t>Signs of a brain tumor: muscle weakness, vision problems, seizures, slurred speech, cognitive impairments, confusion, headaches, imbalance, infertility</a:t>
            </a:r>
          </a:p>
          <a:p>
            <a:r>
              <a:rPr lang="en-US" dirty="0"/>
              <a:t>They can cause inflammation, elevate skull pressure, destroy brain cells and cause neurodegenerative diseases.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87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124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Brain Tumors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Tumors</dc:title>
  <dc:creator>Levy, Elijah</dc:creator>
  <cp:lastModifiedBy>Levy, Elijah</cp:lastModifiedBy>
  <cp:revision>1</cp:revision>
  <dcterms:created xsi:type="dcterms:W3CDTF">2020-07-25T19:23:29Z</dcterms:created>
  <dcterms:modified xsi:type="dcterms:W3CDTF">2020-07-25T19:28:30Z</dcterms:modified>
</cp:coreProperties>
</file>