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1232"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FF97D2-0059-6649-A1D8-595378AE576F}" type="datetimeFigureOut">
              <a:rPr lang="en-US" smtClean="0"/>
              <a:t>4/8/16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33AB4-4912-BA46-836F-475E84331E69}" type="slidenum">
              <a:rPr lang="en-US" smtClean="0"/>
              <a:t>‹#›</a:t>
            </a:fld>
            <a:endParaRPr lang="en-US"/>
          </a:p>
        </p:txBody>
      </p:sp>
    </p:spTree>
    <p:extLst>
      <p:ext uri="{BB962C8B-B14F-4D97-AF65-F5344CB8AC3E}">
        <p14:creationId xmlns:p14="http://schemas.microsoft.com/office/powerpoint/2010/main" val="771499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FF97D2-0059-6649-A1D8-595378AE576F}" type="datetimeFigureOut">
              <a:rPr lang="en-US" smtClean="0"/>
              <a:t>4/8/16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33AB4-4912-BA46-836F-475E84331E69}" type="slidenum">
              <a:rPr lang="en-US" smtClean="0"/>
              <a:t>‹#›</a:t>
            </a:fld>
            <a:endParaRPr lang="en-US"/>
          </a:p>
        </p:txBody>
      </p:sp>
    </p:spTree>
    <p:extLst>
      <p:ext uri="{BB962C8B-B14F-4D97-AF65-F5344CB8AC3E}">
        <p14:creationId xmlns:p14="http://schemas.microsoft.com/office/powerpoint/2010/main" val="3546561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FF97D2-0059-6649-A1D8-595378AE576F}" type="datetimeFigureOut">
              <a:rPr lang="en-US" smtClean="0"/>
              <a:t>4/8/16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33AB4-4912-BA46-836F-475E84331E69}" type="slidenum">
              <a:rPr lang="en-US" smtClean="0"/>
              <a:t>‹#›</a:t>
            </a:fld>
            <a:endParaRPr lang="en-US"/>
          </a:p>
        </p:txBody>
      </p:sp>
    </p:spTree>
    <p:extLst>
      <p:ext uri="{BB962C8B-B14F-4D97-AF65-F5344CB8AC3E}">
        <p14:creationId xmlns:p14="http://schemas.microsoft.com/office/powerpoint/2010/main" val="2265653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FF97D2-0059-6649-A1D8-595378AE576F}" type="datetimeFigureOut">
              <a:rPr lang="en-US" smtClean="0"/>
              <a:t>4/8/16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33AB4-4912-BA46-836F-475E84331E69}" type="slidenum">
              <a:rPr lang="en-US" smtClean="0"/>
              <a:t>‹#›</a:t>
            </a:fld>
            <a:endParaRPr lang="en-US"/>
          </a:p>
        </p:txBody>
      </p:sp>
    </p:spTree>
    <p:extLst>
      <p:ext uri="{BB962C8B-B14F-4D97-AF65-F5344CB8AC3E}">
        <p14:creationId xmlns:p14="http://schemas.microsoft.com/office/powerpoint/2010/main" val="2189599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FF97D2-0059-6649-A1D8-595378AE576F}" type="datetimeFigureOut">
              <a:rPr lang="en-US" smtClean="0"/>
              <a:t>4/8/16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33AB4-4912-BA46-836F-475E84331E69}" type="slidenum">
              <a:rPr lang="en-US" smtClean="0"/>
              <a:t>‹#›</a:t>
            </a:fld>
            <a:endParaRPr lang="en-US"/>
          </a:p>
        </p:txBody>
      </p:sp>
    </p:spTree>
    <p:extLst>
      <p:ext uri="{BB962C8B-B14F-4D97-AF65-F5344CB8AC3E}">
        <p14:creationId xmlns:p14="http://schemas.microsoft.com/office/powerpoint/2010/main" val="2610259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FF97D2-0059-6649-A1D8-595378AE576F}" type="datetimeFigureOut">
              <a:rPr lang="en-US" smtClean="0"/>
              <a:t>4/8/16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433AB4-4912-BA46-836F-475E84331E69}" type="slidenum">
              <a:rPr lang="en-US" smtClean="0"/>
              <a:t>‹#›</a:t>
            </a:fld>
            <a:endParaRPr lang="en-US"/>
          </a:p>
        </p:txBody>
      </p:sp>
    </p:spTree>
    <p:extLst>
      <p:ext uri="{BB962C8B-B14F-4D97-AF65-F5344CB8AC3E}">
        <p14:creationId xmlns:p14="http://schemas.microsoft.com/office/powerpoint/2010/main" val="4013563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FF97D2-0059-6649-A1D8-595378AE576F}" type="datetimeFigureOut">
              <a:rPr lang="en-US" smtClean="0"/>
              <a:t>4/8/16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433AB4-4912-BA46-836F-475E84331E69}" type="slidenum">
              <a:rPr lang="en-US" smtClean="0"/>
              <a:t>‹#›</a:t>
            </a:fld>
            <a:endParaRPr lang="en-US"/>
          </a:p>
        </p:txBody>
      </p:sp>
    </p:spTree>
    <p:extLst>
      <p:ext uri="{BB962C8B-B14F-4D97-AF65-F5344CB8AC3E}">
        <p14:creationId xmlns:p14="http://schemas.microsoft.com/office/powerpoint/2010/main" val="2479222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FF97D2-0059-6649-A1D8-595378AE576F}" type="datetimeFigureOut">
              <a:rPr lang="en-US" smtClean="0"/>
              <a:t>4/8/16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433AB4-4912-BA46-836F-475E84331E69}" type="slidenum">
              <a:rPr lang="en-US" smtClean="0"/>
              <a:t>‹#›</a:t>
            </a:fld>
            <a:endParaRPr lang="en-US"/>
          </a:p>
        </p:txBody>
      </p:sp>
    </p:spTree>
    <p:extLst>
      <p:ext uri="{BB962C8B-B14F-4D97-AF65-F5344CB8AC3E}">
        <p14:creationId xmlns:p14="http://schemas.microsoft.com/office/powerpoint/2010/main" val="3138369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FF97D2-0059-6649-A1D8-595378AE576F}" type="datetimeFigureOut">
              <a:rPr lang="en-US" smtClean="0"/>
              <a:t>4/8/16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433AB4-4912-BA46-836F-475E84331E69}" type="slidenum">
              <a:rPr lang="en-US" smtClean="0"/>
              <a:t>‹#›</a:t>
            </a:fld>
            <a:endParaRPr lang="en-US"/>
          </a:p>
        </p:txBody>
      </p:sp>
    </p:spTree>
    <p:extLst>
      <p:ext uri="{BB962C8B-B14F-4D97-AF65-F5344CB8AC3E}">
        <p14:creationId xmlns:p14="http://schemas.microsoft.com/office/powerpoint/2010/main" val="2223865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FF97D2-0059-6649-A1D8-595378AE576F}" type="datetimeFigureOut">
              <a:rPr lang="en-US" smtClean="0"/>
              <a:t>4/8/16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433AB4-4912-BA46-836F-475E84331E69}" type="slidenum">
              <a:rPr lang="en-US" smtClean="0"/>
              <a:t>‹#›</a:t>
            </a:fld>
            <a:endParaRPr lang="en-US"/>
          </a:p>
        </p:txBody>
      </p:sp>
    </p:spTree>
    <p:extLst>
      <p:ext uri="{BB962C8B-B14F-4D97-AF65-F5344CB8AC3E}">
        <p14:creationId xmlns:p14="http://schemas.microsoft.com/office/powerpoint/2010/main" val="3106276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FF97D2-0059-6649-A1D8-595378AE576F}" type="datetimeFigureOut">
              <a:rPr lang="en-US" smtClean="0"/>
              <a:t>4/8/16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433AB4-4912-BA46-836F-475E84331E69}" type="slidenum">
              <a:rPr lang="en-US" smtClean="0"/>
              <a:t>‹#›</a:t>
            </a:fld>
            <a:endParaRPr lang="en-US"/>
          </a:p>
        </p:txBody>
      </p:sp>
    </p:spTree>
    <p:extLst>
      <p:ext uri="{BB962C8B-B14F-4D97-AF65-F5344CB8AC3E}">
        <p14:creationId xmlns:p14="http://schemas.microsoft.com/office/powerpoint/2010/main" val="6146248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FF97D2-0059-6649-A1D8-595378AE576F}" type="datetimeFigureOut">
              <a:rPr lang="en-US" smtClean="0"/>
              <a:t>4/8/16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433AB4-4912-BA46-836F-475E84331E69}" type="slidenum">
              <a:rPr lang="en-US" smtClean="0"/>
              <a:t>‹#›</a:t>
            </a:fld>
            <a:endParaRPr lang="en-US"/>
          </a:p>
        </p:txBody>
      </p:sp>
    </p:spTree>
    <p:extLst>
      <p:ext uri="{BB962C8B-B14F-4D97-AF65-F5344CB8AC3E}">
        <p14:creationId xmlns:p14="http://schemas.microsoft.com/office/powerpoint/2010/main" val="1753865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9412" y="179294"/>
            <a:ext cx="8845176" cy="6454588"/>
          </a:xfrm>
        </p:spPr>
        <p:txBody>
          <a:bodyPr>
            <a:normAutofit fontScale="25000" lnSpcReduction="20000"/>
          </a:bodyPr>
          <a:lstStyle/>
          <a:p>
            <a:r>
              <a:rPr lang="en-US" sz="8000" dirty="0" smtClean="0">
                <a:solidFill>
                  <a:srgbClr val="000000"/>
                </a:solidFill>
              </a:rPr>
              <a:t>PET Scan</a:t>
            </a:r>
          </a:p>
          <a:p>
            <a:r>
              <a:rPr lang="en-US" sz="8000" dirty="0">
                <a:solidFill>
                  <a:srgbClr val="000000"/>
                </a:solidFill>
              </a:rPr>
              <a:t>			</a:t>
            </a:r>
          </a:p>
          <a:p>
            <a:pPr algn="l"/>
            <a:r>
              <a:rPr lang="en-US" sz="8000" dirty="0" smtClean="0">
                <a:solidFill>
                  <a:srgbClr val="000000"/>
                </a:solidFill>
              </a:rPr>
              <a:t>Your </a:t>
            </a:r>
            <a:r>
              <a:rPr lang="en-US" sz="8000" dirty="0">
                <a:solidFill>
                  <a:srgbClr val="000000"/>
                </a:solidFill>
              </a:rPr>
              <a:t>doctor may order a PET scan to inspect the blood flow, oxygen intake, and metabolism of your organs and tissues. PET scans are most commonly used to detect:</a:t>
            </a:r>
          </a:p>
          <a:p>
            <a:pPr marL="1143000" indent="-1143000" algn="l">
              <a:buFont typeface="Arial"/>
              <a:buChar char="•"/>
            </a:pPr>
            <a:r>
              <a:rPr lang="en-US" sz="8000" dirty="0">
                <a:solidFill>
                  <a:srgbClr val="000000"/>
                </a:solidFill>
              </a:rPr>
              <a:t>cancer</a:t>
            </a:r>
          </a:p>
          <a:p>
            <a:pPr marL="1143000" indent="-1143000" algn="l">
              <a:buFont typeface="Arial"/>
              <a:buChar char="•"/>
            </a:pPr>
            <a:r>
              <a:rPr lang="en-US" sz="8000" dirty="0">
                <a:solidFill>
                  <a:srgbClr val="000000"/>
                </a:solidFill>
              </a:rPr>
              <a:t>heart problems</a:t>
            </a:r>
          </a:p>
          <a:p>
            <a:pPr marL="1143000" indent="-1143000" algn="l">
              <a:buFont typeface="Arial"/>
              <a:buChar char="•"/>
            </a:pPr>
            <a:r>
              <a:rPr lang="en-US" sz="8000" dirty="0">
                <a:solidFill>
                  <a:srgbClr val="000000"/>
                </a:solidFill>
              </a:rPr>
              <a:t>brain disorders</a:t>
            </a:r>
          </a:p>
          <a:p>
            <a:pPr marL="1143000" indent="-1143000" algn="l">
              <a:buFont typeface="Arial"/>
              <a:buChar char="•"/>
            </a:pPr>
            <a:r>
              <a:rPr lang="en-US" sz="8000" dirty="0">
                <a:solidFill>
                  <a:srgbClr val="000000"/>
                </a:solidFill>
              </a:rPr>
              <a:t>problems with the central nervous </a:t>
            </a:r>
            <a:r>
              <a:rPr lang="en-US" sz="8000" dirty="0" smtClean="0">
                <a:solidFill>
                  <a:srgbClr val="000000"/>
                </a:solidFill>
              </a:rPr>
              <a:t>system</a:t>
            </a:r>
          </a:p>
          <a:p>
            <a:pPr algn="l"/>
            <a:endParaRPr lang="en-US" sz="8000" dirty="0">
              <a:solidFill>
                <a:srgbClr val="000000"/>
              </a:solidFill>
            </a:endParaRPr>
          </a:p>
          <a:p>
            <a:pPr algn="l"/>
            <a:r>
              <a:rPr lang="en-US" sz="8000" dirty="0">
                <a:solidFill>
                  <a:srgbClr val="000000"/>
                </a:solidFill>
              </a:rPr>
              <a:t>Unlike other imaging tests, such as CT or MRI, PET scans show problems at the cellular level. This gives your doctor the best view of complex systemic diseases, such as</a:t>
            </a:r>
            <a:r>
              <a:rPr lang="en-US" sz="8000" dirty="0" smtClean="0">
                <a:solidFill>
                  <a:srgbClr val="000000"/>
                </a:solidFill>
              </a:rPr>
              <a:t>:</a:t>
            </a:r>
          </a:p>
          <a:p>
            <a:pPr marL="1143000" indent="-1143000" algn="l">
              <a:buFont typeface="Arial"/>
              <a:buChar char="•"/>
            </a:pPr>
            <a:endParaRPr lang="en-US" sz="8000" dirty="0" smtClean="0">
              <a:solidFill>
                <a:srgbClr val="000000"/>
              </a:solidFill>
            </a:endParaRPr>
          </a:p>
          <a:p>
            <a:pPr marL="685800" indent="-685800" algn="l">
              <a:buFont typeface="Arial"/>
              <a:buChar char="•"/>
            </a:pPr>
            <a:r>
              <a:rPr lang="en-US" sz="7200" dirty="0">
                <a:solidFill>
                  <a:srgbClr val="000000"/>
                </a:solidFill>
              </a:rPr>
              <a:t>coronary artery disease</a:t>
            </a:r>
          </a:p>
          <a:p>
            <a:pPr marL="685800" indent="-685800" algn="l">
              <a:buFont typeface="Arial"/>
              <a:buChar char="•"/>
            </a:pPr>
            <a:r>
              <a:rPr lang="en-US" sz="7200" dirty="0">
                <a:solidFill>
                  <a:srgbClr val="000000"/>
                </a:solidFill>
              </a:rPr>
              <a:t>brain tumors</a:t>
            </a:r>
          </a:p>
          <a:p>
            <a:pPr marL="685800" indent="-685800" algn="l">
              <a:buFont typeface="Arial"/>
              <a:buChar char="•"/>
            </a:pPr>
            <a:r>
              <a:rPr lang="en-US" sz="7200" dirty="0">
                <a:solidFill>
                  <a:srgbClr val="000000"/>
                </a:solidFill>
              </a:rPr>
              <a:t>memory disorders</a:t>
            </a:r>
          </a:p>
          <a:p>
            <a:pPr marL="685800" indent="-685800" algn="l">
              <a:buFont typeface="Arial"/>
              <a:buChar char="•"/>
            </a:pPr>
            <a:r>
              <a:rPr lang="en-US" sz="7200" dirty="0" smtClean="0">
                <a:solidFill>
                  <a:srgbClr val="000000"/>
                </a:solidFill>
              </a:rPr>
              <a:t>Seizures</a:t>
            </a:r>
          </a:p>
          <a:p>
            <a:pPr marL="685800" indent="-685800" algn="l">
              <a:buFont typeface="Arial"/>
              <a:buChar char="•"/>
            </a:pPr>
            <a:endParaRPr lang="en-US" sz="7200" dirty="0">
              <a:solidFill>
                <a:srgbClr val="000000"/>
              </a:solidFill>
            </a:endParaRPr>
          </a:p>
          <a:p>
            <a:pPr algn="l"/>
            <a:r>
              <a:rPr lang="en-US" sz="8000" dirty="0">
                <a:solidFill>
                  <a:srgbClr val="000000"/>
                </a:solidFill>
              </a:rPr>
              <a:t>When PET is used to detect cancer, it allows your doctor to see how the cancer metabolizes, and whether it has spread, or metastasized, to new areas. PET also shows how the tumor is responding to chemotherapy.</a:t>
            </a:r>
          </a:p>
          <a:p>
            <a:endParaRPr lang="en-US" sz="8000" dirty="0"/>
          </a:p>
          <a:p>
            <a:endParaRPr lang="en-US" dirty="0"/>
          </a:p>
        </p:txBody>
      </p:sp>
    </p:spTree>
    <p:extLst>
      <p:ext uri="{BB962C8B-B14F-4D97-AF65-F5344CB8AC3E}">
        <p14:creationId xmlns:p14="http://schemas.microsoft.com/office/powerpoint/2010/main" val="3986186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2</Words>
  <Application>Microsoft Macintosh PowerPoint</Application>
  <PresentationFormat>On-screen Show (4:3)</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The Levy Launch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Elijah Levy</dc:creator>
  <cp:lastModifiedBy>Elijah Levy</cp:lastModifiedBy>
  <cp:revision>1</cp:revision>
  <dcterms:created xsi:type="dcterms:W3CDTF">2016-04-09T03:20:49Z</dcterms:created>
  <dcterms:modified xsi:type="dcterms:W3CDTF">2016-04-09T03:24:25Z</dcterms:modified>
</cp:coreProperties>
</file>