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4.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5.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notesSlides/notesSlide6.xml" ContentType="application/vnd.openxmlformats-officedocument.presentationml.notesSlide+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890" r:id="rId1"/>
  </p:sldMasterIdLst>
  <p:notesMasterIdLst>
    <p:notesMasterId r:id="rId53"/>
  </p:notesMasterIdLst>
  <p:handoutMasterIdLst>
    <p:handoutMasterId r:id="rId54"/>
  </p:handoutMasterIdLst>
  <p:sldIdLst>
    <p:sldId id="923" r:id="rId2"/>
    <p:sldId id="955" r:id="rId3"/>
    <p:sldId id="614" r:id="rId4"/>
    <p:sldId id="998" r:id="rId5"/>
    <p:sldId id="989" r:id="rId6"/>
    <p:sldId id="924" r:id="rId7"/>
    <p:sldId id="604" r:id="rId8"/>
    <p:sldId id="930" r:id="rId9"/>
    <p:sldId id="992" r:id="rId10"/>
    <p:sldId id="956" r:id="rId11"/>
    <p:sldId id="957" r:id="rId12"/>
    <p:sldId id="926" r:id="rId13"/>
    <p:sldId id="928" r:id="rId14"/>
    <p:sldId id="950" r:id="rId15"/>
    <p:sldId id="991" r:id="rId16"/>
    <p:sldId id="921" r:id="rId17"/>
    <p:sldId id="934" r:id="rId18"/>
    <p:sldId id="935" r:id="rId19"/>
    <p:sldId id="936" r:id="rId20"/>
    <p:sldId id="951" r:id="rId21"/>
    <p:sldId id="954" r:id="rId22"/>
    <p:sldId id="938" r:id="rId23"/>
    <p:sldId id="988" r:id="rId24"/>
    <p:sldId id="610" r:id="rId25"/>
    <p:sldId id="996" r:id="rId26"/>
    <p:sldId id="995" r:id="rId27"/>
    <p:sldId id="973" r:id="rId28"/>
    <p:sldId id="968" r:id="rId29"/>
    <p:sldId id="908" r:id="rId30"/>
    <p:sldId id="932" r:id="rId31"/>
    <p:sldId id="612" r:id="rId32"/>
    <p:sldId id="993" r:id="rId33"/>
    <p:sldId id="965" r:id="rId34"/>
    <p:sldId id="979" r:id="rId35"/>
    <p:sldId id="969" r:id="rId36"/>
    <p:sldId id="970" r:id="rId37"/>
    <p:sldId id="994" r:id="rId38"/>
    <p:sldId id="978" r:id="rId39"/>
    <p:sldId id="975" r:id="rId40"/>
    <p:sldId id="976" r:id="rId41"/>
    <p:sldId id="980" r:id="rId42"/>
    <p:sldId id="981" r:id="rId43"/>
    <p:sldId id="821" r:id="rId44"/>
    <p:sldId id="982" r:id="rId45"/>
    <p:sldId id="983" r:id="rId46"/>
    <p:sldId id="984" r:id="rId47"/>
    <p:sldId id="985" r:id="rId48"/>
    <p:sldId id="960" r:id="rId49"/>
    <p:sldId id="986" r:id="rId50"/>
    <p:sldId id="967" r:id="rId51"/>
    <p:sldId id="972" r:id="rId52"/>
  </p:sldIdLst>
  <p:sldSz cx="9144000" cy="6858000" type="screen4x3"/>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9" userDrawn="1">
          <p15:clr>
            <a:srgbClr val="A4A3A4"/>
          </p15:clr>
        </p15:guide>
        <p15:guide id="2" pos="222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FFFF00"/>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83" autoAdjust="0"/>
    <p:restoredTop sz="89718" autoAdjust="0"/>
  </p:normalViewPr>
  <p:slideViewPr>
    <p:cSldViewPr>
      <p:cViewPr varScale="1">
        <p:scale>
          <a:sx n="110" d="100"/>
          <a:sy n="110" d="100"/>
        </p:scale>
        <p:origin x="1448" y="176"/>
      </p:cViewPr>
      <p:guideLst>
        <p:guide orient="horz" pos="2160"/>
        <p:guide pos="2880"/>
      </p:guideLst>
    </p:cSldViewPr>
  </p:slideViewPr>
  <p:outlineViewPr>
    <p:cViewPr>
      <p:scale>
        <a:sx n="75" d="100"/>
        <a:sy n="75" d="100"/>
      </p:scale>
      <p:origin x="0" y="0"/>
    </p:cViewPr>
  </p:outlineViewPr>
  <p:notesTextViewPr>
    <p:cViewPr>
      <p:scale>
        <a:sx n="100" d="100"/>
        <a:sy n="100" d="100"/>
      </p:scale>
      <p:origin x="0" y="0"/>
    </p:cViewPr>
  </p:notesTextViewPr>
  <p:sorterViewPr>
    <p:cViewPr>
      <p:scale>
        <a:sx n="150" d="100"/>
        <a:sy n="150" d="100"/>
      </p:scale>
      <p:origin x="0" y="1400"/>
    </p:cViewPr>
  </p:sorterViewPr>
  <p:notesViewPr>
    <p:cSldViewPr>
      <p:cViewPr varScale="1">
        <p:scale>
          <a:sx n="38" d="100"/>
          <a:sy n="38" d="100"/>
        </p:scale>
        <p:origin x="-1530" y="-72"/>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_rels/data19.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_rels/data24.xml.rels><?xml version="1.0" encoding="UTF-8" standalone="yes"?>
<Relationships xmlns="http://schemas.openxmlformats.org/package/2006/relationships"><Relationship Id="rId8" Type="http://schemas.openxmlformats.org/officeDocument/2006/relationships/image" Target="../media/image43.svg"/><Relationship Id="rId3" Type="http://schemas.openxmlformats.org/officeDocument/2006/relationships/image" Target="../media/image38.png"/><Relationship Id="rId7" Type="http://schemas.openxmlformats.org/officeDocument/2006/relationships/image" Target="../media/image42.png"/><Relationship Id="rId12" Type="http://schemas.openxmlformats.org/officeDocument/2006/relationships/image" Target="../media/image47.svg"/><Relationship Id="rId2" Type="http://schemas.openxmlformats.org/officeDocument/2006/relationships/image" Target="../media/image37.svg"/><Relationship Id="rId1" Type="http://schemas.openxmlformats.org/officeDocument/2006/relationships/image" Target="../media/image36.png"/><Relationship Id="rId6" Type="http://schemas.openxmlformats.org/officeDocument/2006/relationships/image" Target="../media/image41.svg"/><Relationship Id="rId11" Type="http://schemas.openxmlformats.org/officeDocument/2006/relationships/image" Target="../media/image46.png"/><Relationship Id="rId5" Type="http://schemas.openxmlformats.org/officeDocument/2006/relationships/image" Target="../media/image40.png"/><Relationship Id="rId10" Type="http://schemas.openxmlformats.org/officeDocument/2006/relationships/image" Target="../media/image45.svg"/><Relationship Id="rId4" Type="http://schemas.openxmlformats.org/officeDocument/2006/relationships/image" Target="../media/image39.svg"/><Relationship Id="rId9" Type="http://schemas.openxmlformats.org/officeDocument/2006/relationships/image" Target="../media/image44.png"/></Relationships>
</file>

<file path=ppt/diagrams/_rels/data4.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diagrams/_rels/data9.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10" Type="http://schemas.openxmlformats.org/officeDocument/2006/relationships/image" Target="../media/image26.svg"/><Relationship Id="rId4" Type="http://schemas.openxmlformats.org/officeDocument/2006/relationships/image" Target="../media/image20.svg"/><Relationship Id="rId9" Type="http://schemas.openxmlformats.org/officeDocument/2006/relationships/image" Target="../media/image25.png"/></Relationships>
</file>

<file path=ppt/diagrams/_rels/drawing19.xml.rels><?xml version="1.0" encoding="UTF-8" standalone="yes"?>
<Relationships xmlns="http://schemas.openxmlformats.org/package/2006/relationships"><Relationship Id="rId8" Type="http://schemas.openxmlformats.org/officeDocument/2006/relationships/image" Target="../media/image34.sv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28.svg"/><Relationship Id="rId1" Type="http://schemas.openxmlformats.org/officeDocument/2006/relationships/image" Target="../media/image27.png"/><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diagrams/_rels/drawing24.xml.rels><?xml version="1.0" encoding="UTF-8" standalone="yes"?>
<Relationships xmlns="http://schemas.openxmlformats.org/package/2006/relationships"><Relationship Id="rId8" Type="http://schemas.openxmlformats.org/officeDocument/2006/relationships/image" Target="../media/image43.svg"/><Relationship Id="rId3" Type="http://schemas.openxmlformats.org/officeDocument/2006/relationships/image" Target="../media/image38.png"/><Relationship Id="rId7" Type="http://schemas.openxmlformats.org/officeDocument/2006/relationships/image" Target="../media/image42.png"/><Relationship Id="rId12" Type="http://schemas.openxmlformats.org/officeDocument/2006/relationships/image" Target="../media/image47.svg"/><Relationship Id="rId2" Type="http://schemas.openxmlformats.org/officeDocument/2006/relationships/image" Target="../media/image37.svg"/><Relationship Id="rId1" Type="http://schemas.openxmlformats.org/officeDocument/2006/relationships/image" Target="../media/image36.png"/><Relationship Id="rId6" Type="http://schemas.openxmlformats.org/officeDocument/2006/relationships/image" Target="../media/image41.svg"/><Relationship Id="rId11" Type="http://schemas.openxmlformats.org/officeDocument/2006/relationships/image" Target="../media/image46.png"/><Relationship Id="rId5" Type="http://schemas.openxmlformats.org/officeDocument/2006/relationships/image" Target="../media/image40.png"/><Relationship Id="rId10" Type="http://schemas.openxmlformats.org/officeDocument/2006/relationships/image" Target="../media/image45.svg"/><Relationship Id="rId4" Type="http://schemas.openxmlformats.org/officeDocument/2006/relationships/image" Target="../media/image39.svg"/><Relationship Id="rId9" Type="http://schemas.openxmlformats.org/officeDocument/2006/relationships/image" Target="../media/image44.png"/></Relationships>
</file>

<file path=ppt/diagrams/_rels/drawing4.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diagrams/_rels/drawing9.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10" Type="http://schemas.openxmlformats.org/officeDocument/2006/relationships/image" Target="../media/image26.svg"/><Relationship Id="rId4" Type="http://schemas.openxmlformats.org/officeDocument/2006/relationships/image" Target="../media/image20.svg"/><Relationship Id="rId9" Type="http://schemas.openxmlformats.org/officeDocument/2006/relationships/image" Target="../media/image25.png"/></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B1072E3C-93A5-4DA5-B1E8-E48756513073}" type="doc">
      <dgm:prSet loTypeId="urn:microsoft.com/office/officeart/2005/8/layout/vList2" loCatId="list" qsTypeId="urn:microsoft.com/office/officeart/2005/8/quickstyle/simple1" qsCatId="simple" csTypeId="urn:microsoft.com/office/officeart/2005/8/colors/accent4_2" csCatId="accent4" phldr="1"/>
      <dgm:spPr/>
      <dgm:t>
        <a:bodyPr/>
        <a:lstStyle/>
        <a:p>
          <a:endParaRPr lang="en-US"/>
        </a:p>
      </dgm:t>
    </dgm:pt>
    <dgm:pt modelId="{55FFA634-2B10-4BA6-9EC2-24DE904B739B}">
      <dgm:prSet/>
      <dgm:spPr/>
      <dgm:t>
        <a:bodyPr/>
        <a:lstStyle/>
        <a:p>
          <a:pPr algn="ctr"/>
          <a:r>
            <a:rPr lang="en-US" dirty="0"/>
            <a:t>by Elijah Levy, Ph.D.</a:t>
          </a:r>
        </a:p>
      </dgm:t>
    </dgm:pt>
    <dgm:pt modelId="{973EC84F-E718-4A0B-9549-80F8A95DAE16}" type="parTrans" cxnId="{EC88AB2C-FF84-44DB-874B-F8FD16C41521}">
      <dgm:prSet/>
      <dgm:spPr/>
      <dgm:t>
        <a:bodyPr/>
        <a:lstStyle/>
        <a:p>
          <a:endParaRPr lang="en-US"/>
        </a:p>
      </dgm:t>
    </dgm:pt>
    <dgm:pt modelId="{701E7D38-70B1-4C06-BD70-539A550BD8D2}" type="sibTrans" cxnId="{EC88AB2C-FF84-44DB-874B-F8FD16C41521}">
      <dgm:prSet/>
      <dgm:spPr/>
      <dgm:t>
        <a:bodyPr/>
        <a:lstStyle/>
        <a:p>
          <a:endParaRPr lang="en-US"/>
        </a:p>
      </dgm:t>
    </dgm:pt>
    <dgm:pt modelId="{97E112D0-1854-44FC-BF1F-39689B3D75C8}">
      <dgm:prSet/>
      <dgm:spPr/>
      <dgm:t>
        <a:bodyPr/>
        <a:lstStyle/>
        <a:p>
          <a:pPr rtl="0"/>
          <a:r>
            <a:rPr lang="en-US" dirty="0"/>
            <a:t>Schizophrenia</a:t>
          </a:r>
        </a:p>
      </dgm:t>
    </dgm:pt>
    <dgm:pt modelId="{CDB3C8F1-B72E-4104-AE26-F3D1F05AFEB9}" type="parTrans" cxnId="{D118BCE3-BD02-4CC1-A273-836D32FA3E17}">
      <dgm:prSet/>
      <dgm:spPr/>
      <dgm:t>
        <a:bodyPr/>
        <a:lstStyle/>
        <a:p>
          <a:endParaRPr lang="en-US"/>
        </a:p>
      </dgm:t>
    </dgm:pt>
    <dgm:pt modelId="{BC3DC389-E98A-4C1F-A76F-D16C1CB8EA7B}" type="sibTrans" cxnId="{D118BCE3-BD02-4CC1-A273-836D32FA3E17}">
      <dgm:prSet/>
      <dgm:spPr/>
      <dgm:t>
        <a:bodyPr/>
        <a:lstStyle/>
        <a:p>
          <a:endParaRPr lang="en-US"/>
        </a:p>
      </dgm:t>
    </dgm:pt>
    <dgm:pt modelId="{05E727CD-6D20-4DD5-9C69-C58C316F57D9}">
      <dgm:prSet/>
      <dgm:spPr/>
      <dgm:t>
        <a:bodyPr/>
        <a:lstStyle/>
        <a:p>
          <a:r>
            <a:rPr lang="en-US" dirty="0"/>
            <a:t>Brief Psychotic Disorder</a:t>
          </a:r>
        </a:p>
      </dgm:t>
    </dgm:pt>
    <dgm:pt modelId="{9D064DBC-306D-429A-9C0C-4F20FA18EAC7}" type="parTrans" cxnId="{D8D3895A-0015-4CC6-ACE5-7BFD48BA3842}">
      <dgm:prSet/>
      <dgm:spPr/>
      <dgm:t>
        <a:bodyPr/>
        <a:lstStyle/>
        <a:p>
          <a:endParaRPr lang="en-US"/>
        </a:p>
      </dgm:t>
    </dgm:pt>
    <dgm:pt modelId="{A5203F19-08EC-494C-9A8A-1174F410D389}" type="sibTrans" cxnId="{D8D3895A-0015-4CC6-ACE5-7BFD48BA3842}">
      <dgm:prSet/>
      <dgm:spPr/>
      <dgm:t>
        <a:bodyPr/>
        <a:lstStyle/>
        <a:p>
          <a:endParaRPr lang="en-US"/>
        </a:p>
      </dgm:t>
    </dgm:pt>
    <dgm:pt modelId="{7AD20676-68C0-4F6F-B546-D74836068EBE}">
      <dgm:prSet/>
      <dgm:spPr/>
      <dgm:t>
        <a:bodyPr/>
        <a:lstStyle/>
        <a:p>
          <a:r>
            <a:rPr lang="en-US" dirty="0"/>
            <a:t>Schizophreniform Disorder</a:t>
          </a:r>
        </a:p>
      </dgm:t>
    </dgm:pt>
    <dgm:pt modelId="{82708BA8-F4FC-4EE7-B68B-6941E02A1BF9}" type="parTrans" cxnId="{3E13B165-A4F7-42F1-9BFD-95B17940C2B2}">
      <dgm:prSet/>
      <dgm:spPr/>
      <dgm:t>
        <a:bodyPr/>
        <a:lstStyle/>
        <a:p>
          <a:endParaRPr lang="en-US"/>
        </a:p>
      </dgm:t>
    </dgm:pt>
    <dgm:pt modelId="{B873B073-BDAF-4099-8E5A-0B63DFF39C97}" type="sibTrans" cxnId="{3E13B165-A4F7-42F1-9BFD-95B17940C2B2}">
      <dgm:prSet/>
      <dgm:spPr/>
      <dgm:t>
        <a:bodyPr/>
        <a:lstStyle/>
        <a:p>
          <a:endParaRPr lang="en-US"/>
        </a:p>
      </dgm:t>
    </dgm:pt>
    <dgm:pt modelId="{DFF78050-5380-4B1C-B903-B51756AA2FF2}">
      <dgm:prSet/>
      <dgm:spPr/>
      <dgm:t>
        <a:bodyPr/>
        <a:lstStyle/>
        <a:p>
          <a:r>
            <a:rPr lang="en-US"/>
            <a:t>Schizoaffective Disorder</a:t>
          </a:r>
        </a:p>
      </dgm:t>
    </dgm:pt>
    <dgm:pt modelId="{D7A622C9-00A1-42B9-A0EF-1ECDBB6B8545}" type="parTrans" cxnId="{7EED312C-9099-4BD8-ACDE-83C5646E34EC}">
      <dgm:prSet/>
      <dgm:spPr/>
      <dgm:t>
        <a:bodyPr/>
        <a:lstStyle/>
        <a:p>
          <a:endParaRPr lang="en-US"/>
        </a:p>
      </dgm:t>
    </dgm:pt>
    <dgm:pt modelId="{9AAC4718-53C3-4EF6-817F-F7D04CF3CB42}" type="sibTrans" cxnId="{7EED312C-9099-4BD8-ACDE-83C5646E34EC}">
      <dgm:prSet/>
      <dgm:spPr/>
      <dgm:t>
        <a:bodyPr/>
        <a:lstStyle/>
        <a:p>
          <a:endParaRPr lang="en-US"/>
        </a:p>
      </dgm:t>
    </dgm:pt>
    <dgm:pt modelId="{C069D5C4-75A2-4C10-814D-26F60A5E29D3}">
      <dgm:prSet/>
      <dgm:spPr/>
      <dgm:t>
        <a:bodyPr/>
        <a:lstStyle/>
        <a:p>
          <a:r>
            <a:rPr lang="en-US" dirty="0"/>
            <a:t>Delusional Disorder</a:t>
          </a:r>
        </a:p>
      </dgm:t>
    </dgm:pt>
    <dgm:pt modelId="{AD919F61-1DE9-4CB2-A2A7-5A1C1315F47C}" type="parTrans" cxnId="{16B9198D-8F3C-4046-A8FC-E79C0F74E84D}">
      <dgm:prSet/>
      <dgm:spPr/>
      <dgm:t>
        <a:bodyPr/>
        <a:lstStyle/>
        <a:p>
          <a:endParaRPr lang="en-US"/>
        </a:p>
      </dgm:t>
    </dgm:pt>
    <dgm:pt modelId="{9D59F1E6-EE63-4051-A8F5-746DD5D43C71}" type="sibTrans" cxnId="{16B9198D-8F3C-4046-A8FC-E79C0F74E84D}">
      <dgm:prSet/>
      <dgm:spPr/>
      <dgm:t>
        <a:bodyPr/>
        <a:lstStyle/>
        <a:p>
          <a:endParaRPr lang="en-US"/>
        </a:p>
      </dgm:t>
    </dgm:pt>
    <dgm:pt modelId="{F8BB7114-7ACD-9E49-AB25-FC888D956367}" type="pres">
      <dgm:prSet presAssocID="{B1072E3C-93A5-4DA5-B1E8-E48756513073}" presName="linear" presStyleCnt="0">
        <dgm:presLayoutVars>
          <dgm:animLvl val="lvl"/>
          <dgm:resizeHandles val="exact"/>
        </dgm:presLayoutVars>
      </dgm:prSet>
      <dgm:spPr/>
    </dgm:pt>
    <dgm:pt modelId="{A791EC79-33DA-354E-A902-8BF0C48D40AA}" type="pres">
      <dgm:prSet presAssocID="{55FFA634-2B10-4BA6-9EC2-24DE904B739B}" presName="parentText" presStyleLbl="node1" presStyleIdx="0" presStyleCnt="6" custLinFactNeighborX="2612" custLinFactNeighborY="-63921">
        <dgm:presLayoutVars>
          <dgm:chMax val="0"/>
          <dgm:bulletEnabled val="1"/>
        </dgm:presLayoutVars>
      </dgm:prSet>
      <dgm:spPr/>
    </dgm:pt>
    <dgm:pt modelId="{5069BC16-EE4E-4148-B497-BEA60FB88A79}" type="pres">
      <dgm:prSet presAssocID="{701E7D38-70B1-4C06-BD70-539A550BD8D2}" presName="spacer" presStyleCnt="0"/>
      <dgm:spPr/>
    </dgm:pt>
    <dgm:pt modelId="{08C7823B-A223-7B40-8D73-83BA313321D5}" type="pres">
      <dgm:prSet presAssocID="{97E112D0-1854-44FC-BF1F-39689B3D75C8}" presName="parentText" presStyleLbl="node1" presStyleIdx="1" presStyleCnt="6">
        <dgm:presLayoutVars>
          <dgm:chMax val="0"/>
          <dgm:bulletEnabled val="1"/>
        </dgm:presLayoutVars>
      </dgm:prSet>
      <dgm:spPr/>
    </dgm:pt>
    <dgm:pt modelId="{BE66D7F0-A17F-CC40-A247-447474C74101}" type="pres">
      <dgm:prSet presAssocID="{BC3DC389-E98A-4C1F-A76F-D16C1CB8EA7B}" presName="spacer" presStyleCnt="0"/>
      <dgm:spPr/>
    </dgm:pt>
    <dgm:pt modelId="{900F9556-7809-8446-A760-349EA9ADD098}" type="pres">
      <dgm:prSet presAssocID="{05E727CD-6D20-4DD5-9C69-C58C316F57D9}" presName="parentText" presStyleLbl="node1" presStyleIdx="2" presStyleCnt="6">
        <dgm:presLayoutVars>
          <dgm:chMax val="0"/>
          <dgm:bulletEnabled val="1"/>
        </dgm:presLayoutVars>
      </dgm:prSet>
      <dgm:spPr/>
    </dgm:pt>
    <dgm:pt modelId="{2B18A472-769B-D14F-93A0-01DEBBFB564D}" type="pres">
      <dgm:prSet presAssocID="{A5203F19-08EC-494C-9A8A-1174F410D389}" presName="spacer" presStyleCnt="0"/>
      <dgm:spPr/>
    </dgm:pt>
    <dgm:pt modelId="{8A99C259-0FFE-FB4A-87A1-FB3587AB7CA8}" type="pres">
      <dgm:prSet presAssocID="{7AD20676-68C0-4F6F-B546-D74836068EBE}" presName="parentText" presStyleLbl="node1" presStyleIdx="3" presStyleCnt="6">
        <dgm:presLayoutVars>
          <dgm:chMax val="0"/>
          <dgm:bulletEnabled val="1"/>
        </dgm:presLayoutVars>
      </dgm:prSet>
      <dgm:spPr/>
    </dgm:pt>
    <dgm:pt modelId="{28935712-972E-2041-9A3E-B632F800D313}" type="pres">
      <dgm:prSet presAssocID="{B873B073-BDAF-4099-8E5A-0B63DFF39C97}" presName="spacer" presStyleCnt="0"/>
      <dgm:spPr/>
    </dgm:pt>
    <dgm:pt modelId="{F127EE69-2219-874B-9E17-98AB367DF601}" type="pres">
      <dgm:prSet presAssocID="{DFF78050-5380-4B1C-B903-B51756AA2FF2}" presName="parentText" presStyleLbl="node1" presStyleIdx="4" presStyleCnt="6">
        <dgm:presLayoutVars>
          <dgm:chMax val="0"/>
          <dgm:bulletEnabled val="1"/>
        </dgm:presLayoutVars>
      </dgm:prSet>
      <dgm:spPr/>
    </dgm:pt>
    <dgm:pt modelId="{283085C2-1FBB-AA42-9DEC-92A100144507}" type="pres">
      <dgm:prSet presAssocID="{9AAC4718-53C3-4EF6-817F-F7D04CF3CB42}" presName="spacer" presStyleCnt="0"/>
      <dgm:spPr/>
    </dgm:pt>
    <dgm:pt modelId="{DE6090DC-E131-6F49-8D5B-D8A00DEC3F8A}" type="pres">
      <dgm:prSet presAssocID="{C069D5C4-75A2-4C10-814D-26F60A5E29D3}" presName="parentText" presStyleLbl="node1" presStyleIdx="5" presStyleCnt="6">
        <dgm:presLayoutVars>
          <dgm:chMax val="0"/>
          <dgm:bulletEnabled val="1"/>
        </dgm:presLayoutVars>
      </dgm:prSet>
      <dgm:spPr/>
    </dgm:pt>
  </dgm:ptLst>
  <dgm:cxnLst>
    <dgm:cxn modelId="{B3265E0A-AB91-C048-943D-E941BD0D5A99}" type="presOf" srcId="{05E727CD-6D20-4DD5-9C69-C58C316F57D9}" destId="{900F9556-7809-8446-A760-349EA9ADD098}" srcOrd="0" destOrd="0" presId="urn:microsoft.com/office/officeart/2005/8/layout/vList2"/>
    <dgm:cxn modelId="{049C7910-85FC-F04D-8CC5-6F7004932B06}" type="presOf" srcId="{55FFA634-2B10-4BA6-9EC2-24DE904B739B}" destId="{A791EC79-33DA-354E-A902-8BF0C48D40AA}" srcOrd="0" destOrd="0" presId="urn:microsoft.com/office/officeart/2005/8/layout/vList2"/>
    <dgm:cxn modelId="{A79B9E23-43E8-7A4F-B1EB-39B6E450D764}" type="presOf" srcId="{7AD20676-68C0-4F6F-B546-D74836068EBE}" destId="{8A99C259-0FFE-FB4A-87A1-FB3587AB7CA8}" srcOrd="0" destOrd="0" presId="urn:microsoft.com/office/officeart/2005/8/layout/vList2"/>
    <dgm:cxn modelId="{7EED312C-9099-4BD8-ACDE-83C5646E34EC}" srcId="{B1072E3C-93A5-4DA5-B1E8-E48756513073}" destId="{DFF78050-5380-4B1C-B903-B51756AA2FF2}" srcOrd="4" destOrd="0" parTransId="{D7A622C9-00A1-42B9-A0EF-1ECDBB6B8545}" sibTransId="{9AAC4718-53C3-4EF6-817F-F7D04CF3CB42}"/>
    <dgm:cxn modelId="{EC88AB2C-FF84-44DB-874B-F8FD16C41521}" srcId="{B1072E3C-93A5-4DA5-B1E8-E48756513073}" destId="{55FFA634-2B10-4BA6-9EC2-24DE904B739B}" srcOrd="0" destOrd="0" parTransId="{973EC84F-E718-4A0B-9549-80F8A95DAE16}" sibTransId="{701E7D38-70B1-4C06-BD70-539A550BD8D2}"/>
    <dgm:cxn modelId="{D8D3895A-0015-4CC6-ACE5-7BFD48BA3842}" srcId="{B1072E3C-93A5-4DA5-B1E8-E48756513073}" destId="{05E727CD-6D20-4DD5-9C69-C58C316F57D9}" srcOrd="2" destOrd="0" parTransId="{9D064DBC-306D-429A-9C0C-4F20FA18EAC7}" sibTransId="{A5203F19-08EC-494C-9A8A-1174F410D389}"/>
    <dgm:cxn modelId="{3E13B165-A4F7-42F1-9BFD-95B17940C2B2}" srcId="{B1072E3C-93A5-4DA5-B1E8-E48756513073}" destId="{7AD20676-68C0-4F6F-B546-D74836068EBE}" srcOrd="3" destOrd="0" parTransId="{82708BA8-F4FC-4EE7-B68B-6941E02A1BF9}" sibTransId="{B873B073-BDAF-4099-8E5A-0B63DFF39C97}"/>
    <dgm:cxn modelId="{16B9198D-8F3C-4046-A8FC-E79C0F74E84D}" srcId="{B1072E3C-93A5-4DA5-B1E8-E48756513073}" destId="{C069D5C4-75A2-4C10-814D-26F60A5E29D3}" srcOrd="5" destOrd="0" parTransId="{AD919F61-1DE9-4CB2-A2A7-5A1C1315F47C}" sibTransId="{9D59F1E6-EE63-4051-A8F5-746DD5D43C71}"/>
    <dgm:cxn modelId="{3786A0A7-3DFF-3544-9E5A-DEE01BD5C56B}" type="presOf" srcId="{DFF78050-5380-4B1C-B903-B51756AA2FF2}" destId="{F127EE69-2219-874B-9E17-98AB367DF601}" srcOrd="0" destOrd="0" presId="urn:microsoft.com/office/officeart/2005/8/layout/vList2"/>
    <dgm:cxn modelId="{0E99ECA9-2A53-4343-AF32-F20AD1BC6D91}" type="presOf" srcId="{97E112D0-1854-44FC-BF1F-39689B3D75C8}" destId="{08C7823B-A223-7B40-8D73-83BA313321D5}" srcOrd="0" destOrd="0" presId="urn:microsoft.com/office/officeart/2005/8/layout/vList2"/>
    <dgm:cxn modelId="{DEF06EC2-89F1-A34A-87B4-CEAC967963F1}" type="presOf" srcId="{C069D5C4-75A2-4C10-814D-26F60A5E29D3}" destId="{DE6090DC-E131-6F49-8D5B-D8A00DEC3F8A}" srcOrd="0" destOrd="0" presId="urn:microsoft.com/office/officeart/2005/8/layout/vList2"/>
    <dgm:cxn modelId="{C45991D2-52F4-244C-B664-C929ABB6E810}" type="presOf" srcId="{B1072E3C-93A5-4DA5-B1E8-E48756513073}" destId="{F8BB7114-7ACD-9E49-AB25-FC888D956367}" srcOrd="0" destOrd="0" presId="urn:microsoft.com/office/officeart/2005/8/layout/vList2"/>
    <dgm:cxn modelId="{D118BCE3-BD02-4CC1-A273-836D32FA3E17}" srcId="{B1072E3C-93A5-4DA5-B1E8-E48756513073}" destId="{97E112D0-1854-44FC-BF1F-39689B3D75C8}" srcOrd="1" destOrd="0" parTransId="{CDB3C8F1-B72E-4104-AE26-F3D1F05AFEB9}" sibTransId="{BC3DC389-E98A-4C1F-A76F-D16C1CB8EA7B}"/>
    <dgm:cxn modelId="{512C7E9C-D93A-4F40-964C-554059688C89}" type="presParOf" srcId="{F8BB7114-7ACD-9E49-AB25-FC888D956367}" destId="{A791EC79-33DA-354E-A902-8BF0C48D40AA}" srcOrd="0" destOrd="0" presId="urn:microsoft.com/office/officeart/2005/8/layout/vList2"/>
    <dgm:cxn modelId="{D17C6D02-54C4-6944-B777-86F46F582AB0}" type="presParOf" srcId="{F8BB7114-7ACD-9E49-AB25-FC888D956367}" destId="{5069BC16-EE4E-4148-B497-BEA60FB88A79}" srcOrd="1" destOrd="0" presId="urn:microsoft.com/office/officeart/2005/8/layout/vList2"/>
    <dgm:cxn modelId="{2C09D2D2-EC89-6847-8AF9-B38AFC7F4540}" type="presParOf" srcId="{F8BB7114-7ACD-9E49-AB25-FC888D956367}" destId="{08C7823B-A223-7B40-8D73-83BA313321D5}" srcOrd="2" destOrd="0" presId="urn:microsoft.com/office/officeart/2005/8/layout/vList2"/>
    <dgm:cxn modelId="{F549B1E7-E4B5-1D4E-AF22-F078D13A65F8}" type="presParOf" srcId="{F8BB7114-7ACD-9E49-AB25-FC888D956367}" destId="{BE66D7F0-A17F-CC40-A247-447474C74101}" srcOrd="3" destOrd="0" presId="urn:microsoft.com/office/officeart/2005/8/layout/vList2"/>
    <dgm:cxn modelId="{D79DFA9A-E12F-F947-A1BD-840273E69538}" type="presParOf" srcId="{F8BB7114-7ACD-9E49-AB25-FC888D956367}" destId="{900F9556-7809-8446-A760-349EA9ADD098}" srcOrd="4" destOrd="0" presId="urn:microsoft.com/office/officeart/2005/8/layout/vList2"/>
    <dgm:cxn modelId="{956A7767-DD42-AD4A-9652-5FDFE01FBD23}" type="presParOf" srcId="{F8BB7114-7ACD-9E49-AB25-FC888D956367}" destId="{2B18A472-769B-D14F-93A0-01DEBBFB564D}" srcOrd="5" destOrd="0" presId="urn:microsoft.com/office/officeart/2005/8/layout/vList2"/>
    <dgm:cxn modelId="{67D85084-5E59-554E-AAC7-2917F1CE94B2}" type="presParOf" srcId="{F8BB7114-7ACD-9E49-AB25-FC888D956367}" destId="{8A99C259-0FFE-FB4A-87A1-FB3587AB7CA8}" srcOrd="6" destOrd="0" presId="urn:microsoft.com/office/officeart/2005/8/layout/vList2"/>
    <dgm:cxn modelId="{FF66F66D-E287-124F-99D9-D037A7703378}" type="presParOf" srcId="{F8BB7114-7ACD-9E49-AB25-FC888D956367}" destId="{28935712-972E-2041-9A3E-B632F800D313}" srcOrd="7" destOrd="0" presId="urn:microsoft.com/office/officeart/2005/8/layout/vList2"/>
    <dgm:cxn modelId="{2F7712FA-9F87-2745-AE49-81008B2467C9}" type="presParOf" srcId="{F8BB7114-7ACD-9E49-AB25-FC888D956367}" destId="{F127EE69-2219-874B-9E17-98AB367DF601}" srcOrd="8" destOrd="0" presId="urn:microsoft.com/office/officeart/2005/8/layout/vList2"/>
    <dgm:cxn modelId="{CE954F9E-B541-204F-BBD6-7F443EFFF521}" type="presParOf" srcId="{F8BB7114-7ACD-9E49-AB25-FC888D956367}" destId="{283085C2-1FBB-AA42-9DEC-92A100144507}" srcOrd="9" destOrd="0" presId="urn:microsoft.com/office/officeart/2005/8/layout/vList2"/>
    <dgm:cxn modelId="{CF1844A2-42EC-7A4E-B031-416E0AC75BD1}" type="presParOf" srcId="{F8BB7114-7ACD-9E49-AB25-FC888D956367}" destId="{DE6090DC-E131-6F49-8D5B-D8A00DEC3F8A}"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C2A6524-5B97-4DCF-A896-BE4A649D6C87}"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B33950F2-E119-4844-BC07-C382C77CDDF0}">
      <dgm:prSet/>
      <dgm:spPr/>
      <dgm:t>
        <a:bodyPr/>
        <a:lstStyle/>
        <a:p>
          <a:r>
            <a:rPr lang="en-US"/>
            <a:t>Grossly Disorganized or Abnormal Motor Behavior (Catatonia)</a:t>
          </a:r>
        </a:p>
      </dgm:t>
    </dgm:pt>
    <dgm:pt modelId="{1E036F1C-6AF3-4A55-A43E-8E5D8FEFD674}" type="parTrans" cxnId="{FAA0765F-788B-4DD6-B556-DACCC92FD980}">
      <dgm:prSet/>
      <dgm:spPr/>
      <dgm:t>
        <a:bodyPr/>
        <a:lstStyle/>
        <a:p>
          <a:endParaRPr lang="en-US"/>
        </a:p>
      </dgm:t>
    </dgm:pt>
    <dgm:pt modelId="{75F64CD2-51F5-4B53-A014-56B43E4A50B4}" type="sibTrans" cxnId="{FAA0765F-788B-4DD6-B556-DACCC92FD980}">
      <dgm:prSet/>
      <dgm:spPr/>
      <dgm:t>
        <a:bodyPr/>
        <a:lstStyle/>
        <a:p>
          <a:endParaRPr lang="en-US"/>
        </a:p>
      </dgm:t>
    </dgm:pt>
    <dgm:pt modelId="{EA6B2AE0-234A-4F66-B6CD-16D3AE122E95}">
      <dgm:prSet/>
      <dgm:spPr/>
      <dgm:t>
        <a:bodyPr/>
        <a:lstStyle/>
        <a:p>
          <a:r>
            <a:rPr lang="en-US"/>
            <a:t>Grossly, disorganized behavior may manifest as unpredictable agitation, childlike, silliness</a:t>
          </a:r>
        </a:p>
      </dgm:t>
    </dgm:pt>
    <dgm:pt modelId="{233A4701-5A99-4849-B563-F759179BD512}" type="parTrans" cxnId="{9424D6C1-6C92-4760-B0EC-69BA87C19693}">
      <dgm:prSet/>
      <dgm:spPr/>
      <dgm:t>
        <a:bodyPr/>
        <a:lstStyle/>
        <a:p>
          <a:endParaRPr lang="en-US"/>
        </a:p>
      </dgm:t>
    </dgm:pt>
    <dgm:pt modelId="{37EF185F-A878-4100-B619-B6AE91954976}" type="sibTrans" cxnId="{9424D6C1-6C92-4760-B0EC-69BA87C19693}">
      <dgm:prSet/>
      <dgm:spPr/>
      <dgm:t>
        <a:bodyPr/>
        <a:lstStyle/>
        <a:p>
          <a:endParaRPr lang="en-US"/>
        </a:p>
      </dgm:t>
    </dgm:pt>
    <dgm:pt modelId="{5A96AFF6-B40F-43B1-AD1E-7D89DDFF9CAA}">
      <dgm:prSet/>
      <dgm:spPr/>
      <dgm:t>
        <a:bodyPr/>
        <a:lstStyle/>
        <a:p>
          <a:r>
            <a:rPr lang="en-US"/>
            <a:t>You see catatonic behavior which is a marked decrease in reactivity to the environment.</a:t>
          </a:r>
        </a:p>
      </dgm:t>
    </dgm:pt>
    <dgm:pt modelId="{C06FC164-9AFF-44EE-850B-CEBE0D1C6C1C}" type="parTrans" cxnId="{1BD52A55-7941-4EC4-87EF-CA0791680656}">
      <dgm:prSet/>
      <dgm:spPr/>
      <dgm:t>
        <a:bodyPr/>
        <a:lstStyle/>
        <a:p>
          <a:endParaRPr lang="en-US"/>
        </a:p>
      </dgm:t>
    </dgm:pt>
    <dgm:pt modelId="{2A580F23-A70B-4D5C-A068-0CCB7E84DBE6}" type="sibTrans" cxnId="{1BD52A55-7941-4EC4-87EF-CA0791680656}">
      <dgm:prSet/>
      <dgm:spPr/>
      <dgm:t>
        <a:bodyPr/>
        <a:lstStyle/>
        <a:p>
          <a:endParaRPr lang="en-US"/>
        </a:p>
      </dgm:t>
    </dgm:pt>
    <dgm:pt modelId="{3DF19F5F-40CB-4572-950F-B01BFE09B23B}">
      <dgm:prSet/>
      <dgm:spPr/>
      <dgm:t>
        <a:bodyPr/>
        <a:lstStyle/>
        <a:p>
          <a:r>
            <a:rPr lang="en-US" u="sng"/>
            <a:t>Signs:</a:t>
          </a:r>
          <a:endParaRPr lang="en-US"/>
        </a:p>
      </dgm:t>
    </dgm:pt>
    <dgm:pt modelId="{EFEAA9EF-02F1-409C-A406-DD28976E0F14}" type="parTrans" cxnId="{9BFA10C6-4732-478A-BFA5-7A88E6D27CF5}">
      <dgm:prSet/>
      <dgm:spPr/>
      <dgm:t>
        <a:bodyPr/>
        <a:lstStyle/>
        <a:p>
          <a:endParaRPr lang="en-US"/>
        </a:p>
      </dgm:t>
    </dgm:pt>
    <dgm:pt modelId="{9C01DEAC-573D-4F3E-A901-F6BA32AE3F13}" type="sibTrans" cxnId="{9BFA10C6-4732-478A-BFA5-7A88E6D27CF5}">
      <dgm:prSet/>
      <dgm:spPr/>
      <dgm:t>
        <a:bodyPr/>
        <a:lstStyle/>
        <a:p>
          <a:endParaRPr lang="en-US"/>
        </a:p>
      </dgm:t>
    </dgm:pt>
    <dgm:pt modelId="{F7AC44C2-B46E-4EA9-A8F0-98947134555C}">
      <dgm:prSet/>
      <dgm:spPr/>
      <dgm:t>
        <a:bodyPr/>
        <a:lstStyle/>
        <a:p>
          <a:r>
            <a:rPr lang="en-US"/>
            <a:t>Maintaining a rigid or bizarre posture</a:t>
          </a:r>
        </a:p>
      </dgm:t>
    </dgm:pt>
    <dgm:pt modelId="{F31B2F22-6ADD-4705-8F81-AE7D57319C96}" type="parTrans" cxnId="{8E17F0C4-83EE-4720-A77A-B1129AC98698}">
      <dgm:prSet/>
      <dgm:spPr/>
      <dgm:t>
        <a:bodyPr/>
        <a:lstStyle/>
        <a:p>
          <a:endParaRPr lang="en-US"/>
        </a:p>
      </dgm:t>
    </dgm:pt>
    <dgm:pt modelId="{C7D2977A-D2F9-4A66-B24B-206442C481D9}" type="sibTrans" cxnId="{8E17F0C4-83EE-4720-A77A-B1129AC98698}">
      <dgm:prSet/>
      <dgm:spPr/>
      <dgm:t>
        <a:bodyPr/>
        <a:lstStyle/>
        <a:p>
          <a:endParaRPr lang="en-US"/>
        </a:p>
      </dgm:t>
    </dgm:pt>
    <dgm:pt modelId="{7A8E7A86-8132-4AB0-BF94-EFFB40E526A5}">
      <dgm:prSet/>
      <dgm:spPr/>
      <dgm:t>
        <a:bodyPr/>
        <a:lstStyle/>
        <a:p>
          <a:r>
            <a:rPr lang="en-US"/>
            <a:t>Purposeless or excessive motor activity</a:t>
          </a:r>
        </a:p>
      </dgm:t>
    </dgm:pt>
    <dgm:pt modelId="{E8CB6B5A-AE59-4469-82AF-F95AA6EF5958}" type="parTrans" cxnId="{983EC85E-6885-4479-B238-E39506742A7B}">
      <dgm:prSet/>
      <dgm:spPr/>
      <dgm:t>
        <a:bodyPr/>
        <a:lstStyle/>
        <a:p>
          <a:endParaRPr lang="en-US"/>
        </a:p>
      </dgm:t>
    </dgm:pt>
    <dgm:pt modelId="{0A097E98-C373-40E4-B640-C6E726D8D053}" type="sibTrans" cxnId="{983EC85E-6885-4479-B238-E39506742A7B}">
      <dgm:prSet/>
      <dgm:spPr/>
      <dgm:t>
        <a:bodyPr/>
        <a:lstStyle/>
        <a:p>
          <a:endParaRPr lang="en-US"/>
        </a:p>
      </dgm:t>
    </dgm:pt>
    <dgm:pt modelId="{81E0B3A0-D96F-420C-9B1F-64BF6CF26587}">
      <dgm:prSet/>
      <dgm:spPr/>
      <dgm:t>
        <a:bodyPr/>
        <a:lstStyle/>
        <a:p>
          <a:r>
            <a:rPr lang="en-US"/>
            <a:t>Staring, grimacing or mutism</a:t>
          </a:r>
        </a:p>
      </dgm:t>
    </dgm:pt>
    <dgm:pt modelId="{875BF4A0-E4EA-4BED-BC5A-500B1725D106}" type="parTrans" cxnId="{4628E577-0147-4858-B704-A2604D375470}">
      <dgm:prSet/>
      <dgm:spPr/>
      <dgm:t>
        <a:bodyPr/>
        <a:lstStyle/>
        <a:p>
          <a:endParaRPr lang="en-US"/>
        </a:p>
      </dgm:t>
    </dgm:pt>
    <dgm:pt modelId="{33A41208-D75B-4919-94CB-FAA7AE207A52}" type="sibTrans" cxnId="{4628E577-0147-4858-B704-A2604D375470}">
      <dgm:prSet/>
      <dgm:spPr/>
      <dgm:t>
        <a:bodyPr/>
        <a:lstStyle/>
        <a:p>
          <a:endParaRPr lang="en-US"/>
        </a:p>
      </dgm:t>
    </dgm:pt>
    <dgm:pt modelId="{537D569A-F0F8-4F78-9B28-B7ECE6CEB8C4}">
      <dgm:prSet/>
      <dgm:spPr/>
      <dgm:t>
        <a:bodyPr/>
        <a:lstStyle/>
        <a:p>
          <a:r>
            <a:rPr lang="en-US"/>
            <a:t>Echolalia: repeating your words</a:t>
          </a:r>
        </a:p>
      </dgm:t>
    </dgm:pt>
    <dgm:pt modelId="{21523A12-926D-49EC-B45E-93AA2E352ED5}" type="parTrans" cxnId="{93241C22-887E-43B0-BF89-660CA8B38F14}">
      <dgm:prSet/>
      <dgm:spPr/>
      <dgm:t>
        <a:bodyPr/>
        <a:lstStyle/>
        <a:p>
          <a:endParaRPr lang="en-US"/>
        </a:p>
      </dgm:t>
    </dgm:pt>
    <dgm:pt modelId="{50700201-EE9A-4ADD-9F96-059C3080B490}" type="sibTrans" cxnId="{93241C22-887E-43B0-BF89-660CA8B38F14}">
      <dgm:prSet/>
      <dgm:spPr/>
      <dgm:t>
        <a:bodyPr/>
        <a:lstStyle/>
        <a:p>
          <a:endParaRPr lang="en-US"/>
        </a:p>
      </dgm:t>
    </dgm:pt>
    <dgm:pt modelId="{E171A137-EF21-48B9-BF38-2C70CFCAE1C7}">
      <dgm:prSet/>
      <dgm:spPr/>
      <dgm:t>
        <a:bodyPr/>
        <a:lstStyle/>
        <a:p>
          <a:r>
            <a:rPr lang="en-US"/>
            <a:t>Echopraxia: repeating/copying your movements</a:t>
          </a:r>
        </a:p>
      </dgm:t>
    </dgm:pt>
    <dgm:pt modelId="{09706ECB-578E-407D-89CD-8D802EAC50DF}" type="parTrans" cxnId="{F64C28E7-CE3D-4559-93CF-59C105D8337F}">
      <dgm:prSet/>
      <dgm:spPr/>
      <dgm:t>
        <a:bodyPr/>
        <a:lstStyle/>
        <a:p>
          <a:endParaRPr lang="en-US"/>
        </a:p>
      </dgm:t>
    </dgm:pt>
    <dgm:pt modelId="{0EF0154F-0CB1-4B95-BEF2-44BD20FA1F6C}" type="sibTrans" cxnId="{F64C28E7-CE3D-4559-93CF-59C105D8337F}">
      <dgm:prSet/>
      <dgm:spPr/>
      <dgm:t>
        <a:bodyPr/>
        <a:lstStyle/>
        <a:p>
          <a:endParaRPr lang="en-US"/>
        </a:p>
      </dgm:t>
    </dgm:pt>
    <dgm:pt modelId="{37DADD40-ED7A-214E-9266-3C50EF31A452}" type="pres">
      <dgm:prSet presAssocID="{9C2A6524-5B97-4DCF-A896-BE4A649D6C87}" presName="linear" presStyleCnt="0">
        <dgm:presLayoutVars>
          <dgm:animLvl val="lvl"/>
          <dgm:resizeHandles val="exact"/>
        </dgm:presLayoutVars>
      </dgm:prSet>
      <dgm:spPr/>
    </dgm:pt>
    <dgm:pt modelId="{82A7662D-2C0E-0D47-A9FD-DC4EF777F9EB}" type="pres">
      <dgm:prSet presAssocID="{B33950F2-E119-4844-BC07-C382C77CDDF0}" presName="parentText" presStyleLbl="node1" presStyleIdx="0" presStyleCnt="9" custLinFactY="-1972" custLinFactNeighborX="-1216" custLinFactNeighborY="-100000">
        <dgm:presLayoutVars>
          <dgm:chMax val="0"/>
          <dgm:bulletEnabled val="1"/>
        </dgm:presLayoutVars>
      </dgm:prSet>
      <dgm:spPr/>
    </dgm:pt>
    <dgm:pt modelId="{F46DFB23-4AB5-D94C-AD03-09CD93896A34}" type="pres">
      <dgm:prSet presAssocID="{75F64CD2-51F5-4B53-A014-56B43E4A50B4}" presName="spacer" presStyleCnt="0"/>
      <dgm:spPr/>
    </dgm:pt>
    <dgm:pt modelId="{E29EB83F-693C-764B-B9CB-C30111F93771}" type="pres">
      <dgm:prSet presAssocID="{EA6B2AE0-234A-4F66-B6CD-16D3AE122E95}" presName="parentText" presStyleLbl="node1" presStyleIdx="1" presStyleCnt="9">
        <dgm:presLayoutVars>
          <dgm:chMax val="0"/>
          <dgm:bulletEnabled val="1"/>
        </dgm:presLayoutVars>
      </dgm:prSet>
      <dgm:spPr/>
    </dgm:pt>
    <dgm:pt modelId="{0C5CD7E3-D7A2-7A4D-9589-518397893698}" type="pres">
      <dgm:prSet presAssocID="{37EF185F-A878-4100-B619-B6AE91954976}" presName="spacer" presStyleCnt="0"/>
      <dgm:spPr/>
    </dgm:pt>
    <dgm:pt modelId="{B0C3370F-AE31-644D-A3DA-F6E268448782}" type="pres">
      <dgm:prSet presAssocID="{5A96AFF6-B40F-43B1-AD1E-7D89DDFF9CAA}" presName="parentText" presStyleLbl="node1" presStyleIdx="2" presStyleCnt="9">
        <dgm:presLayoutVars>
          <dgm:chMax val="0"/>
          <dgm:bulletEnabled val="1"/>
        </dgm:presLayoutVars>
      </dgm:prSet>
      <dgm:spPr/>
    </dgm:pt>
    <dgm:pt modelId="{4C42C328-2033-D145-B6AF-B6B85F229A8B}" type="pres">
      <dgm:prSet presAssocID="{2A580F23-A70B-4D5C-A068-0CCB7E84DBE6}" presName="spacer" presStyleCnt="0"/>
      <dgm:spPr/>
    </dgm:pt>
    <dgm:pt modelId="{F50A2144-B5D8-7D4A-92F6-2419A17EE5C3}" type="pres">
      <dgm:prSet presAssocID="{3DF19F5F-40CB-4572-950F-B01BFE09B23B}" presName="parentText" presStyleLbl="node1" presStyleIdx="3" presStyleCnt="9">
        <dgm:presLayoutVars>
          <dgm:chMax val="0"/>
          <dgm:bulletEnabled val="1"/>
        </dgm:presLayoutVars>
      </dgm:prSet>
      <dgm:spPr/>
    </dgm:pt>
    <dgm:pt modelId="{2BCCE5F1-7D07-BC47-8B22-DC57587BD43E}" type="pres">
      <dgm:prSet presAssocID="{9C01DEAC-573D-4F3E-A901-F6BA32AE3F13}" presName="spacer" presStyleCnt="0"/>
      <dgm:spPr/>
    </dgm:pt>
    <dgm:pt modelId="{A7EA58BF-7C3A-4C47-8699-E8E626825A8A}" type="pres">
      <dgm:prSet presAssocID="{F7AC44C2-B46E-4EA9-A8F0-98947134555C}" presName="parentText" presStyleLbl="node1" presStyleIdx="4" presStyleCnt="9" custLinFactNeighborY="17159">
        <dgm:presLayoutVars>
          <dgm:chMax val="0"/>
          <dgm:bulletEnabled val="1"/>
        </dgm:presLayoutVars>
      </dgm:prSet>
      <dgm:spPr/>
    </dgm:pt>
    <dgm:pt modelId="{50F3299F-2362-F647-AD72-DDB812A4C535}" type="pres">
      <dgm:prSet presAssocID="{C7D2977A-D2F9-4A66-B24B-206442C481D9}" presName="spacer" presStyleCnt="0"/>
      <dgm:spPr/>
    </dgm:pt>
    <dgm:pt modelId="{5C75930C-3DE6-E94F-A5F3-52ADF114275D}" type="pres">
      <dgm:prSet presAssocID="{7A8E7A86-8132-4AB0-BF94-EFFB40E526A5}" presName="parentText" presStyleLbl="node1" presStyleIdx="5" presStyleCnt="9">
        <dgm:presLayoutVars>
          <dgm:chMax val="0"/>
          <dgm:bulletEnabled val="1"/>
        </dgm:presLayoutVars>
      </dgm:prSet>
      <dgm:spPr/>
    </dgm:pt>
    <dgm:pt modelId="{D1F178C4-D542-D841-8C10-0F7E6EDB81B3}" type="pres">
      <dgm:prSet presAssocID="{0A097E98-C373-40E4-B640-C6E726D8D053}" presName="spacer" presStyleCnt="0"/>
      <dgm:spPr/>
    </dgm:pt>
    <dgm:pt modelId="{5F089442-1E01-5944-B9E0-2F04596C584A}" type="pres">
      <dgm:prSet presAssocID="{81E0B3A0-D96F-420C-9B1F-64BF6CF26587}" presName="parentText" presStyleLbl="node1" presStyleIdx="6" presStyleCnt="9">
        <dgm:presLayoutVars>
          <dgm:chMax val="0"/>
          <dgm:bulletEnabled val="1"/>
        </dgm:presLayoutVars>
      </dgm:prSet>
      <dgm:spPr/>
    </dgm:pt>
    <dgm:pt modelId="{975C2355-3582-C341-BAB5-DED6123238BE}" type="pres">
      <dgm:prSet presAssocID="{33A41208-D75B-4919-94CB-FAA7AE207A52}" presName="spacer" presStyleCnt="0"/>
      <dgm:spPr/>
    </dgm:pt>
    <dgm:pt modelId="{D8E62E21-C48B-5347-8A8F-CF5750C9C3E9}" type="pres">
      <dgm:prSet presAssocID="{537D569A-F0F8-4F78-9B28-B7ECE6CEB8C4}" presName="parentText" presStyleLbl="node1" presStyleIdx="7" presStyleCnt="9">
        <dgm:presLayoutVars>
          <dgm:chMax val="0"/>
          <dgm:bulletEnabled val="1"/>
        </dgm:presLayoutVars>
      </dgm:prSet>
      <dgm:spPr/>
    </dgm:pt>
    <dgm:pt modelId="{0750DD8D-CAC9-1047-833B-DC81A49B7D1A}" type="pres">
      <dgm:prSet presAssocID="{50700201-EE9A-4ADD-9F96-059C3080B490}" presName="spacer" presStyleCnt="0"/>
      <dgm:spPr/>
    </dgm:pt>
    <dgm:pt modelId="{23FC0100-4E92-4A46-9430-39FBA38A93F3}" type="pres">
      <dgm:prSet presAssocID="{E171A137-EF21-48B9-BF38-2C70CFCAE1C7}" presName="parentText" presStyleLbl="node1" presStyleIdx="8" presStyleCnt="9">
        <dgm:presLayoutVars>
          <dgm:chMax val="0"/>
          <dgm:bulletEnabled val="1"/>
        </dgm:presLayoutVars>
      </dgm:prSet>
      <dgm:spPr/>
    </dgm:pt>
  </dgm:ptLst>
  <dgm:cxnLst>
    <dgm:cxn modelId="{93241C22-887E-43B0-BF89-660CA8B38F14}" srcId="{9C2A6524-5B97-4DCF-A896-BE4A649D6C87}" destId="{537D569A-F0F8-4F78-9B28-B7ECE6CEB8C4}" srcOrd="7" destOrd="0" parTransId="{21523A12-926D-49EC-B45E-93AA2E352ED5}" sibTransId="{50700201-EE9A-4ADD-9F96-059C3080B490}"/>
    <dgm:cxn modelId="{C3FE5452-2804-B34C-A3E4-7D1790EA4558}" type="presOf" srcId="{3DF19F5F-40CB-4572-950F-B01BFE09B23B}" destId="{F50A2144-B5D8-7D4A-92F6-2419A17EE5C3}" srcOrd="0" destOrd="0" presId="urn:microsoft.com/office/officeart/2005/8/layout/vList2"/>
    <dgm:cxn modelId="{1BD52A55-7941-4EC4-87EF-CA0791680656}" srcId="{9C2A6524-5B97-4DCF-A896-BE4A649D6C87}" destId="{5A96AFF6-B40F-43B1-AD1E-7D89DDFF9CAA}" srcOrd="2" destOrd="0" parTransId="{C06FC164-9AFF-44EE-850B-CEBE0D1C6C1C}" sibTransId="{2A580F23-A70B-4D5C-A068-0CCB7E84DBE6}"/>
    <dgm:cxn modelId="{983EC85E-6885-4479-B238-E39506742A7B}" srcId="{9C2A6524-5B97-4DCF-A896-BE4A649D6C87}" destId="{7A8E7A86-8132-4AB0-BF94-EFFB40E526A5}" srcOrd="5" destOrd="0" parTransId="{E8CB6B5A-AE59-4469-82AF-F95AA6EF5958}" sibTransId="{0A097E98-C373-40E4-B640-C6E726D8D053}"/>
    <dgm:cxn modelId="{FAA0765F-788B-4DD6-B556-DACCC92FD980}" srcId="{9C2A6524-5B97-4DCF-A896-BE4A649D6C87}" destId="{B33950F2-E119-4844-BC07-C382C77CDDF0}" srcOrd="0" destOrd="0" parTransId="{1E036F1C-6AF3-4A55-A43E-8E5D8FEFD674}" sibTransId="{75F64CD2-51F5-4B53-A014-56B43E4A50B4}"/>
    <dgm:cxn modelId="{4628E577-0147-4858-B704-A2604D375470}" srcId="{9C2A6524-5B97-4DCF-A896-BE4A649D6C87}" destId="{81E0B3A0-D96F-420C-9B1F-64BF6CF26587}" srcOrd="6" destOrd="0" parTransId="{875BF4A0-E4EA-4BED-BC5A-500B1725D106}" sibTransId="{33A41208-D75B-4919-94CB-FAA7AE207A52}"/>
    <dgm:cxn modelId="{75C3C788-BBD2-774F-94F2-B9DD543CC748}" type="presOf" srcId="{537D569A-F0F8-4F78-9B28-B7ECE6CEB8C4}" destId="{D8E62E21-C48B-5347-8A8F-CF5750C9C3E9}" srcOrd="0" destOrd="0" presId="urn:microsoft.com/office/officeart/2005/8/layout/vList2"/>
    <dgm:cxn modelId="{F3D3478C-233E-2144-9992-DFE5138BE808}" type="presOf" srcId="{7A8E7A86-8132-4AB0-BF94-EFFB40E526A5}" destId="{5C75930C-3DE6-E94F-A5F3-52ADF114275D}" srcOrd="0" destOrd="0" presId="urn:microsoft.com/office/officeart/2005/8/layout/vList2"/>
    <dgm:cxn modelId="{894C3F8D-1317-1E4C-85CC-FC055CFE7D04}" type="presOf" srcId="{E171A137-EF21-48B9-BF38-2C70CFCAE1C7}" destId="{23FC0100-4E92-4A46-9430-39FBA38A93F3}" srcOrd="0" destOrd="0" presId="urn:microsoft.com/office/officeart/2005/8/layout/vList2"/>
    <dgm:cxn modelId="{BB413294-9149-B24C-BD9B-FC6C614C7E20}" type="presOf" srcId="{B33950F2-E119-4844-BC07-C382C77CDDF0}" destId="{82A7662D-2C0E-0D47-A9FD-DC4EF777F9EB}" srcOrd="0" destOrd="0" presId="urn:microsoft.com/office/officeart/2005/8/layout/vList2"/>
    <dgm:cxn modelId="{9424D6C1-6C92-4760-B0EC-69BA87C19693}" srcId="{9C2A6524-5B97-4DCF-A896-BE4A649D6C87}" destId="{EA6B2AE0-234A-4F66-B6CD-16D3AE122E95}" srcOrd="1" destOrd="0" parTransId="{233A4701-5A99-4849-B563-F759179BD512}" sibTransId="{37EF185F-A878-4100-B619-B6AE91954976}"/>
    <dgm:cxn modelId="{8E17F0C4-83EE-4720-A77A-B1129AC98698}" srcId="{9C2A6524-5B97-4DCF-A896-BE4A649D6C87}" destId="{F7AC44C2-B46E-4EA9-A8F0-98947134555C}" srcOrd="4" destOrd="0" parTransId="{F31B2F22-6ADD-4705-8F81-AE7D57319C96}" sibTransId="{C7D2977A-D2F9-4A66-B24B-206442C481D9}"/>
    <dgm:cxn modelId="{9BFA10C6-4732-478A-BFA5-7A88E6D27CF5}" srcId="{9C2A6524-5B97-4DCF-A896-BE4A649D6C87}" destId="{3DF19F5F-40CB-4572-950F-B01BFE09B23B}" srcOrd="3" destOrd="0" parTransId="{EFEAA9EF-02F1-409C-A406-DD28976E0F14}" sibTransId="{9C01DEAC-573D-4F3E-A901-F6BA32AE3F13}"/>
    <dgm:cxn modelId="{BE03B5CC-9D41-5249-BB0B-32F154A6E052}" type="presOf" srcId="{EA6B2AE0-234A-4F66-B6CD-16D3AE122E95}" destId="{E29EB83F-693C-764B-B9CB-C30111F93771}" srcOrd="0" destOrd="0" presId="urn:microsoft.com/office/officeart/2005/8/layout/vList2"/>
    <dgm:cxn modelId="{23680DD4-4028-E447-B7A9-D763BC3FA0FC}" type="presOf" srcId="{9C2A6524-5B97-4DCF-A896-BE4A649D6C87}" destId="{37DADD40-ED7A-214E-9266-3C50EF31A452}" srcOrd="0" destOrd="0" presId="urn:microsoft.com/office/officeart/2005/8/layout/vList2"/>
    <dgm:cxn modelId="{0D8417DC-8DD6-334C-879D-E479E095F8E7}" type="presOf" srcId="{5A96AFF6-B40F-43B1-AD1E-7D89DDFF9CAA}" destId="{B0C3370F-AE31-644D-A3DA-F6E268448782}" srcOrd="0" destOrd="0" presId="urn:microsoft.com/office/officeart/2005/8/layout/vList2"/>
    <dgm:cxn modelId="{4EF2B4E3-32E7-1948-ABE9-23EA73999B84}" type="presOf" srcId="{81E0B3A0-D96F-420C-9B1F-64BF6CF26587}" destId="{5F089442-1E01-5944-B9E0-2F04596C584A}" srcOrd="0" destOrd="0" presId="urn:microsoft.com/office/officeart/2005/8/layout/vList2"/>
    <dgm:cxn modelId="{F64C28E7-CE3D-4559-93CF-59C105D8337F}" srcId="{9C2A6524-5B97-4DCF-A896-BE4A649D6C87}" destId="{E171A137-EF21-48B9-BF38-2C70CFCAE1C7}" srcOrd="8" destOrd="0" parTransId="{09706ECB-578E-407D-89CD-8D802EAC50DF}" sibTransId="{0EF0154F-0CB1-4B95-BEF2-44BD20FA1F6C}"/>
    <dgm:cxn modelId="{EE2573EB-F1FA-2C44-8BDD-8A4627273FEB}" type="presOf" srcId="{F7AC44C2-B46E-4EA9-A8F0-98947134555C}" destId="{A7EA58BF-7C3A-4C47-8699-E8E626825A8A}" srcOrd="0" destOrd="0" presId="urn:microsoft.com/office/officeart/2005/8/layout/vList2"/>
    <dgm:cxn modelId="{0FC28D1E-3D96-9D48-A129-A17834B48C3F}" type="presParOf" srcId="{37DADD40-ED7A-214E-9266-3C50EF31A452}" destId="{82A7662D-2C0E-0D47-A9FD-DC4EF777F9EB}" srcOrd="0" destOrd="0" presId="urn:microsoft.com/office/officeart/2005/8/layout/vList2"/>
    <dgm:cxn modelId="{C1CA4A74-FAB0-C84C-81AF-A521476A79B5}" type="presParOf" srcId="{37DADD40-ED7A-214E-9266-3C50EF31A452}" destId="{F46DFB23-4AB5-D94C-AD03-09CD93896A34}" srcOrd="1" destOrd="0" presId="urn:microsoft.com/office/officeart/2005/8/layout/vList2"/>
    <dgm:cxn modelId="{2F079833-80A3-7C4E-97F7-9A31142D332C}" type="presParOf" srcId="{37DADD40-ED7A-214E-9266-3C50EF31A452}" destId="{E29EB83F-693C-764B-B9CB-C30111F93771}" srcOrd="2" destOrd="0" presId="urn:microsoft.com/office/officeart/2005/8/layout/vList2"/>
    <dgm:cxn modelId="{4832294F-A05D-224C-9471-3F8D3BAF647F}" type="presParOf" srcId="{37DADD40-ED7A-214E-9266-3C50EF31A452}" destId="{0C5CD7E3-D7A2-7A4D-9589-518397893698}" srcOrd="3" destOrd="0" presId="urn:microsoft.com/office/officeart/2005/8/layout/vList2"/>
    <dgm:cxn modelId="{E2709A5E-DFBE-BA4C-AA03-B434F9780D1F}" type="presParOf" srcId="{37DADD40-ED7A-214E-9266-3C50EF31A452}" destId="{B0C3370F-AE31-644D-A3DA-F6E268448782}" srcOrd="4" destOrd="0" presId="urn:microsoft.com/office/officeart/2005/8/layout/vList2"/>
    <dgm:cxn modelId="{6F8DA1CB-314B-B14F-A8BA-83D1565BF2FC}" type="presParOf" srcId="{37DADD40-ED7A-214E-9266-3C50EF31A452}" destId="{4C42C328-2033-D145-B6AF-B6B85F229A8B}" srcOrd="5" destOrd="0" presId="urn:microsoft.com/office/officeart/2005/8/layout/vList2"/>
    <dgm:cxn modelId="{101F6815-2086-4744-9907-57875D942A3A}" type="presParOf" srcId="{37DADD40-ED7A-214E-9266-3C50EF31A452}" destId="{F50A2144-B5D8-7D4A-92F6-2419A17EE5C3}" srcOrd="6" destOrd="0" presId="urn:microsoft.com/office/officeart/2005/8/layout/vList2"/>
    <dgm:cxn modelId="{311D26CF-CB64-624E-A04A-BE76C5B6E954}" type="presParOf" srcId="{37DADD40-ED7A-214E-9266-3C50EF31A452}" destId="{2BCCE5F1-7D07-BC47-8B22-DC57587BD43E}" srcOrd="7" destOrd="0" presId="urn:microsoft.com/office/officeart/2005/8/layout/vList2"/>
    <dgm:cxn modelId="{8FADF2AA-F5BB-DE4F-A3F7-DB09AA5EFAE8}" type="presParOf" srcId="{37DADD40-ED7A-214E-9266-3C50EF31A452}" destId="{A7EA58BF-7C3A-4C47-8699-E8E626825A8A}" srcOrd="8" destOrd="0" presId="urn:microsoft.com/office/officeart/2005/8/layout/vList2"/>
    <dgm:cxn modelId="{05CEDD0F-B977-3E43-B111-E179D87EE5D5}" type="presParOf" srcId="{37DADD40-ED7A-214E-9266-3C50EF31A452}" destId="{50F3299F-2362-F647-AD72-DDB812A4C535}" srcOrd="9" destOrd="0" presId="urn:microsoft.com/office/officeart/2005/8/layout/vList2"/>
    <dgm:cxn modelId="{C5B4B652-537D-7F43-B67F-0532DA1186BC}" type="presParOf" srcId="{37DADD40-ED7A-214E-9266-3C50EF31A452}" destId="{5C75930C-3DE6-E94F-A5F3-52ADF114275D}" srcOrd="10" destOrd="0" presId="urn:microsoft.com/office/officeart/2005/8/layout/vList2"/>
    <dgm:cxn modelId="{BD6C9E5B-0D1D-8249-B446-2182ABD3B681}" type="presParOf" srcId="{37DADD40-ED7A-214E-9266-3C50EF31A452}" destId="{D1F178C4-D542-D841-8C10-0F7E6EDB81B3}" srcOrd="11" destOrd="0" presId="urn:microsoft.com/office/officeart/2005/8/layout/vList2"/>
    <dgm:cxn modelId="{E7B8E73A-9E58-D44E-BB43-83D2B54C597D}" type="presParOf" srcId="{37DADD40-ED7A-214E-9266-3C50EF31A452}" destId="{5F089442-1E01-5944-B9E0-2F04596C584A}" srcOrd="12" destOrd="0" presId="urn:microsoft.com/office/officeart/2005/8/layout/vList2"/>
    <dgm:cxn modelId="{04221082-F0C8-D34A-AC9F-BAF75088DC2D}" type="presParOf" srcId="{37DADD40-ED7A-214E-9266-3C50EF31A452}" destId="{975C2355-3582-C341-BAB5-DED6123238BE}" srcOrd="13" destOrd="0" presId="urn:microsoft.com/office/officeart/2005/8/layout/vList2"/>
    <dgm:cxn modelId="{C2EE6794-9BBA-1B40-ABCC-F880DD5679F9}" type="presParOf" srcId="{37DADD40-ED7A-214E-9266-3C50EF31A452}" destId="{D8E62E21-C48B-5347-8A8F-CF5750C9C3E9}" srcOrd="14" destOrd="0" presId="urn:microsoft.com/office/officeart/2005/8/layout/vList2"/>
    <dgm:cxn modelId="{31CB3A3E-BD11-B74F-B73C-B45C03AD90A1}" type="presParOf" srcId="{37DADD40-ED7A-214E-9266-3C50EF31A452}" destId="{0750DD8D-CAC9-1047-833B-DC81A49B7D1A}" srcOrd="15" destOrd="0" presId="urn:microsoft.com/office/officeart/2005/8/layout/vList2"/>
    <dgm:cxn modelId="{DB9D18D3-2465-0045-8600-B20E40B0D032}" type="presParOf" srcId="{37DADD40-ED7A-214E-9266-3C50EF31A452}" destId="{23FC0100-4E92-4A46-9430-39FBA38A93F3}"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1E6C24C-7426-46E3-BAE9-FAF874E502B9}" type="doc">
      <dgm:prSet loTypeId="urn:microsoft.com/office/officeart/2005/8/layout/vList2" loCatId="list" qsTypeId="urn:microsoft.com/office/officeart/2005/8/quickstyle/simple1" qsCatId="simple" csTypeId="urn:microsoft.com/office/officeart/2005/8/colors/accent0_3" csCatId="mainScheme" phldr="1"/>
      <dgm:spPr/>
      <dgm:t>
        <a:bodyPr/>
        <a:lstStyle/>
        <a:p>
          <a:endParaRPr lang="en-US"/>
        </a:p>
      </dgm:t>
    </dgm:pt>
    <dgm:pt modelId="{37C64CE6-058C-4385-89CC-B624449D5334}">
      <dgm:prSet/>
      <dgm:spPr/>
      <dgm:t>
        <a:bodyPr/>
        <a:lstStyle/>
        <a:p>
          <a:r>
            <a:rPr lang="en-US" b="1" dirty="0"/>
            <a:t>Positive Symptoms:  These are characterized as disorders of commission meaning that they refer to what the individual does or think such as  </a:t>
          </a:r>
          <a:r>
            <a:rPr lang="en-US" dirty="0"/>
            <a:t>Delusions (false beliefs), Auditory Hallucinations (voices); Thought Disorder (garbled speech, disjointed thoughts), Movement Disorder (may be clumsy, grimace, unusual mannerisms)</a:t>
          </a:r>
        </a:p>
      </dgm:t>
    </dgm:pt>
    <dgm:pt modelId="{24D21DE1-1874-4F7A-B3EE-F941952A4011}" type="parTrans" cxnId="{4B826EF6-2C50-4686-BA2C-16EEC2FB8B0E}">
      <dgm:prSet/>
      <dgm:spPr/>
      <dgm:t>
        <a:bodyPr/>
        <a:lstStyle/>
        <a:p>
          <a:endParaRPr lang="en-US"/>
        </a:p>
      </dgm:t>
    </dgm:pt>
    <dgm:pt modelId="{36669CB8-647D-4BEF-9B43-D2529876F9CF}" type="sibTrans" cxnId="{4B826EF6-2C50-4686-BA2C-16EEC2FB8B0E}">
      <dgm:prSet/>
      <dgm:spPr/>
      <dgm:t>
        <a:bodyPr/>
        <a:lstStyle/>
        <a:p>
          <a:endParaRPr lang="en-US"/>
        </a:p>
      </dgm:t>
    </dgm:pt>
    <dgm:pt modelId="{8335CF69-7599-40E1-81E3-36EDAA62DDD1}">
      <dgm:prSet/>
      <dgm:spPr/>
      <dgm:t>
        <a:bodyPr/>
        <a:lstStyle/>
        <a:p>
          <a:r>
            <a:rPr lang="en-US" b="1" dirty="0"/>
            <a:t>Negative Symptoms:   What the illness takes away or disorders of omission s</a:t>
          </a:r>
          <a:r>
            <a:rPr lang="en-US" dirty="0"/>
            <a:t>uch as the loss of ability to speak or limited expression of emotion; can be mistaken for depression or laziness. Flat affect (emotional flatness); lack of pleasure in life, limited speech; neglecting hygiene; lack of motivation; impaired reasoning. </a:t>
          </a:r>
        </a:p>
      </dgm:t>
    </dgm:pt>
    <dgm:pt modelId="{202E460C-AD55-4804-A53B-B6B98E55EC11}" type="parTrans" cxnId="{42D6E755-E464-4DC0-AE0F-70417E8266BE}">
      <dgm:prSet/>
      <dgm:spPr/>
      <dgm:t>
        <a:bodyPr/>
        <a:lstStyle/>
        <a:p>
          <a:endParaRPr lang="en-US"/>
        </a:p>
      </dgm:t>
    </dgm:pt>
    <dgm:pt modelId="{2F6FAFC3-926C-4E16-9B38-13BD51BE4B92}" type="sibTrans" cxnId="{42D6E755-E464-4DC0-AE0F-70417E8266BE}">
      <dgm:prSet/>
      <dgm:spPr/>
      <dgm:t>
        <a:bodyPr/>
        <a:lstStyle/>
        <a:p>
          <a:endParaRPr lang="en-US"/>
        </a:p>
      </dgm:t>
    </dgm:pt>
    <dgm:pt modelId="{72CAA3DE-1B35-42F6-B45B-AB14776319F2}">
      <dgm:prSet/>
      <dgm:spPr/>
      <dgm:t>
        <a:bodyPr/>
        <a:lstStyle/>
        <a:p>
          <a:r>
            <a:rPr lang="en-US"/>
            <a:t>Asociality: lack of interest in social interactions</a:t>
          </a:r>
        </a:p>
      </dgm:t>
    </dgm:pt>
    <dgm:pt modelId="{8E5A799E-0866-4FB7-AFD7-D2A9C9BA356B}" type="parTrans" cxnId="{24EECFD5-097A-462D-AC94-5557D5E31F02}">
      <dgm:prSet/>
      <dgm:spPr/>
      <dgm:t>
        <a:bodyPr/>
        <a:lstStyle/>
        <a:p>
          <a:endParaRPr lang="en-US"/>
        </a:p>
      </dgm:t>
    </dgm:pt>
    <dgm:pt modelId="{9B5F8347-5A4D-47D4-9CFA-A122EBFFB472}" type="sibTrans" cxnId="{24EECFD5-097A-462D-AC94-5557D5E31F02}">
      <dgm:prSet/>
      <dgm:spPr/>
      <dgm:t>
        <a:bodyPr/>
        <a:lstStyle/>
        <a:p>
          <a:endParaRPr lang="en-US"/>
        </a:p>
      </dgm:t>
    </dgm:pt>
    <dgm:pt modelId="{228751DF-CB99-48AA-A097-D30897490C20}">
      <dgm:prSet/>
      <dgm:spPr/>
      <dgm:t>
        <a:bodyPr/>
        <a:lstStyle/>
        <a:p>
          <a:r>
            <a:rPr lang="en-US" dirty="0"/>
            <a:t>Avolition: decrease in self-initiated purposeful activities</a:t>
          </a:r>
        </a:p>
      </dgm:t>
    </dgm:pt>
    <dgm:pt modelId="{EB5DA43C-07C1-458B-9348-7ED905FB0EC5}" type="parTrans" cxnId="{67EC7932-A3AE-4C92-9D9A-B3D29C265437}">
      <dgm:prSet/>
      <dgm:spPr/>
      <dgm:t>
        <a:bodyPr/>
        <a:lstStyle/>
        <a:p>
          <a:endParaRPr lang="en-US"/>
        </a:p>
      </dgm:t>
    </dgm:pt>
    <dgm:pt modelId="{DC506840-1F72-4862-A53D-9EB2A287421D}" type="sibTrans" cxnId="{67EC7932-A3AE-4C92-9D9A-B3D29C265437}">
      <dgm:prSet/>
      <dgm:spPr/>
      <dgm:t>
        <a:bodyPr/>
        <a:lstStyle/>
        <a:p>
          <a:endParaRPr lang="en-US"/>
        </a:p>
      </dgm:t>
    </dgm:pt>
    <dgm:pt modelId="{7D623B3A-693E-4076-A1E6-D136B6ADB9E8}">
      <dgm:prSet/>
      <dgm:spPr/>
      <dgm:t>
        <a:bodyPr/>
        <a:lstStyle/>
        <a:p>
          <a:r>
            <a:rPr lang="en-US"/>
            <a:t>Anhedonia: decreased ability to experience pleasure</a:t>
          </a:r>
        </a:p>
      </dgm:t>
    </dgm:pt>
    <dgm:pt modelId="{99A0D3D6-24DE-4729-AB57-82EAAD63F351}" type="parTrans" cxnId="{0977B898-84F4-44D8-8B6A-DCB55E33A69A}">
      <dgm:prSet/>
      <dgm:spPr/>
      <dgm:t>
        <a:bodyPr/>
        <a:lstStyle/>
        <a:p>
          <a:endParaRPr lang="en-US"/>
        </a:p>
      </dgm:t>
    </dgm:pt>
    <dgm:pt modelId="{2770E4C0-6B4B-4BD0-9A29-2BE3561E4F66}" type="sibTrans" cxnId="{0977B898-84F4-44D8-8B6A-DCB55E33A69A}">
      <dgm:prSet/>
      <dgm:spPr/>
      <dgm:t>
        <a:bodyPr/>
        <a:lstStyle/>
        <a:p>
          <a:endParaRPr lang="en-US"/>
        </a:p>
      </dgm:t>
    </dgm:pt>
    <dgm:pt modelId="{8F5F45FB-AE3B-479E-A151-4926B3A0C945}">
      <dgm:prSet/>
      <dgm:spPr/>
      <dgm:t>
        <a:bodyPr/>
        <a:lstStyle/>
        <a:p>
          <a:r>
            <a:rPr lang="en-US" b="1"/>
            <a:t>Cognitive/Disorganized Symptoms  </a:t>
          </a:r>
          <a:r>
            <a:rPr lang="en-US"/>
            <a:t>Confused thinking and speech; nonsensical behavior; incoherence; being irrelevant; anosognosia (not knowing they are seriously ill)</a:t>
          </a:r>
        </a:p>
      </dgm:t>
    </dgm:pt>
    <dgm:pt modelId="{9891D008-D0DD-447D-B6ED-6CBC94F58B26}" type="parTrans" cxnId="{CC515168-34FE-40F0-9362-78DA1E60B33E}">
      <dgm:prSet/>
      <dgm:spPr/>
      <dgm:t>
        <a:bodyPr/>
        <a:lstStyle/>
        <a:p>
          <a:endParaRPr lang="en-US"/>
        </a:p>
      </dgm:t>
    </dgm:pt>
    <dgm:pt modelId="{DD27A3E6-DA43-4603-A1D6-E50C10CFC739}" type="sibTrans" cxnId="{CC515168-34FE-40F0-9362-78DA1E60B33E}">
      <dgm:prSet/>
      <dgm:spPr/>
      <dgm:t>
        <a:bodyPr/>
        <a:lstStyle/>
        <a:p>
          <a:endParaRPr lang="en-US"/>
        </a:p>
      </dgm:t>
    </dgm:pt>
    <dgm:pt modelId="{8861FF1D-3480-4F4B-94F3-74943ED4305F}">
      <dgm:prSet/>
      <dgm:spPr/>
      <dgm:t>
        <a:bodyPr/>
        <a:lstStyle/>
        <a:p>
          <a:r>
            <a:rPr lang="en-US"/>
            <a:t>The negative and cognitive symptoms have the greatest impact on overall recovery.</a:t>
          </a:r>
        </a:p>
      </dgm:t>
    </dgm:pt>
    <dgm:pt modelId="{175F8226-F9DD-4D5A-BC0E-6EE3FFABD8AD}" type="parTrans" cxnId="{923D4DD3-2663-4E99-BC5F-F1799A8341E5}">
      <dgm:prSet/>
      <dgm:spPr/>
      <dgm:t>
        <a:bodyPr/>
        <a:lstStyle/>
        <a:p>
          <a:endParaRPr lang="en-US"/>
        </a:p>
      </dgm:t>
    </dgm:pt>
    <dgm:pt modelId="{23F84818-B303-4BAA-A2D0-344E4B6EFDE9}" type="sibTrans" cxnId="{923D4DD3-2663-4E99-BC5F-F1799A8341E5}">
      <dgm:prSet/>
      <dgm:spPr/>
      <dgm:t>
        <a:bodyPr/>
        <a:lstStyle/>
        <a:p>
          <a:endParaRPr lang="en-US"/>
        </a:p>
      </dgm:t>
    </dgm:pt>
    <dgm:pt modelId="{5386FE4C-55AF-CD48-98A7-78845855D375}" type="pres">
      <dgm:prSet presAssocID="{51E6C24C-7426-46E3-BAE9-FAF874E502B9}" presName="linear" presStyleCnt="0">
        <dgm:presLayoutVars>
          <dgm:animLvl val="lvl"/>
          <dgm:resizeHandles val="exact"/>
        </dgm:presLayoutVars>
      </dgm:prSet>
      <dgm:spPr/>
    </dgm:pt>
    <dgm:pt modelId="{636CB076-91EB-E74E-9D79-59E3246321CC}" type="pres">
      <dgm:prSet presAssocID="{37C64CE6-058C-4385-89CC-B624449D5334}" presName="parentText" presStyleLbl="node1" presStyleIdx="0" presStyleCnt="7" custScaleY="144530">
        <dgm:presLayoutVars>
          <dgm:chMax val="0"/>
          <dgm:bulletEnabled val="1"/>
        </dgm:presLayoutVars>
      </dgm:prSet>
      <dgm:spPr/>
    </dgm:pt>
    <dgm:pt modelId="{9148AFBC-C0EB-2441-B73A-7B627634ED22}" type="pres">
      <dgm:prSet presAssocID="{36669CB8-647D-4BEF-9B43-D2529876F9CF}" presName="spacer" presStyleCnt="0"/>
      <dgm:spPr/>
    </dgm:pt>
    <dgm:pt modelId="{AA54ECCE-CF03-FA4D-935D-D66BDD27A6C5}" type="pres">
      <dgm:prSet presAssocID="{8335CF69-7599-40E1-81E3-36EDAA62DDD1}" presName="parentText" presStyleLbl="node1" presStyleIdx="1" presStyleCnt="7">
        <dgm:presLayoutVars>
          <dgm:chMax val="0"/>
          <dgm:bulletEnabled val="1"/>
        </dgm:presLayoutVars>
      </dgm:prSet>
      <dgm:spPr/>
    </dgm:pt>
    <dgm:pt modelId="{647AA42F-4EE9-FA47-B62F-0709491E2FA2}" type="pres">
      <dgm:prSet presAssocID="{2F6FAFC3-926C-4E16-9B38-13BD51BE4B92}" presName="spacer" presStyleCnt="0"/>
      <dgm:spPr/>
    </dgm:pt>
    <dgm:pt modelId="{C8B22345-39FD-D142-9048-075B0A1CAA18}" type="pres">
      <dgm:prSet presAssocID="{72CAA3DE-1B35-42F6-B45B-AB14776319F2}" presName="parentText" presStyleLbl="node1" presStyleIdx="2" presStyleCnt="7">
        <dgm:presLayoutVars>
          <dgm:chMax val="0"/>
          <dgm:bulletEnabled val="1"/>
        </dgm:presLayoutVars>
      </dgm:prSet>
      <dgm:spPr/>
    </dgm:pt>
    <dgm:pt modelId="{8EFC1B5C-B3F9-A443-991B-407C8EA60FA9}" type="pres">
      <dgm:prSet presAssocID="{9B5F8347-5A4D-47D4-9CFA-A122EBFFB472}" presName="spacer" presStyleCnt="0"/>
      <dgm:spPr/>
    </dgm:pt>
    <dgm:pt modelId="{9368C904-5586-3942-86EA-C1D05A0BA8E6}" type="pres">
      <dgm:prSet presAssocID="{228751DF-CB99-48AA-A097-D30897490C20}" presName="parentText" presStyleLbl="node1" presStyleIdx="3" presStyleCnt="7">
        <dgm:presLayoutVars>
          <dgm:chMax val="0"/>
          <dgm:bulletEnabled val="1"/>
        </dgm:presLayoutVars>
      </dgm:prSet>
      <dgm:spPr/>
    </dgm:pt>
    <dgm:pt modelId="{F7B561A6-9D41-DD4B-AE7D-F1305CF1260C}" type="pres">
      <dgm:prSet presAssocID="{DC506840-1F72-4862-A53D-9EB2A287421D}" presName="spacer" presStyleCnt="0"/>
      <dgm:spPr/>
    </dgm:pt>
    <dgm:pt modelId="{B1821A42-1B0F-784F-A01D-55E59E7EE281}" type="pres">
      <dgm:prSet presAssocID="{7D623B3A-693E-4076-A1E6-D136B6ADB9E8}" presName="parentText" presStyleLbl="node1" presStyleIdx="4" presStyleCnt="7">
        <dgm:presLayoutVars>
          <dgm:chMax val="0"/>
          <dgm:bulletEnabled val="1"/>
        </dgm:presLayoutVars>
      </dgm:prSet>
      <dgm:spPr/>
    </dgm:pt>
    <dgm:pt modelId="{C27180AA-98C5-454A-849F-B80DFFD7BAFF}" type="pres">
      <dgm:prSet presAssocID="{2770E4C0-6B4B-4BD0-9A29-2BE3561E4F66}" presName="spacer" presStyleCnt="0"/>
      <dgm:spPr/>
    </dgm:pt>
    <dgm:pt modelId="{D63D62C1-1126-D049-9EAE-189936F6E8BA}" type="pres">
      <dgm:prSet presAssocID="{8F5F45FB-AE3B-479E-A151-4926B3A0C945}" presName="parentText" presStyleLbl="node1" presStyleIdx="5" presStyleCnt="7">
        <dgm:presLayoutVars>
          <dgm:chMax val="0"/>
          <dgm:bulletEnabled val="1"/>
        </dgm:presLayoutVars>
      </dgm:prSet>
      <dgm:spPr/>
    </dgm:pt>
    <dgm:pt modelId="{3D1837A0-922F-4A46-8F66-59685F354A85}" type="pres">
      <dgm:prSet presAssocID="{DD27A3E6-DA43-4603-A1D6-E50C10CFC739}" presName="spacer" presStyleCnt="0"/>
      <dgm:spPr/>
    </dgm:pt>
    <dgm:pt modelId="{35D1082C-2397-2A40-9C0A-AF333D11D345}" type="pres">
      <dgm:prSet presAssocID="{8861FF1D-3480-4F4B-94F3-74943ED4305F}" presName="parentText" presStyleLbl="node1" presStyleIdx="6" presStyleCnt="7" custScaleY="122555">
        <dgm:presLayoutVars>
          <dgm:chMax val="0"/>
          <dgm:bulletEnabled val="1"/>
        </dgm:presLayoutVars>
      </dgm:prSet>
      <dgm:spPr/>
    </dgm:pt>
  </dgm:ptLst>
  <dgm:cxnLst>
    <dgm:cxn modelId="{BC886408-4083-DC44-8905-0E901874951F}" type="presOf" srcId="{228751DF-CB99-48AA-A097-D30897490C20}" destId="{9368C904-5586-3942-86EA-C1D05A0BA8E6}" srcOrd="0" destOrd="0" presId="urn:microsoft.com/office/officeart/2005/8/layout/vList2"/>
    <dgm:cxn modelId="{01A86E13-40FF-1943-A7E1-42BF2A21B2DF}" type="presOf" srcId="{7D623B3A-693E-4076-A1E6-D136B6ADB9E8}" destId="{B1821A42-1B0F-784F-A01D-55E59E7EE281}" srcOrd="0" destOrd="0" presId="urn:microsoft.com/office/officeart/2005/8/layout/vList2"/>
    <dgm:cxn modelId="{D2FE8322-1EB0-A440-B4E9-2811C1E3E477}" type="presOf" srcId="{8335CF69-7599-40E1-81E3-36EDAA62DDD1}" destId="{AA54ECCE-CF03-FA4D-935D-D66BDD27A6C5}" srcOrd="0" destOrd="0" presId="urn:microsoft.com/office/officeart/2005/8/layout/vList2"/>
    <dgm:cxn modelId="{67EC7932-A3AE-4C92-9D9A-B3D29C265437}" srcId="{51E6C24C-7426-46E3-BAE9-FAF874E502B9}" destId="{228751DF-CB99-48AA-A097-D30897490C20}" srcOrd="3" destOrd="0" parTransId="{EB5DA43C-07C1-458B-9348-7ED905FB0EC5}" sibTransId="{DC506840-1F72-4862-A53D-9EB2A287421D}"/>
    <dgm:cxn modelId="{42D6E755-E464-4DC0-AE0F-70417E8266BE}" srcId="{51E6C24C-7426-46E3-BAE9-FAF874E502B9}" destId="{8335CF69-7599-40E1-81E3-36EDAA62DDD1}" srcOrd="1" destOrd="0" parTransId="{202E460C-AD55-4804-A53B-B6B98E55EC11}" sibTransId="{2F6FAFC3-926C-4E16-9B38-13BD51BE4B92}"/>
    <dgm:cxn modelId="{CC515168-34FE-40F0-9362-78DA1E60B33E}" srcId="{51E6C24C-7426-46E3-BAE9-FAF874E502B9}" destId="{8F5F45FB-AE3B-479E-A151-4926B3A0C945}" srcOrd="5" destOrd="0" parTransId="{9891D008-D0DD-447D-B6ED-6CBC94F58B26}" sibTransId="{DD27A3E6-DA43-4603-A1D6-E50C10CFC739}"/>
    <dgm:cxn modelId="{86EF5884-3F14-334E-B66A-94032D46D015}" type="presOf" srcId="{72CAA3DE-1B35-42F6-B45B-AB14776319F2}" destId="{C8B22345-39FD-D142-9048-075B0A1CAA18}" srcOrd="0" destOrd="0" presId="urn:microsoft.com/office/officeart/2005/8/layout/vList2"/>
    <dgm:cxn modelId="{87C22B85-3C38-C244-A8C0-CCDDABADFF3F}" type="presOf" srcId="{37C64CE6-058C-4385-89CC-B624449D5334}" destId="{636CB076-91EB-E74E-9D79-59E3246321CC}" srcOrd="0" destOrd="0" presId="urn:microsoft.com/office/officeart/2005/8/layout/vList2"/>
    <dgm:cxn modelId="{51FA0A8C-0E6B-7F4A-BB7F-F4B7406CE454}" type="presOf" srcId="{8861FF1D-3480-4F4B-94F3-74943ED4305F}" destId="{35D1082C-2397-2A40-9C0A-AF333D11D345}" srcOrd="0" destOrd="0" presId="urn:microsoft.com/office/officeart/2005/8/layout/vList2"/>
    <dgm:cxn modelId="{0977B898-84F4-44D8-8B6A-DCB55E33A69A}" srcId="{51E6C24C-7426-46E3-BAE9-FAF874E502B9}" destId="{7D623B3A-693E-4076-A1E6-D136B6ADB9E8}" srcOrd="4" destOrd="0" parTransId="{99A0D3D6-24DE-4729-AB57-82EAAD63F351}" sibTransId="{2770E4C0-6B4B-4BD0-9A29-2BE3561E4F66}"/>
    <dgm:cxn modelId="{EC5C66A0-E92A-CA4A-A8B1-DFA49850C4E1}" type="presOf" srcId="{8F5F45FB-AE3B-479E-A151-4926B3A0C945}" destId="{D63D62C1-1126-D049-9EAE-189936F6E8BA}" srcOrd="0" destOrd="0" presId="urn:microsoft.com/office/officeart/2005/8/layout/vList2"/>
    <dgm:cxn modelId="{D83F3EA1-A8A4-E943-A2C8-0F286B0445B4}" type="presOf" srcId="{51E6C24C-7426-46E3-BAE9-FAF874E502B9}" destId="{5386FE4C-55AF-CD48-98A7-78845855D375}" srcOrd="0" destOrd="0" presId="urn:microsoft.com/office/officeart/2005/8/layout/vList2"/>
    <dgm:cxn modelId="{923D4DD3-2663-4E99-BC5F-F1799A8341E5}" srcId="{51E6C24C-7426-46E3-BAE9-FAF874E502B9}" destId="{8861FF1D-3480-4F4B-94F3-74943ED4305F}" srcOrd="6" destOrd="0" parTransId="{175F8226-F9DD-4D5A-BC0E-6EE3FFABD8AD}" sibTransId="{23F84818-B303-4BAA-A2D0-344E4B6EFDE9}"/>
    <dgm:cxn modelId="{24EECFD5-097A-462D-AC94-5557D5E31F02}" srcId="{51E6C24C-7426-46E3-BAE9-FAF874E502B9}" destId="{72CAA3DE-1B35-42F6-B45B-AB14776319F2}" srcOrd="2" destOrd="0" parTransId="{8E5A799E-0866-4FB7-AFD7-D2A9C9BA356B}" sibTransId="{9B5F8347-5A4D-47D4-9CFA-A122EBFFB472}"/>
    <dgm:cxn modelId="{4B826EF6-2C50-4686-BA2C-16EEC2FB8B0E}" srcId="{51E6C24C-7426-46E3-BAE9-FAF874E502B9}" destId="{37C64CE6-058C-4385-89CC-B624449D5334}" srcOrd="0" destOrd="0" parTransId="{24D21DE1-1874-4F7A-B3EE-F941952A4011}" sibTransId="{36669CB8-647D-4BEF-9B43-D2529876F9CF}"/>
    <dgm:cxn modelId="{0A9A667C-DC5D-5249-A381-2585DD0A0F9F}" type="presParOf" srcId="{5386FE4C-55AF-CD48-98A7-78845855D375}" destId="{636CB076-91EB-E74E-9D79-59E3246321CC}" srcOrd="0" destOrd="0" presId="urn:microsoft.com/office/officeart/2005/8/layout/vList2"/>
    <dgm:cxn modelId="{73A3102B-7A52-3C4C-84C3-C96E9D6FC034}" type="presParOf" srcId="{5386FE4C-55AF-CD48-98A7-78845855D375}" destId="{9148AFBC-C0EB-2441-B73A-7B627634ED22}" srcOrd="1" destOrd="0" presId="urn:microsoft.com/office/officeart/2005/8/layout/vList2"/>
    <dgm:cxn modelId="{2084CF6B-CE35-5D4C-A1D6-099308CA6655}" type="presParOf" srcId="{5386FE4C-55AF-CD48-98A7-78845855D375}" destId="{AA54ECCE-CF03-FA4D-935D-D66BDD27A6C5}" srcOrd="2" destOrd="0" presId="urn:microsoft.com/office/officeart/2005/8/layout/vList2"/>
    <dgm:cxn modelId="{07BF80BC-02C0-FF43-B6F8-E07800B43999}" type="presParOf" srcId="{5386FE4C-55AF-CD48-98A7-78845855D375}" destId="{647AA42F-4EE9-FA47-B62F-0709491E2FA2}" srcOrd="3" destOrd="0" presId="urn:microsoft.com/office/officeart/2005/8/layout/vList2"/>
    <dgm:cxn modelId="{D15DC4CD-4132-0749-B073-0D72DB8FE467}" type="presParOf" srcId="{5386FE4C-55AF-CD48-98A7-78845855D375}" destId="{C8B22345-39FD-D142-9048-075B0A1CAA18}" srcOrd="4" destOrd="0" presId="urn:microsoft.com/office/officeart/2005/8/layout/vList2"/>
    <dgm:cxn modelId="{D7D1B670-9FD9-2B42-90DD-2A59F0B65682}" type="presParOf" srcId="{5386FE4C-55AF-CD48-98A7-78845855D375}" destId="{8EFC1B5C-B3F9-A443-991B-407C8EA60FA9}" srcOrd="5" destOrd="0" presId="urn:microsoft.com/office/officeart/2005/8/layout/vList2"/>
    <dgm:cxn modelId="{982567B7-9ACE-A445-BC2F-36635A4CEBE7}" type="presParOf" srcId="{5386FE4C-55AF-CD48-98A7-78845855D375}" destId="{9368C904-5586-3942-86EA-C1D05A0BA8E6}" srcOrd="6" destOrd="0" presId="urn:microsoft.com/office/officeart/2005/8/layout/vList2"/>
    <dgm:cxn modelId="{E022D231-4327-5B4D-90D2-8AE750032F01}" type="presParOf" srcId="{5386FE4C-55AF-CD48-98A7-78845855D375}" destId="{F7B561A6-9D41-DD4B-AE7D-F1305CF1260C}" srcOrd="7" destOrd="0" presId="urn:microsoft.com/office/officeart/2005/8/layout/vList2"/>
    <dgm:cxn modelId="{E40BC42F-AA79-474D-BD2C-BFBDFCBD52A9}" type="presParOf" srcId="{5386FE4C-55AF-CD48-98A7-78845855D375}" destId="{B1821A42-1B0F-784F-A01D-55E59E7EE281}" srcOrd="8" destOrd="0" presId="urn:microsoft.com/office/officeart/2005/8/layout/vList2"/>
    <dgm:cxn modelId="{74275F4D-96FE-FE40-972E-2D254E05B4A3}" type="presParOf" srcId="{5386FE4C-55AF-CD48-98A7-78845855D375}" destId="{C27180AA-98C5-454A-849F-B80DFFD7BAFF}" srcOrd="9" destOrd="0" presId="urn:microsoft.com/office/officeart/2005/8/layout/vList2"/>
    <dgm:cxn modelId="{590FEC39-E728-6C4B-BD37-950D9ADE1009}" type="presParOf" srcId="{5386FE4C-55AF-CD48-98A7-78845855D375}" destId="{D63D62C1-1126-D049-9EAE-189936F6E8BA}" srcOrd="10" destOrd="0" presId="urn:microsoft.com/office/officeart/2005/8/layout/vList2"/>
    <dgm:cxn modelId="{CCE8CE27-A523-654B-96A5-076D32991D3F}" type="presParOf" srcId="{5386FE4C-55AF-CD48-98A7-78845855D375}" destId="{3D1837A0-922F-4A46-8F66-59685F354A85}" srcOrd="11" destOrd="0" presId="urn:microsoft.com/office/officeart/2005/8/layout/vList2"/>
    <dgm:cxn modelId="{97A62A60-E64F-7E45-91B9-0F63B0BD2210}" type="presParOf" srcId="{5386FE4C-55AF-CD48-98A7-78845855D375}" destId="{35D1082C-2397-2A40-9C0A-AF333D11D345}"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8160850-4C3A-4073-B13C-E9EEBE68FB69}" type="doc">
      <dgm:prSet loTypeId="urn:microsoft.com/office/officeart/2005/8/layout/process4" loCatId="process" qsTypeId="urn:microsoft.com/office/officeart/2005/8/quickstyle/simple1" qsCatId="simple" csTypeId="urn:microsoft.com/office/officeart/2005/8/colors/colorful5" csCatId="colorful"/>
      <dgm:spPr/>
      <dgm:t>
        <a:bodyPr/>
        <a:lstStyle/>
        <a:p>
          <a:endParaRPr lang="en-US"/>
        </a:p>
      </dgm:t>
    </dgm:pt>
    <dgm:pt modelId="{83DA41D7-1505-478A-8407-9FA2C3F9EF5C}">
      <dgm:prSet/>
      <dgm:spPr/>
      <dgm:t>
        <a:bodyPr/>
        <a:lstStyle/>
        <a:p>
          <a:r>
            <a:rPr lang="en-US"/>
            <a:t>Psychosis refers to a set of symptoms, such as auditory hallucinations or a delusion (false belief) that grossly impairs ones ability to accurately interpret their environment</a:t>
          </a:r>
        </a:p>
      </dgm:t>
    </dgm:pt>
    <dgm:pt modelId="{095383CC-2CBD-456E-8974-45DEE547D05F}" type="parTrans" cxnId="{E59B692F-04F0-41A2-B165-56A83064608E}">
      <dgm:prSet/>
      <dgm:spPr/>
      <dgm:t>
        <a:bodyPr/>
        <a:lstStyle/>
        <a:p>
          <a:endParaRPr lang="en-US"/>
        </a:p>
      </dgm:t>
    </dgm:pt>
    <dgm:pt modelId="{126A5733-7513-4A24-BBD1-CB68439FA144}" type="sibTrans" cxnId="{E59B692F-04F0-41A2-B165-56A83064608E}">
      <dgm:prSet/>
      <dgm:spPr/>
      <dgm:t>
        <a:bodyPr/>
        <a:lstStyle/>
        <a:p>
          <a:endParaRPr lang="en-US"/>
        </a:p>
      </dgm:t>
    </dgm:pt>
    <dgm:pt modelId="{439C7A1F-1197-40DC-9CD1-B923E1B8ACC8}">
      <dgm:prSet/>
      <dgm:spPr/>
      <dgm:t>
        <a:bodyPr/>
        <a:lstStyle/>
        <a:p>
          <a:r>
            <a:rPr lang="en-US"/>
            <a:t>Impaired reality testing.</a:t>
          </a:r>
        </a:p>
      </dgm:t>
    </dgm:pt>
    <dgm:pt modelId="{40C9B886-C983-4734-895D-A84D05872B32}" type="parTrans" cxnId="{E36BB80D-FDC2-489B-B51A-39B2E00C8F74}">
      <dgm:prSet/>
      <dgm:spPr/>
      <dgm:t>
        <a:bodyPr/>
        <a:lstStyle/>
        <a:p>
          <a:endParaRPr lang="en-US"/>
        </a:p>
      </dgm:t>
    </dgm:pt>
    <dgm:pt modelId="{B98415C4-6198-48C9-A1C8-B7B4FBFC5EC2}" type="sibTrans" cxnId="{E36BB80D-FDC2-489B-B51A-39B2E00C8F74}">
      <dgm:prSet/>
      <dgm:spPr/>
      <dgm:t>
        <a:bodyPr/>
        <a:lstStyle/>
        <a:p>
          <a:endParaRPr lang="en-US"/>
        </a:p>
      </dgm:t>
    </dgm:pt>
    <dgm:pt modelId="{CF539533-7EE0-CC47-8A25-44C2432A1D36}" type="pres">
      <dgm:prSet presAssocID="{C8160850-4C3A-4073-B13C-E9EEBE68FB69}" presName="Name0" presStyleCnt="0">
        <dgm:presLayoutVars>
          <dgm:dir/>
          <dgm:animLvl val="lvl"/>
          <dgm:resizeHandles val="exact"/>
        </dgm:presLayoutVars>
      </dgm:prSet>
      <dgm:spPr/>
    </dgm:pt>
    <dgm:pt modelId="{646E7509-2EF9-F14A-B4DB-DBF6F368CC4C}" type="pres">
      <dgm:prSet presAssocID="{439C7A1F-1197-40DC-9CD1-B923E1B8ACC8}" presName="boxAndChildren" presStyleCnt="0"/>
      <dgm:spPr/>
    </dgm:pt>
    <dgm:pt modelId="{343C4786-C8EA-0D46-8C06-370B52440592}" type="pres">
      <dgm:prSet presAssocID="{439C7A1F-1197-40DC-9CD1-B923E1B8ACC8}" presName="parentTextBox" presStyleLbl="node1" presStyleIdx="0" presStyleCnt="2"/>
      <dgm:spPr/>
    </dgm:pt>
    <dgm:pt modelId="{4F48085C-55DE-2841-8C87-B11F0BF54685}" type="pres">
      <dgm:prSet presAssocID="{126A5733-7513-4A24-BBD1-CB68439FA144}" presName="sp" presStyleCnt="0"/>
      <dgm:spPr/>
    </dgm:pt>
    <dgm:pt modelId="{328F4630-0E6D-2742-A9C0-0880E4C2DEE4}" type="pres">
      <dgm:prSet presAssocID="{83DA41D7-1505-478A-8407-9FA2C3F9EF5C}" presName="arrowAndChildren" presStyleCnt="0"/>
      <dgm:spPr/>
    </dgm:pt>
    <dgm:pt modelId="{452CD1BB-EF99-6D4D-9682-60309E3ADCFB}" type="pres">
      <dgm:prSet presAssocID="{83DA41D7-1505-478A-8407-9FA2C3F9EF5C}" presName="parentTextArrow" presStyleLbl="node1" presStyleIdx="1" presStyleCnt="2"/>
      <dgm:spPr/>
    </dgm:pt>
  </dgm:ptLst>
  <dgm:cxnLst>
    <dgm:cxn modelId="{E36BB80D-FDC2-489B-B51A-39B2E00C8F74}" srcId="{C8160850-4C3A-4073-B13C-E9EEBE68FB69}" destId="{439C7A1F-1197-40DC-9CD1-B923E1B8ACC8}" srcOrd="1" destOrd="0" parTransId="{40C9B886-C983-4734-895D-A84D05872B32}" sibTransId="{B98415C4-6198-48C9-A1C8-B7B4FBFC5EC2}"/>
    <dgm:cxn modelId="{E59B692F-04F0-41A2-B165-56A83064608E}" srcId="{C8160850-4C3A-4073-B13C-E9EEBE68FB69}" destId="{83DA41D7-1505-478A-8407-9FA2C3F9EF5C}" srcOrd="0" destOrd="0" parTransId="{095383CC-2CBD-456E-8974-45DEE547D05F}" sibTransId="{126A5733-7513-4A24-BBD1-CB68439FA144}"/>
    <dgm:cxn modelId="{BD17EE50-091A-4945-AFBC-CB72079D253F}" type="presOf" srcId="{439C7A1F-1197-40DC-9CD1-B923E1B8ACC8}" destId="{343C4786-C8EA-0D46-8C06-370B52440592}" srcOrd="0" destOrd="0" presId="urn:microsoft.com/office/officeart/2005/8/layout/process4"/>
    <dgm:cxn modelId="{76EFB86D-EB32-9146-BC89-93FEC3C07D19}" type="presOf" srcId="{83DA41D7-1505-478A-8407-9FA2C3F9EF5C}" destId="{452CD1BB-EF99-6D4D-9682-60309E3ADCFB}" srcOrd="0" destOrd="0" presId="urn:microsoft.com/office/officeart/2005/8/layout/process4"/>
    <dgm:cxn modelId="{D9763579-7333-D34F-93F2-2032BEB19398}" type="presOf" srcId="{C8160850-4C3A-4073-B13C-E9EEBE68FB69}" destId="{CF539533-7EE0-CC47-8A25-44C2432A1D36}" srcOrd="0" destOrd="0" presId="urn:microsoft.com/office/officeart/2005/8/layout/process4"/>
    <dgm:cxn modelId="{C0913D64-851D-EE43-9A73-478B58716B97}" type="presParOf" srcId="{CF539533-7EE0-CC47-8A25-44C2432A1D36}" destId="{646E7509-2EF9-F14A-B4DB-DBF6F368CC4C}" srcOrd="0" destOrd="0" presId="urn:microsoft.com/office/officeart/2005/8/layout/process4"/>
    <dgm:cxn modelId="{AD42C739-9B66-E449-947D-21E2E505682B}" type="presParOf" srcId="{646E7509-2EF9-F14A-B4DB-DBF6F368CC4C}" destId="{343C4786-C8EA-0D46-8C06-370B52440592}" srcOrd="0" destOrd="0" presId="urn:microsoft.com/office/officeart/2005/8/layout/process4"/>
    <dgm:cxn modelId="{28514A2E-3F06-1244-8ED9-95022B917F65}" type="presParOf" srcId="{CF539533-7EE0-CC47-8A25-44C2432A1D36}" destId="{4F48085C-55DE-2841-8C87-B11F0BF54685}" srcOrd="1" destOrd="0" presId="urn:microsoft.com/office/officeart/2005/8/layout/process4"/>
    <dgm:cxn modelId="{CF83E3AA-4E5D-C243-B266-C64DF2C1EAE7}" type="presParOf" srcId="{CF539533-7EE0-CC47-8A25-44C2432A1D36}" destId="{328F4630-0E6D-2742-A9C0-0880E4C2DEE4}" srcOrd="2" destOrd="0" presId="urn:microsoft.com/office/officeart/2005/8/layout/process4"/>
    <dgm:cxn modelId="{654A4F86-5454-584D-A74E-D96244E16356}" type="presParOf" srcId="{328F4630-0E6D-2742-A9C0-0880E4C2DEE4}" destId="{452CD1BB-EF99-6D4D-9682-60309E3ADCFB}"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9CC35C3-9284-487A-8E13-08522BC65EC9}"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5BA3EB83-E470-4CB0-A926-78DF68B77BCB}">
      <dgm:prSet/>
      <dgm:spPr/>
      <dgm:t>
        <a:bodyPr/>
        <a:lstStyle/>
        <a:p>
          <a:r>
            <a:rPr lang="en-US"/>
            <a:t>Sudden onset of at least one positive psychotic symptom such as delusions, hallucinations, disorganized speech, grossly disorganized or catatonic behavior;  lasting at least one day but less than a month; usually in response to a severe stressor</a:t>
          </a:r>
        </a:p>
      </dgm:t>
    </dgm:pt>
    <dgm:pt modelId="{1024603C-B175-4EB1-8283-3BA16E22A591}" type="parTrans" cxnId="{5907907B-4062-4DD6-AEFE-1762CFD4F37B}">
      <dgm:prSet/>
      <dgm:spPr/>
      <dgm:t>
        <a:bodyPr/>
        <a:lstStyle/>
        <a:p>
          <a:endParaRPr lang="en-US"/>
        </a:p>
      </dgm:t>
    </dgm:pt>
    <dgm:pt modelId="{FB4DCE38-C1F7-42E8-BEA3-FD03872BBD76}" type="sibTrans" cxnId="{5907907B-4062-4DD6-AEFE-1762CFD4F37B}">
      <dgm:prSet/>
      <dgm:spPr/>
      <dgm:t>
        <a:bodyPr/>
        <a:lstStyle/>
        <a:p>
          <a:endParaRPr lang="en-US"/>
        </a:p>
      </dgm:t>
    </dgm:pt>
    <dgm:pt modelId="{60E4E7F3-D62C-444E-BAE0-F05BA06B3DF0}">
      <dgm:prSet/>
      <dgm:spPr/>
      <dgm:t>
        <a:bodyPr/>
        <a:lstStyle/>
        <a:p>
          <a:r>
            <a:rPr lang="en-US"/>
            <a:t>Specifier:</a:t>
          </a:r>
        </a:p>
      </dgm:t>
    </dgm:pt>
    <dgm:pt modelId="{E8877034-D83B-4AE6-B854-B383DECBAB6F}" type="parTrans" cxnId="{E7EA1A7D-D194-4671-ABDD-08E40BE67993}">
      <dgm:prSet/>
      <dgm:spPr/>
      <dgm:t>
        <a:bodyPr/>
        <a:lstStyle/>
        <a:p>
          <a:endParaRPr lang="en-US"/>
        </a:p>
      </dgm:t>
    </dgm:pt>
    <dgm:pt modelId="{005EF58B-DAEC-4C93-AA51-28D0986A645D}" type="sibTrans" cxnId="{E7EA1A7D-D194-4671-ABDD-08E40BE67993}">
      <dgm:prSet/>
      <dgm:spPr/>
      <dgm:t>
        <a:bodyPr/>
        <a:lstStyle/>
        <a:p>
          <a:endParaRPr lang="en-US"/>
        </a:p>
      </dgm:t>
    </dgm:pt>
    <dgm:pt modelId="{1D41015E-DD22-4C68-87D3-343CF4D8333C}">
      <dgm:prSet/>
      <dgm:spPr/>
      <dgm:t>
        <a:bodyPr/>
        <a:lstStyle/>
        <a:p>
          <a:r>
            <a:rPr lang="en-US" dirty="0"/>
            <a:t>With marked stressor</a:t>
          </a:r>
        </a:p>
      </dgm:t>
    </dgm:pt>
    <dgm:pt modelId="{D6DB574A-02C8-4CFA-BD1C-B7EBE0D57E57}" type="parTrans" cxnId="{FA99D060-B81C-4403-A12F-11E10D3B6A5E}">
      <dgm:prSet/>
      <dgm:spPr/>
      <dgm:t>
        <a:bodyPr/>
        <a:lstStyle/>
        <a:p>
          <a:endParaRPr lang="en-US"/>
        </a:p>
      </dgm:t>
    </dgm:pt>
    <dgm:pt modelId="{AE8603A9-170F-4426-AB21-3334076DDC82}" type="sibTrans" cxnId="{FA99D060-B81C-4403-A12F-11E10D3B6A5E}">
      <dgm:prSet/>
      <dgm:spPr/>
      <dgm:t>
        <a:bodyPr/>
        <a:lstStyle/>
        <a:p>
          <a:endParaRPr lang="en-US"/>
        </a:p>
      </dgm:t>
    </dgm:pt>
    <dgm:pt modelId="{888CB0A9-B79C-46B7-A52F-34B2AD5C803D}">
      <dgm:prSet/>
      <dgm:spPr/>
      <dgm:t>
        <a:bodyPr/>
        <a:lstStyle/>
        <a:p>
          <a:r>
            <a:rPr lang="en-US" dirty="0"/>
            <a:t>Without marked stressor</a:t>
          </a:r>
        </a:p>
      </dgm:t>
    </dgm:pt>
    <dgm:pt modelId="{47025795-3123-45E9-83EC-C2EB668151C4}" type="parTrans" cxnId="{FAA6BE05-633F-4F52-930E-F26F4294A4F8}">
      <dgm:prSet/>
      <dgm:spPr/>
      <dgm:t>
        <a:bodyPr/>
        <a:lstStyle/>
        <a:p>
          <a:endParaRPr lang="en-US"/>
        </a:p>
      </dgm:t>
    </dgm:pt>
    <dgm:pt modelId="{1A68DF17-391B-48F0-B8B2-49019C28B358}" type="sibTrans" cxnId="{FAA6BE05-633F-4F52-930E-F26F4294A4F8}">
      <dgm:prSet/>
      <dgm:spPr/>
      <dgm:t>
        <a:bodyPr/>
        <a:lstStyle/>
        <a:p>
          <a:endParaRPr lang="en-US"/>
        </a:p>
      </dgm:t>
    </dgm:pt>
    <dgm:pt modelId="{C88F0A3A-8CC8-4ED4-9C13-6862C0638B4C}">
      <dgm:prSet/>
      <dgm:spPr/>
      <dgm:t>
        <a:bodyPr/>
        <a:lstStyle/>
        <a:p>
          <a:r>
            <a:rPr lang="en-US"/>
            <a:t>With postpartum onset</a:t>
          </a:r>
        </a:p>
      </dgm:t>
    </dgm:pt>
    <dgm:pt modelId="{9BED4D90-1616-4B6E-8E46-E71F35619379}" type="parTrans" cxnId="{50E8FB99-A235-4288-B492-26CEC767E6BB}">
      <dgm:prSet/>
      <dgm:spPr/>
      <dgm:t>
        <a:bodyPr/>
        <a:lstStyle/>
        <a:p>
          <a:endParaRPr lang="en-US"/>
        </a:p>
      </dgm:t>
    </dgm:pt>
    <dgm:pt modelId="{CF37CE60-0B02-49EF-8C83-E5CB02C34FB5}" type="sibTrans" cxnId="{50E8FB99-A235-4288-B492-26CEC767E6BB}">
      <dgm:prSet/>
      <dgm:spPr/>
      <dgm:t>
        <a:bodyPr/>
        <a:lstStyle/>
        <a:p>
          <a:endParaRPr lang="en-US"/>
        </a:p>
      </dgm:t>
    </dgm:pt>
    <dgm:pt modelId="{9FBB5343-324E-41DA-BE26-FE849D3F843D}">
      <dgm:prSet/>
      <dgm:spPr/>
      <dgm:t>
        <a:bodyPr/>
        <a:lstStyle/>
        <a:p>
          <a:r>
            <a:rPr lang="en-US"/>
            <a:t>With or without catatonia</a:t>
          </a:r>
        </a:p>
      </dgm:t>
    </dgm:pt>
    <dgm:pt modelId="{C9F68258-F54A-41D8-89F6-4FAEDB01153F}" type="parTrans" cxnId="{31602536-6AB3-498F-B1AF-51AA82D1A1AE}">
      <dgm:prSet/>
      <dgm:spPr/>
      <dgm:t>
        <a:bodyPr/>
        <a:lstStyle/>
        <a:p>
          <a:endParaRPr lang="en-US"/>
        </a:p>
      </dgm:t>
    </dgm:pt>
    <dgm:pt modelId="{64DCA08D-BF95-4105-8F2A-D2BE71498887}" type="sibTrans" cxnId="{31602536-6AB3-498F-B1AF-51AA82D1A1AE}">
      <dgm:prSet/>
      <dgm:spPr/>
      <dgm:t>
        <a:bodyPr/>
        <a:lstStyle/>
        <a:p>
          <a:endParaRPr lang="en-US"/>
        </a:p>
      </dgm:t>
    </dgm:pt>
    <dgm:pt modelId="{49A7C9E2-2475-40B2-9F18-C08E90F7D7CD}">
      <dgm:prSet/>
      <dgm:spPr/>
      <dgm:t>
        <a:bodyPr/>
        <a:lstStyle/>
        <a:p>
          <a:r>
            <a:rPr lang="en-US" dirty="0"/>
            <a:t>Specify current severity</a:t>
          </a:r>
        </a:p>
      </dgm:t>
    </dgm:pt>
    <dgm:pt modelId="{67932B03-18B1-4C5C-A16F-193BB04A1040}" type="parTrans" cxnId="{932C3844-2836-49EB-92B4-346F9BA3D2B7}">
      <dgm:prSet/>
      <dgm:spPr/>
      <dgm:t>
        <a:bodyPr/>
        <a:lstStyle/>
        <a:p>
          <a:endParaRPr lang="en-US"/>
        </a:p>
      </dgm:t>
    </dgm:pt>
    <dgm:pt modelId="{9EC9A7D1-679B-4227-A306-B3E4E5FD54DF}" type="sibTrans" cxnId="{932C3844-2836-49EB-92B4-346F9BA3D2B7}">
      <dgm:prSet/>
      <dgm:spPr/>
      <dgm:t>
        <a:bodyPr/>
        <a:lstStyle/>
        <a:p>
          <a:endParaRPr lang="en-US"/>
        </a:p>
      </dgm:t>
    </dgm:pt>
    <dgm:pt modelId="{77E89F68-7242-4F41-8A1B-73DD8C269D99}" type="pres">
      <dgm:prSet presAssocID="{F9CC35C3-9284-487A-8E13-08522BC65EC9}" presName="vert0" presStyleCnt="0">
        <dgm:presLayoutVars>
          <dgm:dir/>
          <dgm:animOne val="branch"/>
          <dgm:animLvl val="lvl"/>
        </dgm:presLayoutVars>
      </dgm:prSet>
      <dgm:spPr/>
    </dgm:pt>
    <dgm:pt modelId="{0E1A0A21-C31A-9047-A8F7-C047B43A2988}" type="pres">
      <dgm:prSet presAssocID="{5BA3EB83-E470-4CB0-A926-78DF68B77BCB}" presName="thickLine" presStyleLbl="alignNode1" presStyleIdx="0" presStyleCnt="7"/>
      <dgm:spPr/>
    </dgm:pt>
    <dgm:pt modelId="{9251947B-C830-8145-8354-48F1F412FC23}" type="pres">
      <dgm:prSet presAssocID="{5BA3EB83-E470-4CB0-A926-78DF68B77BCB}" presName="horz1" presStyleCnt="0"/>
      <dgm:spPr/>
    </dgm:pt>
    <dgm:pt modelId="{6C787965-E4D9-714E-A16D-AB5D39B4A8D2}" type="pres">
      <dgm:prSet presAssocID="{5BA3EB83-E470-4CB0-A926-78DF68B77BCB}" presName="tx1" presStyleLbl="revTx" presStyleIdx="0" presStyleCnt="7"/>
      <dgm:spPr/>
    </dgm:pt>
    <dgm:pt modelId="{326C5BAC-CA50-B74C-B8F4-0EECC778E03A}" type="pres">
      <dgm:prSet presAssocID="{5BA3EB83-E470-4CB0-A926-78DF68B77BCB}" presName="vert1" presStyleCnt="0"/>
      <dgm:spPr/>
    </dgm:pt>
    <dgm:pt modelId="{5ECB3F4F-0BDD-354C-8A5D-FFE35CC4A178}" type="pres">
      <dgm:prSet presAssocID="{60E4E7F3-D62C-444E-BAE0-F05BA06B3DF0}" presName="thickLine" presStyleLbl="alignNode1" presStyleIdx="1" presStyleCnt="7"/>
      <dgm:spPr/>
    </dgm:pt>
    <dgm:pt modelId="{42CFBD21-DA05-234F-98E2-B678B7E8DBB5}" type="pres">
      <dgm:prSet presAssocID="{60E4E7F3-D62C-444E-BAE0-F05BA06B3DF0}" presName="horz1" presStyleCnt="0"/>
      <dgm:spPr/>
    </dgm:pt>
    <dgm:pt modelId="{854457BA-CAB8-8448-829C-F6C72500F9D1}" type="pres">
      <dgm:prSet presAssocID="{60E4E7F3-D62C-444E-BAE0-F05BA06B3DF0}" presName="tx1" presStyleLbl="revTx" presStyleIdx="1" presStyleCnt="7"/>
      <dgm:spPr/>
    </dgm:pt>
    <dgm:pt modelId="{FC94F7BE-5FA2-C24A-ABA4-69AB07DCADE8}" type="pres">
      <dgm:prSet presAssocID="{60E4E7F3-D62C-444E-BAE0-F05BA06B3DF0}" presName="vert1" presStyleCnt="0"/>
      <dgm:spPr/>
    </dgm:pt>
    <dgm:pt modelId="{CE39C213-4583-614C-98F7-22F7F6DCA0B8}" type="pres">
      <dgm:prSet presAssocID="{1D41015E-DD22-4C68-87D3-343CF4D8333C}" presName="thickLine" presStyleLbl="alignNode1" presStyleIdx="2" presStyleCnt="7"/>
      <dgm:spPr/>
    </dgm:pt>
    <dgm:pt modelId="{3B5E7D4F-E8D4-7D47-B764-A805498CF41E}" type="pres">
      <dgm:prSet presAssocID="{1D41015E-DD22-4C68-87D3-343CF4D8333C}" presName="horz1" presStyleCnt="0"/>
      <dgm:spPr/>
    </dgm:pt>
    <dgm:pt modelId="{B1946DCF-1CA9-2940-B718-BBFD69DA05F0}" type="pres">
      <dgm:prSet presAssocID="{1D41015E-DD22-4C68-87D3-343CF4D8333C}" presName="tx1" presStyleLbl="revTx" presStyleIdx="2" presStyleCnt="7"/>
      <dgm:spPr/>
    </dgm:pt>
    <dgm:pt modelId="{5719E826-A2B0-FC49-B8FA-16D1AD83D404}" type="pres">
      <dgm:prSet presAssocID="{1D41015E-DD22-4C68-87D3-343CF4D8333C}" presName="vert1" presStyleCnt="0"/>
      <dgm:spPr/>
    </dgm:pt>
    <dgm:pt modelId="{33FC45B9-E7C7-BF47-99CB-E3F16E01B6D1}" type="pres">
      <dgm:prSet presAssocID="{888CB0A9-B79C-46B7-A52F-34B2AD5C803D}" presName="thickLine" presStyleLbl="alignNode1" presStyleIdx="3" presStyleCnt="7"/>
      <dgm:spPr/>
    </dgm:pt>
    <dgm:pt modelId="{00D8D70A-A693-7641-8A15-EBCDFFD53B7A}" type="pres">
      <dgm:prSet presAssocID="{888CB0A9-B79C-46B7-A52F-34B2AD5C803D}" presName="horz1" presStyleCnt="0"/>
      <dgm:spPr/>
    </dgm:pt>
    <dgm:pt modelId="{63B1C019-8FE6-6240-97E9-568DD2E4126D}" type="pres">
      <dgm:prSet presAssocID="{888CB0A9-B79C-46B7-A52F-34B2AD5C803D}" presName="tx1" presStyleLbl="revTx" presStyleIdx="3" presStyleCnt="7"/>
      <dgm:spPr/>
    </dgm:pt>
    <dgm:pt modelId="{3C44E457-AED7-554D-85B4-8A64CF1C7EF3}" type="pres">
      <dgm:prSet presAssocID="{888CB0A9-B79C-46B7-A52F-34B2AD5C803D}" presName="vert1" presStyleCnt="0"/>
      <dgm:spPr/>
    </dgm:pt>
    <dgm:pt modelId="{5E55A2B8-6561-B246-ACA6-D062DD65F18B}" type="pres">
      <dgm:prSet presAssocID="{C88F0A3A-8CC8-4ED4-9C13-6862C0638B4C}" presName="thickLine" presStyleLbl="alignNode1" presStyleIdx="4" presStyleCnt="7"/>
      <dgm:spPr/>
    </dgm:pt>
    <dgm:pt modelId="{0668659B-FA9B-0942-81CB-D8E70881DB10}" type="pres">
      <dgm:prSet presAssocID="{C88F0A3A-8CC8-4ED4-9C13-6862C0638B4C}" presName="horz1" presStyleCnt="0"/>
      <dgm:spPr/>
    </dgm:pt>
    <dgm:pt modelId="{AF8ADEE6-179A-ED43-AD22-FF700BE3F5DC}" type="pres">
      <dgm:prSet presAssocID="{C88F0A3A-8CC8-4ED4-9C13-6862C0638B4C}" presName="tx1" presStyleLbl="revTx" presStyleIdx="4" presStyleCnt="7"/>
      <dgm:spPr/>
    </dgm:pt>
    <dgm:pt modelId="{A1215BC6-84F0-2C44-AC2C-637822ADE774}" type="pres">
      <dgm:prSet presAssocID="{C88F0A3A-8CC8-4ED4-9C13-6862C0638B4C}" presName="vert1" presStyleCnt="0"/>
      <dgm:spPr/>
    </dgm:pt>
    <dgm:pt modelId="{78596374-EC3E-124A-9307-C605117A3C0A}" type="pres">
      <dgm:prSet presAssocID="{9FBB5343-324E-41DA-BE26-FE849D3F843D}" presName="thickLine" presStyleLbl="alignNode1" presStyleIdx="5" presStyleCnt="7"/>
      <dgm:spPr/>
    </dgm:pt>
    <dgm:pt modelId="{BF12CFA7-E4E7-4342-9C6A-23C7A9173B6D}" type="pres">
      <dgm:prSet presAssocID="{9FBB5343-324E-41DA-BE26-FE849D3F843D}" presName="horz1" presStyleCnt="0"/>
      <dgm:spPr/>
    </dgm:pt>
    <dgm:pt modelId="{3579BCCD-ABCC-444F-A2C7-1E919CA824C1}" type="pres">
      <dgm:prSet presAssocID="{9FBB5343-324E-41DA-BE26-FE849D3F843D}" presName="tx1" presStyleLbl="revTx" presStyleIdx="5" presStyleCnt="7"/>
      <dgm:spPr/>
    </dgm:pt>
    <dgm:pt modelId="{3BDCCBF8-8BCB-9446-80D9-B687F6F29A0A}" type="pres">
      <dgm:prSet presAssocID="{9FBB5343-324E-41DA-BE26-FE849D3F843D}" presName="vert1" presStyleCnt="0"/>
      <dgm:spPr/>
    </dgm:pt>
    <dgm:pt modelId="{7CE864D7-AA40-D445-AB5F-2479FF677775}" type="pres">
      <dgm:prSet presAssocID="{49A7C9E2-2475-40B2-9F18-C08E90F7D7CD}" presName="thickLine" presStyleLbl="alignNode1" presStyleIdx="6" presStyleCnt="7"/>
      <dgm:spPr/>
    </dgm:pt>
    <dgm:pt modelId="{D3901AB5-06B9-AB44-950F-E9F6007578CC}" type="pres">
      <dgm:prSet presAssocID="{49A7C9E2-2475-40B2-9F18-C08E90F7D7CD}" presName="horz1" presStyleCnt="0"/>
      <dgm:spPr/>
    </dgm:pt>
    <dgm:pt modelId="{2A8DDDC4-9112-AC4E-BB9C-E9BD54F406CE}" type="pres">
      <dgm:prSet presAssocID="{49A7C9E2-2475-40B2-9F18-C08E90F7D7CD}" presName="tx1" presStyleLbl="revTx" presStyleIdx="6" presStyleCnt="7"/>
      <dgm:spPr/>
    </dgm:pt>
    <dgm:pt modelId="{8EA35FB3-5E4C-034A-BA85-4B521A07401D}" type="pres">
      <dgm:prSet presAssocID="{49A7C9E2-2475-40B2-9F18-C08E90F7D7CD}" presName="vert1" presStyleCnt="0"/>
      <dgm:spPr/>
    </dgm:pt>
  </dgm:ptLst>
  <dgm:cxnLst>
    <dgm:cxn modelId="{AD5E6803-C3F6-1241-8592-533D30C73298}" type="presOf" srcId="{9FBB5343-324E-41DA-BE26-FE849D3F843D}" destId="{3579BCCD-ABCC-444F-A2C7-1E919CA824C1}" srcOrd="0" destOrd="0" presId="urn:microsoft.com/office/officeart/2008/layout/LinedList"/>
    <dgm:cxn modelId="{FAA6BE05-633F-4F52-930E-F26F4294A4F8}" srcId="{F9CC35C3-9284-487A-8E13-08522BC65EC9}" destId="{888CB0A9-B79C-46B7-A52F-34B2AD5C803D}" srcOrd="3" destOrd="0" parTransId="{47025795-3123-45E9-83EC-C2EB668151C4}" sibTransId="{1A68DF17-391B-48F0-B8B2-49019C28B358}"/>
    <dgm:cxn modelId="{31602536-6AB3-498F-B1AF-51AA82D1A1AE}" srcId="{F9CC35C3-9284-487A-8E13-08522BC65EC9}" destId="{9FBB5343-324E-41DA-BE26-FE849D3F843D}" srcOrd="5" destOrd="0" parTransId="{C9F68258-F54A-41D8-89F6-4FAEDB01153F}" sibTransId="{64DCA08D-BF95-4105-8F2A-D2BE71498887}"/>
    <dgm:cxn modelId="{932C3844-2836-49EB-92B4-346F9BA3D2B7}" srcId="{F9CC35C3-9284-487A-8E13-08522BC65EC9}" destId="{49A7C9E2-2475-40B2-9F18-C08E90F7D7CD}" srcOrd="6" destOrd="0" parTransId="{67932B03-18B1-4C5C-A16F-193BB04A1040}" sibTransId="{9EC9A7D1-679B-4227-A306-B3E4E5FD54DF}"/>
    <dgm:cxn modelId="{46F8CC46-D5B0-4C48-A448-83BD5F041AF6}" type="presOf" srcId="{1D41015E-DD22-4C68-87D3-343CF4D8333C}" destId="{B1946DCF-1CA9-2940-B718-BBFD69DA05F0}" srcOrd="0" destOrd="0" presId="urn:microsoft.com/office/officeart/2008/layout/LinedList"/>
    <dgm:cxn modelId="{FA99D060-B81C-4403-A12F-11E10D3B6A5E}" srcId="{F9CC35C3-9284-487A-8E13-08522BC65EC9}" destId="{1D41015E-DD22-4C68-87D3-343CF4D8333C}" srcOrd="2" destOrd="0" parTransId="{D6DB574A-02C8-4CFA-BD1C-B7EBE0D57E57}" sibTransId="{AE8603A9-170F-4426-AB21-3334076DDC82}"/>
    <dgm:cxn modelId="{DBAC5566-4E46-6A40-964E-3253163CD9D2}" type="presOf" srcId="{60E4E7F3-D62C-444E-BAE0-F05BA06B3DF0}" destId="{854457BA-CAB8-8448-829C-F6C72500F9D1}" srcOrd="0" destOrd="0" presId="urn:microsoft.com/office/officeart/2008/layout/LinedList"/>
    <dgm:cxn modelId="{5907907B-4062-4DD6-AEFE-1762CFD4F37B}" srcId="{F9CC35C3-9284-487A-8E13-08522BC65EC9}" destId="{5BA3EB83-E470-4CB0-A926-78DF68B77BCB}" srcOrd="0" destOrd="0" parTransId="{1024603C-B175-4EB1-8283-3BA16E22A591}" sibTransId="{FB4DCE38-C1F7-42E8-BEA3-FD03872BBD76}"/>
    <dgm:cxn modelId="{E7EA1A7D-D194-4671-ABDD-08E40BE67993}" srcId="{F9CC35C3-9284-487A-8E13-08522BC65EC9}" destId="{60E4E7F3-D62C-444E-BAE0-F05BA06B3DF0}" srcOrd="1" destOrd="0" parTransId="{E8877034-D83B-4AE6-B854-B383DECBAB6F}" sibTransId="{005EF58B-DAEC-4C93-AA51-28D0986A645D}"/>
    <dgm:cxn modelId="{91277895-3B5D-C64F-B4CA-60D7613D3B40}" type="presOf" srcId="{C88F0A3A-8CC8-4ED4-9C13-6862C0638B4C}" destId="{AF8ADEE6-179A-ED43-AD22-FF700BE3F5DC}" srcOrd="0" destOrd="0" presId="urn:microsoft.com/office/officeart/2008/layout/LinedList"/>
    <dgm:cxn modelId="{50E8FB99-A235-4288-B492-26CEC767E6BB}" srcId="{F9CC35C3-9284-487A-8E13-08522BC65EC9}" destId="{C88F0A3A-8CC8-4ED4-9C13-6862C0638B4C}" srcOrd="4" destOrd="0" parTransId="{9BED4D90-1616-4B6E-8E46-E71F35619379}" sibTransId="{CF37CE60-0B02-49EF-8C83-E5CB02C34FB5}"/>
    <dgm:cxn modelId="{767002A8-02DD-834C-B97C-A21F925E808D}" type="presOf" srcId="{49A7C9E2-2475-40B2-9F18-C08E90F7D7CD}" destId="{2A8DDDC4-9112-AC4E-BB9C-E9BD54F406CE}" srcOrd="0" destOrd="0" presId="urn:microsoft.com/office/officeart/2008/layout/LinedList"/>
    <dgm:cxn modelId="{7EB16DC9-8C5D-4243-A1E4-618BB53E9BBC}" type="presOf" srcId="{F9CC35C3-9284-487A-8E13-08522BC65EC9}" destId="{77E89F68-7242-4F41-8A1B-73DD8C269D99}" srcOrd="0" destOrd="0" presId="urn:microsoft.com/office/officeart/2008/layout/LinedList"/>
    <dgm:cxn modelId="{A76A7FD3-239A-8744-937C-A99C134FA3AA}" type="presOf" srcId="{888CB0A9-B79C-46B7-A52F-34B2AD5C803D}" destId="{63B1C019-8FE6-6240-97E9-568DD2E4126D}" srcOrd="0" destOrd="0" presId="urn:microsoft.com/office/officeart/2008/layout/LinedList"/>
    <dgm:cxn modelId="{11966EDD-7654-5047-93DA-B23C9E32ADB7}" type="presOf" srcId="{5BA3EB83-E470-4CB0-A926-78DF68B77BCB}" destId="{6C787965-E4D9-714E-A16D-AB5D39B4A8D2}" srcOrd="0" destOrd="0" presId="urn:microsoft.com/office/officeart/2008/layout/LinedList"/>
    <dgm:cxn modelId="{EB2C3028-D17E-0440-A556-29BC98D688F7}" type="presParOf" srcId="{77E89F68-7242-4F41-8A1B-73DD8C269D99}" destId="{0E1A0A21-C31A-9047-A8F7-C047B43A2988}" srcOrd="0" destOrd="0" presId="urn:microsoft.com/office/officeart/2008/layout/LinedList"/>
    <dgm:cxn modelId="{C6B58FBD-F7D6-EA4C-9933-AEF1D61B6270}" type="presParOf" srcId="{77E89F68-7242-4F41-8A1B-73DD8C269D99}" destId="{9251947B-C830-8145-8354-48F1F412FC23}" srcOrd="1" destOrd="0" presId="urn:microsoft.com/office/officeart/2008/layout/LinedList"/>
    <dgm:cxn modelId="{D112B45B-6DEC-8840-B649-C82AD9483C01}" type="presParOf" srcId="{9251947B-C830-8145-8354-48F1F412FC23}" destId="{6C787965-E4D9-714E-A16D-AB5D39B4A8D2}" srcOrd="0" destOrd="0" presId="urn:microsoft.com/office/officeart/2008/layout/LinedList"/>
    <dgm:cxn modelId="{A2B84DF5-F07F-7B4F-86B3-76E184E29A95}" type="presParOf" srcId="{9251947B-C830-8145-8354-48F1F412FC23}" destId="{326C5BAC-CA50-B74C-B8F4-0EECC778E03A}" srcOrd="1" destOrd="0" presId="urn:microsoft.com/office/officeart/2008/layout/LinedList"/>
    <dgm:cxn modelId="{2095ECEF-9973-7742-B3D2-FD995DD1839A}" type="presParOf" srcId="{77E89F68-7242-4F41-8A1B-73DD8C269D99}" destId="{5ECB3F4F-0BDD-354C-8A5D-FFE35CC4A178}" srcOrd="2" destOrd="0" presId="urn:microsoft.com/office/officeart/2008/layout/LinedList"/>
    <dgm:cxn modelId="{6C57525B-4BDB-DD49-B826-04D7FD1D79CF}" type="presParOf" srcId="{77E89F68-7242-4F41-8A1B-73DD8C269D99}" destId="{42CFBD21-DA05-234F-98E2-B678B7E8DBB5}" srcOrd="3" destOrd="0" presId="urn:microsoft.com/office/officeart/2008/layout/LinedList"/>
    <dgm:cxn modelId="{E6B6882E-97FA-7440-BE66-CDA79CF0DD90}" type="presParOf" srcId="{42CFBD21-DA05-234F-98E2-B678B7E8DBB5}" destId="{854457BA-CAB8-8448-829C-F6C72500F9D1}" srcOrd="0" destOrd="0" presId="urn:microsoft.com/office/officeart/2008/layout/LinedList"/>
    <dgm:cxn modelId="{8ADF4257-CFFD-394C-9D4F-9BCEB4E53681}" type="presParOf" srcId="{42CFBD21-DA05-234F-98E2-B678B7E8DBB5}" destId="{FC94F7BE-5FA2-C24A-ABA4-69AB07DCADE8}" srcOrd="1" destOrd="0" presId="urn:microsoft.com/office/officeart/2008/layout/LinedList"/>
    <dgm:cxn modelId="{D0393B25-814E-F149-AC87-C704B15F21F6}" type="presParOf" srcId="{77E89F68-7242-4F41-8A1B-73DD8C269D99}" destId="{CE39C213-4583-614C-98F7-22F7F6DCA0B8}" srcOrd="4" destOrd="0" presId="urn:microsoft.com/office/officeart/2008/layout/LinedList"/>
    <dgm:cxn modelId="{C574045B-9146-AD42-B49D-3BA6CB09D917}" type="presParOf" srcId="{77E89F68-7242-4F41-8A1B-73DD8C269D99}" destId="{3B5E7D4F-E8D4-7D47-B764-A805498CF41E}" srcOrd="5" destOrd="0" presId="urn:microsoft.com/office/officeart/2008/layout/LinedList"/>
    <dgm:cxn modelId="{30825AB1-3809-4949-83A4-85EFBDDD0740}" type="presParOf" srcId="{3B5E7D4F-E8D4-7D47-B764-A805498CF41E}" destId="{B1946DCF-1CA9-2940-B718-BBFD69DA05F0}" srcOrd="0" destOrd="0" presId="urn:microsoft.com/office/officeart/2008/layout/LinedList"/>
    <dgm:cxn modelId="{02675CBD-2FD3-E446-9452-83C449C928C4}" type="presParOf" srcId="{3B5E7D4F-E8D4-7D47-B764-A805498CF41E}" destId="{5719E826-A2B0-FC49-B8FA-16D1AD83D404}" srcOrd="1" destOrd="0" presId="urn:microsoft.com/office/officeart/2008/layout/LinedList"/>
    <dgm:cxn modelId="{A03EF61A-1C19-6141-AF14-5EB528819047}" type="presParOf" srcId="{77E89F68-7242-4F41-8A1B-73DD8C269D99}" destId="{33FC45B9-E7C7-BF47-99CB-E3F16E01B6D1}" srcOrd="6" destOrd="0" presId="urn:microsoft.com/office/officeart/2008/layout/LinedList"/>
    <dgm:cxn modelId="{28C4DCF1-1535-6A43-A02F-89FCAEF45253}" type="presParOf" srcId="{77E89F68-7242-4F41-8A1B-73DD8C269D99}" destId="{00D8D70A-A693-7641-8A15-EBCDFFD53B7A}" srcOrd="7" destOrd="0" presId="urn:microsoft.com/office/officeart/2008/layout/LinedList"/>
    <dgm:cxn modelId="{D408B1C6-B8AE-1D4F-93B7-071481B3555F}" type="presParOf" srcId="{00D8D70A-A693-7641-8A15-EBCDFFD53B7A}" destId="{63B1C019-8FE6-6240-97E9-568DD2E4126D}" srcOrd="0" destOrd="0" presId="urn:microsoft.com/office/officeart/2008/layout/LinedList"/>
    <dgm:cxn modelId="{E2DA74D2-73B9-234C-B70E-6FAFA98988D7}" type="presParOf" srcId="{00D8D70A-A693-7641-8A15-EBCDFFD53B7A}" destId="{3C44E457-AED7-554D-85B4-8A64CF1C7EF3}" srcOrd="1" destOrd="0" presId="urn:microsoft.com/office/officeart/2008/layout/LinedList"/>
    <dgm:cxn modelId="{661AF58F-5697-924C-8A8C-4947808C17D0}" type="presParOf" srcId="{77E89F68-7242-4F41-8A1B-73DD8C269D99}" destId="{5E55A2B8-6561-B246-ACA6-D062DD65F18B}" srcOrd="8" destOrd="0" presId="urn:microsoft.com/office/officeart/2008/layout/LinedList"/>
    <dgm:cxn modelId="{8A4FF1DF-E705-514C-A924-B3855668725F}" type="presParOf" srcId="{77E89F68-7242-4F41-8A1B-73DD8C269D99}" destId="{0668659B-FA9B-0942-81CB-D8E70881DB10}" srcOrd="9" destOrd="0" presId="urn:microsoft.com/office/officeart/2008/layout/LinedList"/>
    <dgm:cxn modelId="{4789DAF5-F01D-B14B-BA18-3FB72CE19053}" type="presParOf" srcId="{0668659B-FA9B-0942-81CB-D8E70881DB10}" destId="{AF8ADEE6-179A-ED43-AD22-FF700BE3F5DC}" srcOrd="0" destOrd="0" presId="urn:microsoft.com/office/officeart/2008/layout/LinedList"/>
    <dgm:cxn modelId="{BDA725C7-3D35-B946-B43B-A204505292FC}" type="presParOf" srcId="{0668659B-FA9B-0942-81CB-D8E70881DB10}" destId="{A1215BC6-84F0-2C44-AC2C-637822ADE774}" srcOrd="1" destOrd="0" presId="urn:microsoft.com/office/officeart/2008/layout/LinedList"/>
    <dgm:cxn modelId="{5180F5C1-6340-1E4E-B773-1D4518A2083B}" type="presParOf" srcId="{77E89F68-7242-4F41-8A1B-73DD8C269D99}" destId="{78596374-EC3E-124A-9307-C605117A3C0A}" srcOrd="10" destOrd="0" presId="urn:microsoft.com/office/officeart/2008/layout/LinedList"/>
    <dgm:cxn modelId="{8B675450-65D3-A44C-B3E0-E21872BD2B79}" type="presParOf" srcId="{77E89F68-7242-4F41-8A1B-73DD8C269D99}" destId="{BF12CFA7-E4E7-4342-9C6A-23C7A9173B6D}" srcOrd="11" destOrd="0" presId="urn:microsoft.com/office/officeart/2008/layout/LinedList"/>
    <dgm:cxn modelId="{7EAFD7FA-AD8D-1E43-BCA3-1957D517E1FB}" type="presParOf" srcId="{BF12CFA7-E4E7-4342-9C6A-23C7A9173B6D}" destId="{3579BCCD-ABCC-444F-A2C7-1E919CA824C1}" srcOrd="0" destOrd="0" presId="urn:microsoft.com/office/officeart/2008/layout/LinedList"/>
    <dgm:cxn modelId="{AC1C130E-930C-6D47-8A72-BAA05129D433}" type="presParOf" srcId="{BF12CFA7-E4E7-4342-9C6A-23C7A9173B6D}" destId="{3BDCCBF8-8BCB-9446-80D9-B687F6F29A0A}" srcOrd="1" destOrd="0" presId="urn:microsoft.com/office/officeart/2008/layout/LinedList"/>
    <dgm:cxn modelId="{75DA8AC4-EC30-D44B-80C1-F97E2A37F1CF}" type="presParOf" srcId="{77E89F68-7242-4F41-8A1B-73DD8C269D99}" destId="{7CE864D7-AA40-D445-AB5F-2479FF677775}" srcOrd="12" destOrd="0" presId="urn:microsoft.com/office/officeart/2008/layout/LinedList"/>
    <dgm:cxn modelId="{C8608CDC-7544-7E49-A88D-AEA35D4477B6}" type="presParOf" srcId="{77E89F68-7242-4F41-8A1B-73DD8C269D99}" destId="{D3901AB5-06B9-AB44-950F-E9F6007578CC}" srcOrd="13" destOrd="0" presId="urn:microsoft.com/office/officeart/2008/layout/LinedList"/>
    <dgm:cxn modelId="{FAA4DB1C-13D1-A942-A279-84150164E384}" type="presParOf" srcId="{D3901AB5-06B9-AB44-950F-E9F6007578CC}" destId="{2A8DDDC4-9112-AC4E-BB9C-E9BD54F406CE}" srcOrd="0" destOrd="0" presId="urn:microsoft.com/office/officeart/2008/layout/LinedList"/>
    <dgm:cxn modelId="{8DFCA2A9-E249-9A4C-993F-3370F9828C0E}" type="presParOf" srcId="{D3901AB5-06B9-AB44-950F-E9F6007578CC}" destId="{8EA35FB3-5E4C-034A-BA85-4B521A07401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F095A2A-9E18-4FF0-BB1E-F642081F5F1D}"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US"/>
        </a:p>
      </dgm:t>
    </dgm:pt>
    <dgm:pt modelId="{FE5CC454-E2E8-485A-BE84-C834A4BE1224}">
      <dgm:prSet/>
      <dgm:spPr/>
      <dgm:t>
        <a:bodyPr/>
        <a:lstStyle/>
        <a:p>
          <a:pPr>
            <a:lnSpc>
              <a:spcPct val="100000"/>
            </a:lnSpc>
          </a:pPr>
          <a:r>
            <a:rPr lang="en-US"/>
            <a:t>Symptoms identical to Schizophrenia but lasting less than 6 months and includes two or more of the following symptoms for a period of one month:</a:t>
          </a:r>
        </a:p>
      </dgm:t>
    </dgm:pt>
    <dgm:pt modelId="{9115DC5E-E83D-40EA-9AE2-FF32EECFFE18}" type="parTrans" cxnId="{D4509F22-5F7D-483B-852E-FF532215736C}">
      <dgm:prSet/>
      <dgm:spPr/>
      <dgm:t>
        <a:bodyPr/>
        <a:lstStyle/>
        <a:p>
          <a:endParaRPr lang="en-US"/>
        </a:p>
      </dgm:t>
    </dgm:pt>
    <dgm:pt modelId="{111DE0AE-C14C-4E6F-9D4F-F339BAA0145C}" type="sibTrans" cxnId="{D4509F22-5F7D-483B-852E-FF532215736C}">
      <dgm:prSet/>
      <dgm:spPr/>
      <dgm:t>
        <a:bodyPr/>
        <a:lstStyle/>
        <a:p>
          <a:endParaRPr lang="en-US"/>
        </a:p>
      </dgm:t>
    </dgm:pt>
    <dgm:pt modelId="{FAA4A1F7-FE7E-4ACE-AD16-078988A06AA4}">
      <dgm:prSet/>
      <dgm:spPr/>
      <dgm:t>
        <a:bodyPr/>
        <a:lstStyle/>
        <a:p>
          <a:pPr>
            <a:lnSpc>
              <a:spcPct val="100000"/>
            </a:lnSpc>
          </a:pPr>
          <a:r>
            <a:rPr lang="en-US" dirty="0"/>
            <a:t>Delusions</a:t>
          </a:r>
        </a:p>
      </dgm:t>
    </dgm:pt>
    <dgm:pt modelId="{ABE21F8B-A1CA-44F1-AC3F-6E0B2659AF1F}" type="parTrans" cxnId="{8D93C42A-E06C-4CB3-A1F3-30D732F13282}">
      <dgm:prSet/>
      <dgm:spPr/>
      <dgm:t>
        <a:bodyPr/>
        <a:lstStyle/>
        <a:p>
          <a:endParaRPr lang="en-US"/>
        </a:p>
      </dgm:t>
    </dgm:pt>
    <dgm:pt modelId="{CE835A45-AEE1-47DF-B9AF-C718076DE3BB}" type="sibTrans" cxnId="{8D93C42A-E06C-4CB3-A1F3-30D732F13282}">
      <dgm:prSet/>
      <dgm:spPr/>
      <dgm:t>
        <a:bodyPr/>
        <a:lstStyle/>
        <a:p>
          <a:endParaRPr lang="en-US"/>
        </a:p>
      </dgm:t>
    </dgm:pt>
    <dgm:pt modelId="{6BD11EFD-68F8-47B6-A804-E49FA006314E}">
      <dgm:prSet/>
      <dgm:spPr/>
      <dgm:t>
        <a:bodyPr/>
        <a:lstStyle/>
        <a:p>
          <a:pPr>
            <a:lnSpc>
              <a:spcPct val="100000"/>
            </a:lnSpc>
          </a:pPr>
          <a:r>
            <a:rPr lang="en-US" dirty="0"/>
            <a:t>Hallucinations</a:t>
          </a:r>
        </a:p>
      </dgm:t>
    </dgm:pt>
    <dgm:pt modelId="{9829357A-6146-4F4E-8BEF-21B235F4A3E1}" type="parTrans" cxnId="{EC4C40C2-FED8-4E93-9F9B-99340F61E63D}">
      <dgm:prSet/>
      <dgm:spPr/>
      <dgm:t>
        <a:bodyPr/>
        <a:lstStyle/>
        <a:p>
          <a:endParaRPr lang="en-US"/>
        </a:p>
      </dgm:t>
    </dgm:pt>
    <dgm:pt modelId="{71551CD0-CF77-4E73-95EE-07C9612DBB8D}" type="sibTrans" cxnId="{EC4C40C2-FED8-4E93-9F9B-99340F61E63D}">
      <dgm:prSet/>
      <dgm:spPr/>
      <dgm:t>
        <a:bodyPr/>
        <a:lstStyle/>
        <a:p>
          <a:endParaRPr lang="en-US"/>
        </a:p>
      </dgm:t>
    </dgm:pt>
    <dgm:pt modelId="{7D880636-33B3-4D45-8293-FA1758DFCEE1}">
      <dgm:prSet/>
      <dgm:spPr/>
      <dgm:t>
        <a:bodyPr/>
        <a:lstStyle/>
        <a:p>
          <a:pPr>
            <a:lnSpc>
              <a:spcPct val="100000"/>
            </a:lnSpc>
          </a:pPr>
          <a:r>
            <a:rPr lang="en-US"/>
            <a:t>Disorganized Speech </a:t>
          </a:r>
        </a:p>
      </dgm:t>
    </dgm:pt>
    <dgm:pt modelId="{2699EBC6-E078-4790-81AB-19043CEB88B1}" type="parTrans" cxnId="{AF7EE56B-83AB-4C1F-AD67-A5358138B284}">
      <dgm:prSet/>
      <dgm:spPr/>
      <dgm:t>
        <a:bodyPr/>
        <a:lstStyle/>
        <a:p>
          <a:endParaRPr lang="en-US"/>
        </a:p>
      </dgm:t>
    </dgm:pt>
    <dgm:pt modelId="{B03F2B5C-C099-41AA-9E0B-8079EA4B4BF2}" type="sibTrans" cxnId="{AF7EE56B-83AB-4C1F-AD67-A5358138B284}">
      <dgm:prSet/>
      <dgm:spPr/>
      <dgm:t>
        <a:bodyPr/>
        <a:lstStyle/>
        <a:p>
          <a:endParaRPr lang="en-US"/>
        </a:p>
      </dgm:t>
    </dgm:pt>
    <dgm:pt modelId="{A1FB5A9F-A602-4DDC-8298-331DF5D5627A}">
      <dgm:prSet/>
      <dgm:spPr/>
      <dgm:t>
        <a:bodyPr/>
        <a:lstStyle/>
        <a:p>
          <a:pPr>
            <a:lnSpc>
              <a:spcPct val="100000"/>
            </a:lnSpc>
          </a:pPr>
          <a:r>
            <a:rPr lang="en-US"/>
            <a:t>Specify if:</a:t>
          </a:r>
        </a:p>
      </dgm:t>
    </dgm:pt>
    <dgm:pt modelId="{359FA911-FAEC-4C2E-A2D5-3C6BF16BC877}" type="parTrans" cxnId="{B75BC4B8-8A81-4782-992C-5C2E75F74DC9}">
      <dgm:prSet/>
      <dgm:spPr/>
      <dgm:t>
        <a:bodyPr/>
        <a:lstStyle/>
        <a:p>
          <a:endParaRPr lang="en-US"/>
        </a:p>
      </dgm:t>
    </dgm:pt>
    <dgm:pt modelId="{FF7ABFEC-34AE-40F7-B39E-F86B799D7347}" type="sibTrans" cxnId="{B75BC4B8-8A81-4782-992C-5C2E75F74DC9}">
      <dgm:prSet/>
      <dgm:spPr/>
      <dgm:t>
        <a:bodyPr/>
        <a:lstStyle/>
        <a:p>
          <a:endParaRPr lang="en-US"/>
        </a:p>
      </dgm:t>
    </dgm:pt>
    <dgm:pt modelId="{81B21F9B-47DF-42AA-963B-D2EBF4F3F2A5}">
      <dgm:prSet/>
      <dgm:spPr/>
      <dgm:t>
        <a:bodyPr/>
        <a:lstStyle/>
        <a:p>
          <a:pPr>
            <a:lnSpc>
              <a:spcPct val="100000"/>
            </a:lnSpc>
          </a:pPr>
          <a:r>
            <a:rPr lang="en-US"/>
            <a:t>With good prognostic features</a:t>
          </a:r>
        </a:p>
      </dgm:t>
    </dgm:pt>
    <dgm:pt modelId="{F3176E39-BD82-493A-915E-4415BCEE1059}" type="parTrans" cxnId="{3FE4662D-E496-4AE9-88D9-3EACECD7C234}">
      <dgm:prSet/>
      <dgm:spPr/>
      <dgm:t>
        <a:bodyPr/>
        <a:lstStyle/>
        <a:p>
          <a:endParaRPr lang="en-US"/>
        </a:p>
      </dgm:t>
    </dgm:pt>
    <dgm:pt modelId="{EB521F8C-69F0-4A1D-9F40-2ADB8454D2DA}" type="sibTrans" cxnId="{3FE4662D-E496-4AE9-88D9-3EACECD7C234}">
      <dgm:prSet/>
      <dgm:spPr/>
      <dgm:t>
        <a:bodyPr/>
        <a:lstStyle/>
        <a:p>
          <a:endParaRPr lang="en-US"/>
        </a:p>
      </dgm:t>
    </dgm:pt>
    <dgm:pt modelId="{4E2705CE-916F-40D6-B05A-3FB0704719F3}">
      <dgm:prSet/>
      <dgm:spPr/>
      <dgm:t>
        <a:bodyPr/>
        <a:lstStyle/>
        <a:p>
          <a:pPr>
            <a:lnSpc>
              <a:spcPct val="100000"/>
            </a:lnSpc>
          </a:pPr>
          <a:r>
            <a:rPr lang="en-US"/>
            <a:t>Without good prognostic features</a:t>
          </a:r>
        </a:p>
      </dgm:t>
    </dgm:pt>
    <dgm:pt modelId="{89E3695F-18D6-41C7-A44D-61BDA931E67A}" type="parTrans" cxnId="{05C58F7D-1695-436C-A26F-5C8D7CF81401}">
      <dgm:prSet/>
      <dgm:spPr/>
      <dgm:t>
        <a:bodyPr/>
        <a:lstStyle/>
        <a:p>
          <a:endParaRPr lang="en-US"/>
        </a:p>
      </dgm:t>
    </dgm:pt>
    <dgm:pt modelId="{70B769B1-EE1F-4EF1-8C60-45794226C523}" type="sibTrans" cxnId="{05C58F7D-1695-436C-A26F-5C8D7CF81401}">
      <dgm:prSet/>
      <dgm:spPr/>
      <dgm:t>
        <a:bodyPr/>
        <a:lstStyle/>
        <a:p>
          <a:endParaRPr lang="en-US"/>
        </a:p>
      </dgm:t>
    </dgm:pt>
    <dgm:pt modelId="{8AECC55A-DFB8-4DE6-8DD5-F810E3A1B341}">
      <dgm:prSet/>
      <dgm:spPr/>
      <dgm:t>
        <a:bodyPr/>
        <a:lstStyle/>
        <a:p>
          <a:pPr>
            <a:lnSpc>
              <a:spcPct val="100000"/>
            </a:lnSpc>
          </a:pPr>
          <a:r>
            <a:rPr lang="en-US"/>
            <a:t>Specify if: with catatonia</a:t>
          </a:r>
        </a:p>
      </dgm:t>
    </dgm:pt>
    <dgm:pt modelId="{0E1FCE4E-6044-4CFA-BA77-F9BE59CFA4F8}" type="parTrans" cxnId="{D8692C35-E833-4D66-87AB-E58CD1759CAA}">
      <dgm:prSet/>
      <dgm:spPr/>
      <dgm:t>
        <a:bodyPr/>
        <a:lstStyle/>
        <a:p>
          <a:endParaRPr lang="en-US"/>
        </a:p>
      </dgm:t>
    </dgm:pt>
    <dgm:pt modelId="{8203E03F-B13A-4675-94B4-E0421086146B}" type="sibTrans" cxnId="{D8692C35-E833-4D66-87AB-E58CD1759CAA}">
      <dgm:prSet/>
      <dgm:spPr/>
      <dgm:t>
        <a:bodyPr/>
        <a:lstStyle/>
        <a:p>
          <a:endParaRPr lang="en-US"/>
        </a:p>
      </dgm:t>
    </dgm:pt>
    <dgm:pt modelId="{8512F24A-5E33-4283-8550-5CA89758F657}">
      <dgm:prSet/>
      <dgm:spPr/>
      <dgm:t>
        <a:bodyPr/>
        <a:lstStyle/>
        <a:p>
          <a:pPr>
            <a:lnSpc>
              <a:spcPct val="100000"/>
            </a:lnSpc>
          </a:pPr>
          <a:r>
            <a:rPr lang="en-US" dirty="0"/>
            <a:t>Specify: current severity</a:t>
          </a:r>
        </a:p>
      </dgm:t>
    </dgm:pt>
    <dgm:pt modelId="{628B2410-7B1E-4F74-B959-C9FCA481C63B}" type="parTrans" cxnId="{5E180E7D-FD6E-44A6-A496-FEF50749D319}">
      <dgm:prSet/>
      <dgm:spPr/>
      <dgm:t>
        <a:bodyPr/>
        <a:lstStyle/>
        <a:p>
          <a:endParaRPr lang="en-US"/>
        </a:p>
      </dgm:t>
    </dgm:pt>
    <dgm:pt modelId="{97580ADC-62E0-4350-BF75-C273C6A5136E}" type="sibTrans" cxnId="{5E180E7D-FD6E-44A6-A496-FEF50749D319}">
      <dgm:prSet/>
      <dgm:spPr/>
      <dgm:t>
        <a:bodyPr/>
        <a:lstStyle/>
        <a:p>
          <a:endParaRPr lang="en-US"/>
        </a:p>
      </dgm:t>
    </dgm:pt>
    <dgm:pt modelId="{7BD8FE36-C01C-40A1-BF2B-5E74FDE786DF}">
      <dgm:prSet custT="1"/>
      <dgm:spPr/>
      <dgm:t>
        <a:bodyPr/>
        <a:lstStyle/>
        <a:p>
          <a:pPr>
            <a:lnSpc>
              <a:spcPct val="100000"/>
            </a:lnSpc>
          </a:pPr>
          <a:r>
            <a:rPr lang="en-US" sz="1400" dirty="0"/>
            <a:t>Specify: if catatonia is present </a:t>
          </a:r>
        </a:p>
      </dgm:t>
    </dgm:pt>
    <dgm:pt modelId="{3B471711-3A94-4CCF-98D4-AC7822E0269F}" type="parTrans" cxnId="{9768B757-6A6A-4946-83FC-A5027CE00E52}">
      <dgm:prSet/>
      <dgm:spPr/>
      <dgm:t>
        <a:bodyPr/>
        <a:lstStyle/>
        <a:p>
          <a:endParaRPr lang="en-US"/>
        </a:p>
      </dgm:t>
    </dgm:pt>
    <dgm:pt modelId="{C5CDD560-2997-43F1-B600-1850118CB204}" type="sibTrans" cxnId="{9768B757-6A6A-4946-83FC-A5027CE00E52}">
      <dgm:prSet/>
      <dgm:spPr/>
      <dgm:t>
        <a:bodyPr/>
        <a:lstStyle/>
        <a:p>
          <a:endParaRPr lang="en-US"/>
        </a:p>
      </dgm:t>
    </dgm:pt>
    <dgm:pt modelId="{9904945C-E6CB-4D37-9029-FC1816C1D7EC}">
      <dgm:prSet custT="1"/>
      <dgm:spPr/>
      <dgm:t>
        <a:bodyPr/>
        <a:lstStyle/>
        <a:p>
          <a:pPr>
            <a:lnSpc>
              <a:spcPct val="100000"/>
            </a:lnSpc>
          </a:pPr>
          <a:r>
            <a:rPr lang="en-US" sz="1400" dirty="0"/>
            <a:t>Grossly disorganized or catatonic behavior</a:t>
          </a:r>
        </a:p>
      </dgm:t>
    </dgm:pt>
    <dgm:pt modelId="{63C5DCF8-05F4-489B-8A48-2B3C33F13D8B}" type="parTrans" cxnId="{60824AC9-F4DF-47E9-B876-1AF97ECAFEE4}">
      <dgm:prSet/>
      <dgm:spPr/>
      <dgm:t>
        <a:bodyPr/>
        <a:lstStyle/>
        <a:p>
          <a:endParaRPr lang="en-US"/>
        </a:p>
      </dgm:t>
    </dgm:pt>
    <dgm:pt modelId="{BCC78B59-3600-4ECA-8139-7F4A5ECBDC62}" type="sibTrans" cxnId="{60824AC9-F4DF-47E9-B876-1AF97ECAFEE4}">
      <dgm:prSet/>
      <dgm:spPr/>
      <dgm:t>
        <a:bodyPr/>
        <a:lstStyle/>
        <a:p>
          <a:endParaRPr lang="en-US"/>
        </a:p>
      </dgm:t>
    </dgm:pt>
    <dgm:pt modelId="{0BE3A048-6235-4ACB-9361-0AFFFA0A6420}">
      <dgm:prSet custT="1"/>
      <dgm:spPr/>
      <dgm:t>
        <a:bodyPr/>
        <a:lstStyle/>
        <a:p>
          <a:pPr>
            <a:lnSpc>
              <a:spcPct val="100000"/>
            </a:lnSpc>
          </a:pPr>
          <a:r>
            <a:rPr lang="en-US" sz="1400" dirty="0"/>
            <a:t>Negative symptoms (diminished emotional </a:t>
          </a:r>
        </a:p>
      </dgm:t>
    </dgm:pt>
    <dgm:pt modelId="{165E58BB-0B38-4A9F-8A48-3BC2F5192AFC}" type="parTrans" cxnId="{0467BD50-7177-4C26-AD34-67448FAAAF2F}">
      <dgm:prSet/>
      <dgm:spPr/>
      <dgm:t>
        <a:bodyPr/>
        <a:lstStyle/>
        <a:p>
          <a:endParaRPr lang="en-US"/>
        </a:p>
      </dgm:t>
    </dgm:pt>
    <dgm:pt modelId="{7A868757-545E-40D2-B035-DF7DAD70110C}" type="sibTrans" cxnId="{0467BD50-7177-4C26-AD34-67448FAAAF2F}">
      <dgm:prSet/>
      <dgm:spPr/>
      <dgm:t>
        <a:bodyPr/>
        <a:lstStyle/>
        <a:p>
          <a:endParaRPr lang="en-US"/>
        </a:p>
      </dgm:t>
    </dgm:pt>
    <dgm:pt modelId="{87A4D14C-41B4-0048-A0E1-5C275E22BF66}" type="pres">
      <dgm:prSet presAssocID="{0F095A2A-9E18-4FF0-BB1E-F642081F5F1D}" presName="diagram" presStyleCnt="0">
        <dgm:presLayoutVars>
          <dgm:dir/>
          <dgm:resizeHandles val="exact"/>
        </dgm:presLayoutVars>
      </dgm:prSet>
      <dgm:spPr/>
    </dgm:pt>
    <dgm:pt modelId="{BAFE6C48-0505-3B41-BD75-360861664EEA}" type="pres">
      <dgm:prSet presAssocID="{FE5CC454-E2E8-485A-BE84-C834A4BE1224}" presName="node" presStyleLbl="node1" presStyleIdx="0" presStyleCnt="7" custScaleY="173090">
        <dgm:presLayoutVars>
          <dgm:bulletEnabled val="1"/>
        </dgm:presLayoutVars>
      </dgm:prSet>
      <dgm:spPr/>
    </dgm:pt>
    <dgm:pt modelId="{C867002C-3410-8B42-A798-025281082E8A}" type="pres">
      <dgm:prSet presAssocID="{111DE0AE-C14C-4E6F-9D4F-F339BAA0145C}" presName="sibTrans" presStyleCnt="0"/>
      <dgm:spPr/>
    </dgm:pt>
    <dgm:pt modelId="{21896866-56B8-4441-90E9-E2B53BC6966A}" type="pres">
      <dgm:prSet presAssocID="{A1FB5A9F-A602-4DDC-8298-331DF5D5627A}" presName="node" presStyleLbl="node1" presStyleIdx="1" presStyleCnt="7">
        <dgm:presLayoutVars>
          <dgm:bulletEnabled val="1"/>
        </dgm:presLayoutVars>
      </dgm:prSet>
      <dgm:spPr/>
    </dgm:pt>
    <dgm:pt modelId="{99FB3D28-0A11-1F4B-B090-90C297F0DA7D}" type="pres">
      <dgm:prSet presAssocID="{FF7ABFEC-34AE-40F7-B39E-F86B799D7347}" presName="sibTrans" presStyleCnt="0"/>
      <dgm:spPr/>
    </dgm:pt>
    <dgm:pt modelId="{6829F8F4-C72B-3F4D-8235-213C1065A872}" type="pres">
      <dgm:prSet presAssocID="{81B21F9B-47DF-42AA-963B-D2EBF4F3F2A5}" presName="node" presStyleLbl="node1" presStyleIdx="2" presStyleCnt="7">
        <dgm:presLayoutVars>
          <dgm:bulletEnabled val="1"/>
        </dgm:presLayoutVars>
      </dgm:prSet>
      <dgm:spPr/>
    </dgm:pt>
    <dgm:pt modelId="{998E5A39-4237-5745-B96B-8C9E0ECDAF5E}" type="pres">
      <dgm:prSet presAssocID="{EB521F8C-69F0-4A1D-9F40-2ADB8454D2DA}" presName="sibTrans" presStyleCnt="0"/>
      <dgm:spPr/>
    </dgm:pt>
    <dgm:pt modelId="{03E7C029-5696-BF4C-B28D-B9AF24EC565F}" type="pres">
      <dgm:prSet presAssocID="{4E2705CE-916F-40D6-B05A-3FB0704719F3}" presName="node" presStyleLbl="node1" presStyleIdx="3" presStyleCnt="7" custLinFactNeighborX="1397" custLinFactNeighborY="9795">
        <dgm:presLayoutVars>
          <dgm:bulletEnabled val="1"/>
        </dgm:presLayoutVars>
      </dgm:prSet>
      <dgm:spPr/>
    </dgm:pt>
    <dgm:pt modelId="{FA75CB24-CF55-9548-84FA-D19528CBC72D}" type="pres">
      <dgm:prSet presAssocID="{70B769B1-EE1F-4EF1-8C60-45794226C523}" presName="sibTrans" presStyleCnt="0"/>
      <dgm:spPr/>
    </dgm:pt>
    <dgm:pt modelId="{38D13EDF-76E3-0645-9DB2-EAC09CDF0C90}" type="pres">
      <dgm:prSet presAssocID="{8AECC55A-DFB8-4DE6-8DD5-F810E3A1B341}" presName="node" presStyleLbl="node1" presStyleIdx="4" presStyleCnt="7">
        <dgm:presLayoutVars>
          <dgm:bulletEnabled val="1"/>
        </dgm:presLayoutVars>
      </dgm:prSet>
      <dgm:spPr/>
    </dgm:pt>
    <dgm:pt modelId="{C48CC350-FB83-8046-AF88-69E3E2AE8EB0}" type="pres">
      <dgm:prSet presAssocID="{8203E03F-B13A-4675-94B4-E0421086146B}" presName="sibTrans" presStyleCnt="0"/>
      <dgm:spPr/>
    </dgm:pt>
    <dgm:pt modelId="{50365184-C30B-7A47-BB36-7CE8E3152BE0}" type="pres">
      <dgm:prSet presAssocID="{8512F24A-5E33-4283-8550-5CA89758F657}" presName="node" presStyleLbl="node1" presStyleIdx="5" presStyleCnt="7">
        <dgm:presLayoutVars>
          <dgm:bulletEnabled val="1"/>
        </dgm:presLayoutVars>
      </dgm:prSet>
      <dgm:spPr/>
    </dgm:pt>
    <dgm:pt modelId="{A6C4977A-EC91-A54E-951D-41CBB6542E21}" type="pres">
      <dgm:prSet presAssocID="{97580ADC-62E0-4350-BF75-C273C6A5136E}" presName="sibTrans" presStyleCnt="0"/>
      <dgm:spPr/>
    </dgm:pt>
    <dgm:pt modelId="{1679B08C-F30E-3A47-A794-AEC7400C2032}" type="pres">
      <dgm:prSet presAssocID="{7BD8FE36-C01C-40A1-BF2B-5E74FDE786DF}" presName="node" presStyleLbl="node1" presStyleIdx="6" presStyleCnt="7" custScaleX="142140" custScaleY="139723">
        <dgm:presLayoutVars>
          <dgm:bulletEnabled val="1"/>
        </dgm:presLayoutVars>
      </dgm:prSet>
      <dgm:spPr/>
    </dgm:pt>
  </dgm:ptLst>
  <dgm:cxnLst>
    <dgm:cxn modelId="{FBC65800-E1AF-2D49-B3CA-3A6379465D7E}" type="presOf" srcId="{0F095A2A-9E18-4FF0-BB1E-F642081F5F1D}" destId="{87A4D14C-41B4-0048-A0E1-5C275E22BF66}" srcOrd="0" destOrd="0" presId="urn:microsoft.com/office/officeart/2005/8/layout/default"/>
    <dgm:cxn modelId="{209CF507-C5E5-134E-83CC-51EF50C9EE07}" type="presOf" srcId="{7BD8FE36-C01C-40A1-BF2B-5E74FDE786DF}" destId="{1679B08C-F30E-3A47-A794-AEC7400C2032}" srcOrd="0" destOrd="0" presId="urn:microsoft.com/office/officeart/2005/8/layout/default"/>
    <dgm:cxn modelId="{2A654F14-A4AE-C34E-A3DF-42D03F1FE24D}" type="presOf" srcId="{6BD11EFD-68F8-47B6-A804-E49FA006314E}" destId="{BAFE6C48-0505-3B41-BD75-360861664EEA}" srcOrd="0" destOrd="2" presId="urn:microsoft.com/office/officeart/2005/8/layout/default"/>
    <dgm:cxn modelId="{D4509F22-5F7D-483B-852E-FF532215736C}" srcId="{0F095A2A-9E18-4FF0-BB1E-F642081F5F1D}" destId="{FE5CC454-E2E8-485A-BE84-C834A4BE1224}" srcOrd="0" destOrd="0" parTransId="{9115DC5E-E83D-40EA-9AE2-FF32EECFFE18}" sibTransId="{111DE0AE-C14C-4E6F-9D4F-F339BAA0145C}"/>
    <dgm:cxn modelId="{17DF8C24-071F-F246-8EEC-C5EEA9C7C1CD}" type="presOf" srcId="{4E2705CE-916F-40D6-B05A-3FB0704719F3}" destId="{03E7C029-5696-BF4C-B28D-B9AF24EC565F}" srcOrd="0" destOrd="0" presId="urn:microsoft.com/office/officeart/2005/8/layout/default"/>
    <dgm:cxn modelId="{70719228-AD3A-6C44-9F7D-914896EE4955}" type="presOf" srcId="{7D880636-33B3-4D45-8293-FA1758DFCEE1}" destId="{BAFE6C48-0505-3B41-BD75-360861664EEA}" srcOrd="0" destOrd="3" presId="urn:microsoft.com/office/officeart/2005/8/layout/default"/>
    <dgm:cxn modelId="{8D93C42A-E06C-4CB3-A1F3-30D732F13282}" srcId="{FE5CC454-E2E8-485A-BE84-C834A4BE1224}" destId="{FAA4A1F7-FE7E-4ACE-AD16-078988A06AA4}" srcOrd="0" destOrd="0" parTransId="{ABE21F8B-A1CA-44F1-AC3F-6E0B2659AF1F}" sibTransId="{CE835A45-AEE1-47DF-B9AF-C718076DE3BB}"/>
    <dgm:cxn modelId="{3FE4662D-E496-4AE9-88D9-3EACECD7C234}" srcId="{0F095A2A-9E18-4FF0-BB1E-F642081F5F1D}" destId="{81B21F9B-47DF-42AA-963B-D2EBF4F3F2A5}" srcOrd="2" destOrd="0" parTransId="{F3176E39-BD82-493A-915E-4415BCEE1059}" sibTransId="{EB521F8C-69F0-4A1D-9F40-2ADB8454D2DA}"/>
    <dgm:cxn modelId="{7D352031-B38A-7244-98DB-8256407DD9D9}" type="presOf" srcId="{81B21F9B-47DF-42AA-963B-D2EBF4F3F2A5}" destId="{6829F8F4-C72B-3F4D-8235-213C1065A872}" srcOrd="0" destOrd="0" presId="urn:microsoft.com/office/officeart/2005/8/layout/default"/>
    <dgm:cxn modelId="{D8692C35-E833-4D66-87AB-E58CD1759CAA}" srcId="{0F095A2A-9E18-4FF0-BB1E-F642081F5F1D}" destId="{8AECC55A-DFB8-4DE6-8DD5-F810E3A1B341}" srcOrd="4" destOrd="0" parTransId="{0E1FCE4E-6044-4CFA-BA77-F9BE59CFA4F8}" sibTransId="{8203E03F-B13A-4675-94B4-E0421086146B}"/>
    <dgm:cxn modelId="{0467BD50-7177-4C26-AD34-67448FAAAF2F}" srcId="{7BD8FE36-C01C-40A1-BF2B-5E74FDE786DF}" destId="{0BE3A048-6235-4ACB-9361-0AFFFA0A6420}" srcOrd="1" destOrd="0" parTransId="{165E58BB-0B38-4A9F-8A48-3BC2F5192AFC}" sibTransId="{7A868757-545E-40D2-B035-DF7DAD70110C}"/>
    <dgm:cxn modelId="{9768B757-6A6A-4946-83FC-A5027CE00E52}" srcId="{0F095A2A-9E18-4FF0-BB1E-F642081F5F1D}" destId="{7BD8FE36-C01C-40A1-BF2B-5E74FDE786DF}" srcOrd="6" destOrd="0" parTransId="{3B471711-3A94-4CCF-98D4-AC7822E0269F}" sibTransId="{C5CDD560-2997-43F1-B600-1850118CB204}"/>
    <dgm:cxn modelId="{451F5D61-8284-814C-809D-4493DF8EAAD5}" type="presOf" srcId="{FE5CC454-E2E8-485A-BE84-C834A4BE1224}" destId="{BAFE6C48-0505-3B41-BD75-360861664EEA}" srcOrd="0" destOrd="0" presId="urn:microsoft.com/office/officeart/2005/8/layout/default"/>
    <dgm:cxn modelId="{DCF6C564-039E-5448-B531-0F01C76918E9}" type="presOf" srcId="{0BE3A048-6235-4ACB-9361-0AFFFA0A6420}" destId="{1679B08C-F30E-3A47-A794-AEC7400C2032}" srcOrd="0" destOrd="2" presId="urn:microsoft.com/office/officeart/2005/8/layout/default"/>
    <dgm:cxn modelId="{AF7EE56B-83AB-4C1F-AD67-A5358138B284}" srcId="{FE5CC454-E2E8-485A-BE84-C834A4BE1224}" destId="{7D880636-33B3-4D45-8293-FA1758DFCEE1}" srcOrd="2" destOrd="0" parTransId="{2699EBC6-E078-4790-81AB-19043CEB88B1}" sibTransId="{B03F2B5C-C099-41AA-9E0B-8079EA4B4BF2}"/>
    <dgm:cxn modelId="{BD7E3271-32AE-5B42-BD29-E45DCAA56145}" type="presOf" srcId="{8512F24A-5E33-4283-8550-5CA89758F657}" destId="{50365184-C30B-7A47-BB36-7CE8E3152BE0}" srcOrd="0" destOrd="0" presId="urn:microsoft.com/office/officeart/2005/8/layout/default"/>
    <dgm:cxn modelId="{4A2D6E79-8132-3D46-9294-96A91B34C23A}" type="presOf" srcId="{A1FB5A9F-A602-4DDC-8298-331DF5D5627A}" destId="{21896866-56B8-4441-90E9-E2B53BC6966A}" srcOrd="0" destOrd="0" presId="urn:microsoft.com/office/officeart/2005/8/layout/default"/>
    <dgm:cxn modelId="{1C202A7A-9C77-904F-A8A6-FAE2DC327F42}" type="presOf" srcId="{9904945C-E6CB-4D37-9029-FC1816C1D7EC}" destId="{1679B08C-F30E-3A47-A794-AEC7400C2032}" srcOrd="0" destOrd="1" presId="urn:microsoft.com/office/officeart/2005/8/layout/default"/>
    <dgm:cxn modelId="{5E180E7D-FD6E-44A6-A496-FEF50749D319}" srcId="{0F095A2A-9E18-4FF0-BB1E-F642081F5F1D}" destId="{8512F24A-5E33-4283-8550-5CA89758F657}" srcOrd="5" destOrd="0" parTransId="{628B2410-7B1E-4F74-B959-C9FCA481C63B}" sibTransId="{97580ADC-62E0-4350-BF75-C273C6A5136E}"/>
    <dgm:cxn modelId="{05C58F7D-1695-436C-A26F-5C8D7CF81401}" srcId="{0F095A2A-9E18-4FF0-BB1E-F642081F5F1D}" destId="{4E2705CE-916F-40D6-B05A-3FB0704719F3}" srcOrd="3" destOrd="0" parTransId="{89E3695F-18D6-41C7-A44D-61BDA931E67A}" sibTransId="{70B769B1-EE1F-4EF1-8C60-45794226C523}"/>
    <dgm:cxn modelId="{B75BC4B8-8A81-4782-992C-5C2E75F74DC9}" srcId="{0F095A2A-9E18-4FF0-BB1E-F642081F5F1D}" destId="{A1FB5A9F-A602-4DDC-8298-331DF5D5627A}" srcOrd="1" destOrd="0" parTransId="{359FA911-FAEC-4C2E-A2D5-3C6BF16BC877}" sibTransId="{FF7ABFEC-34AE-40F7-B39E-F86B799D7347}"/>
    <dgm:cxn modelId="{EC4C40C2-FED8-4E93-9F9B-99340F61E63D}" srcId="{FE5CC454-E2E8-485A-BE84-C834A4BE1224}" destId="{6BD11EFD-68F8-47B6-A804-E49FA006314E}" srcOrd="1" destOrd="0" parTransId="{9829357A-6146-4F4E-8BEF-21B235F4A3E1}" sibTransId="{71551CD0-CF77-4E73-95EE-07C9612DBB8D}"/>
    <dgm:cxn modelId="{60824AC9-F4DF-47E9-B876-1AF97ECAFEE4}" srcId="{7BD8FE36-C01C-40A1-BF2B-5E74FDE786DF}" destId="{9904945C-E6CB-4D37-9029-FC1816C1D7EC}" srcOrd="0" destOrd="0" parTransId="{63C5DCF8-05F4-489B-8A48-2B3C33F13D8B}" sibTransId="{BCC78B59-3600-4ECA-8139-7F4A5ECBDC62}"/>
    <dgm:cxn modelId="{0BF738E0-B227-7343-841D-E44863686C58}" type="presOf" srcId="{FAA4A1F7-FE7E-4ACE-AD16-078988A06AA4}" destId="{BAFE6C48-0505-3B41-BD75-360861664EEA}" srcOrd="0" destOrd="1" presId="urn:microsoft.com/office/officeart/2005/8/layout/default"/>
    <dgm:cxn modelId="{5338C4FE-AC4C-B941-BC6D-B9B63605B939}" type="presOf" srcId="{8AECC55A-DFB8-4DE6-8DD5-F810E3A1B341}" destId="{38D13EDF-76E3-0645-9DB2-EAC09CDF0C90}" srcOrd="0" destOrd="0" presId="urn:microsoft.com/office/officeart/2005/8/layout/default"/>
    <dgm:cxn modelId="{BF74C98A-8505-8D4A-95C5-EB45B58F404B}" type="presParOf" srcId="{87A4D14C-41B4-0048-A0E1-5C275E22BF66}" destId="{BAFE6C48-0505-3B41-BD75-360861664EEA}" srcOrd="0" destOrd="0" presId="urn:microsoft.com/office/officeart/2005/8/layout/default"/>
    <dgm:cxn modelId="{404FF27D-D742-AF48-AC3C-3511E93DD2AB}" type="presParOf" srcId="{87A4D14C-41B4-0048-A0E1-5C275E22BF66}" destId="{C867002C-3410-8B42-A798-025281082E8A}" srcOrd="1" destOrd="0" presId="urn:microsoft.com/office/officeart/2005/8/layout/default"/>
    <dgm:cxn modelId="{A5E391EE-C11D-D749-A523-88C6ABB72751}" type="presParOf" srcId="{87A4D14C-41B4-0048-A0E1-5C275E22BF66}" destId="{21896866-56B8-4441-90E9-E2B53BC6966A}" srcOrd="2" destOrd="0" presId="urn:microsoft.com/office/officeart/2005/8/layout/default"/>
    <dgm:cxn modelId="{B05676B1-37FE-614C-9F54-3ABF1D653CE4}" type="presParOf" srcId="{87A4D14C-41B4-0048-A0E1-5C275E22BF66}" destId="{99FB3D28-0A11-1F4B-B090-90C297F0DA7D}" srcOrd="3" destOrd="0" presId="urn:microsoft.com/office/officeart/2005/8/layout/default"/>
    <dgm:cxn modelId="{4D2BF64B-49C7-7F41-A7FE-C479D96C6582}" type="presParOf" srcId="{87A4D14C-41B4-0048-A0E1-5C275E22BF66}" destId="{6829F8F4-C72B-3F4D-8235-213C1065A872}" srcOrd="4" destOrd="0" presId="urn:microsoft.com/office/officeart/2005/8/layout/default"/>
    <dgm:cxn modelId="{61E57700-3765-7940-B251-AC96B7BBC76D}" type="presParOf" srcId="{87A4D14C-41B4-0048-A0E1-5C275E22BF66}" destId="{998E5A39-4237-5745-B96B-8C9E0ECDAF5E}" srcOrd="5" destOrd="0" presId="urn:microsoft.com/office/officeart/2005/8/layout/default"/>
    <dgm:cxn modelId="{7E088947-94B7-654B-A4E6-9F2A549F72A9}" type="presParOf" srcId="{87A4D14C-41B4-0048-A0E1-5C275E22BF66}" destId="{03E7C029-5696-BF4C-B28D-B9AF24EC565F}" srcOrd="6" destOrd="0" presId="urn:microsoft.com/office/officeart/2005/8/layout/default"/>
    <dgm:cxn modelId="{9E7B894E-C336-B248-8FE4-7F8F318859A9}" type="presParOf" srcId="{87A4D14C-41B4-0048-A0E1-5C275E22BF66}" destId="{FA75CB24-CF55-9548-84FA-D19528CBC72D}" srcOrd="7" destOrd="0" presId="urn:microsoft.com/office/officeart/2005/8/layout/default"/>
    <dgm:cxn modelId="{B79CC4FA-AD0B-804C-BD4C-03C9B67BB31D}" type="presParOf" srcId="{87A4D14C-41B4-0048-A0E1-5C275E22BF66}" destId="{38D13EDF-76E3-0645-9DB2-EAC09CDF0C90}" srcOrd="8" destOrd="0" presId="urn:microsoft.com/office/officeart/2005/8/layout/default"/>
    <dgm:cxn modelId="{C7EC4AB9-2FD8-C44F-B0DF-0F6FD19F93D1}" type="presParOf" srcId="{87A4D14C-41B4-0048-A0E1-5C275E22BF66}" destId="{C48CC350-FB83-8046-AF88-69E3E2AE8EB0}" srcOrd="9" destOrd="0" presId="urn:microsoft.com/office/officeart/2005/8/layout/default"/>
    <dgm:cxn modelId="{11DCB137-1B72-7E40-9E28-E5BBC9B14D88}" type="presParOf" srcId="{87A4D14C-41B4-0048-A0E1-5C275E22BF66}" destId="{50365184-C30B-7A47-BB36-7CE8E3152BE0}" srcOrd="10" destOrd="0" presId="urn:microsoft.com/office/officeart/2005/8/layout/default"/>
    <dgm:cxn modelId="{005D9DAB-BBFE-5C49-96FF-0AE703D9678C}" type="presParOf" srcId="{87A4D14C-41B4-0048-A0E1-5C275E22BF66}" destId="{A6C4977A-EC91-A54E-951D-41CBB6542E21}" srcOrd="11" destOrd="0" presId="urn:microsoft.com/office/officeart/2005/8/layout/default"/>
    <dgm:cxn modelId="{A010602B-0BD0-804F-8BEF-51BAE0D31AC0}" type="presParOf" srcId="{87A4D14C-41B4-0048-A0E1-5C275E22BF66}" destId="{1679B08C-F30E-3A47-A794-AEC7400C2032}"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664A444-B10A-4DD6-9B20-E54A70D5C5AE}" type="doc">
      <dgm:prSet loTypeId="urn:microsoft.com/office/officeart/2005/8/layout/vList2" loCatId="list" qsTypeId="urn:microsoft.com/office/officeart/2005/8/quickstyle/simple1" qsCatId="simple" csTypeId="urn:microsoft.com/office/officeart/2005/8/colors/accent5_2" csCatId="accent5"/>
      <dgm:spPr/>
      <dgm:t>
        <a:bodyPr/>
        <a:lstStyle/>
        <a:p>
          <a:endParaRPr lang="en-US"/>
        </a:p>
      </dgm:t>
    </dgm:pt>
    <dgm:pt modelId="{5C9AE43C-6402-4A73-BD9B-780AA81A3CA9}">
      <dgm:prSet/>
      <dgm:spPr/>
      <dgm:t>
        <a:bodyPr/>
        <a:lstStyle/>
        <a:p>
          <a:r>
            <a:rPr lang="en-US" dirty="0"/>
            <a:t>Schizoaffective Disorder is characterized by abnormal thought processes and dysregulated emotions.</a:t>
          </a:r>
        </a:p>
      </dgm:t>
    </dgm:pt>
    <dgm:pt modelId="{47ACDAA8-7235-4B5B-9F11-594D1154F9F7}" type="parTrans" cxnId="{1B5D7E3C-6640-4B56-8EC9-B7A20DEA47AF}">
      <dgm:prSet/>
      <dgm:spPr/>
      <dgm:t>
        <a:bodyPr/>
        <a:lstStyle/>
        <a:p>
          <a:endParaRPr lang="en-US"/>
        </a:p>
      </dgm:t>
    </dgm:pt>
    <dgm:pt modelId="{25AB0FCB-1582-45B5-95A3-0866C5FC4CE0}" type="sibTrans" cxnId="{1B5D7E3C-6640-4B56-8EC9-B7A20DEA47AF}">
      <dgm:prSet/>
      <dgm:spPr/>
      <dgm:t>
        <a:bodyPr/>
        <a:lstStyle/>
        <a:p>
          <a:endParaRPr lang="en-US"/>
        </a:p>
      </dgm:t>
    </dgm:pt>
    <dgm:pt modelId="{1250EB4D-8E53-4FA5-8931-907FD3CA0095}">
      <dgm:prSet/>
      <dgm:spPr/>
      <dgm:t>
        <a:bodyPr/>
        <a:lstStyle/>
        <a:p>
          <a:r>
            <a:rPr lang="en-US"/>
            <a:t>An individual with this disorder has features of both Sz and a mood disorder but does not strictly meet the diagnostic criteria for either.</a:t>
          </a:r>
        </a:p>
      </dgm:t>
    </dgm:pt>
    <dgm:pt modelId="{DC38FDA1-B2CC-4071-A87B-2352AA00CBF4}" type="parTrans" cxnId="{757DCA26-5B28-4755-948D-96AFB6BAEE18}">
      <dgm:prSet/>
      <dgm:spPr/>
      <dgm:t>
        <a:bodyPr/>
        <a:lstStyle/>
        <a:p>
          <a:endParaRPr lang="en-US"/>
        </a:p>
      </dgm:t>
    </dgm:pt>
    <dgm:pt modelId="{CA182C5C-BF4E-4DB9-A5C5-60A872EE4898}" type="sibTrans" cxnId="{757DCA26-5B28-4755-948D-96AFB6BAEE18}">
      <dgm:prSet/>
      <dgm:spPr/>
      <dgm:t>
        <a:bodyPr/>
        <a:lstStyle/>
        <a:p>
          <a:endParaRPr lang="en-US"/>
        </a:p>
      </dgm:t>
    </dgm:pt>
    <dgm:pt modelId="{6C660B6D-1C20-4254-841E-ED173F68730C}">
      <dgm:prSet/>
      <dgm:spPr/>
      <dgm:t>
        <a:bodyPr/>
        <a:lstStyle/>
        <a:p>
          <a:r>
            <a:rPr lang="en-US" dirty="0"/>
            <a:t>Delusions or hallucinations are present for two or more weeks in the absence of a major mood episode (depressive or manic)</a:t>
          </a:r>
        </a:p>
      </dgm:t>
    </dgm:pt>
    <dgm:pt modelId="{D548FF23-BFB1-468D-AD42-CA0314506665}" type="parTrans" cxnId="{2DD597CF-83E1-47D3-8EFE-732E8DAD3F6A}">
      <dgm:prSet/>
      <dgm:spPr/>
      <dgm:t>
        <a:bodyPr/>
        <a:lstStyle/>
        <a:p>
          <a:endParaRPr lang="en-US"/>
        </a:p>
      </dgm:t>
    </dgm:pt>
    <dgm:pt modelId="{862FC682-365D-4D1B-8BD1-66BD8229468F}" type="sibTrans" cxnId="{2DD597CF-83E1-47D3-8EFE-732E8DAD3F6A}">
      <dgm:prSet/>
      <dgm:spPr/>
      <dgm:t>
        <a:bodyPr/>
        <a:lstStyle/>
        <a:p>
          <a:endParaRPr lang="en-US"/>
        </a:p>
      </dgm:t>
    </dgm:pt>
    <dgm:pt modelId="{1CDEA9A3-19F8-4BCC-A398-D4DF923A2FF4}">
      <dgm:prSet/>
      <dgm:spPr/>
      <dgm:t>
        <a:bodyPr/>
        <a:lstStyle/>
        <a:p>
          <a:r>
            <a:rPr lang="en-US"/>
            <a:t>Major depressive or manic mood disorder concurrent with primary symptoms of Schizophrenia</a:t>
          </a:r>
        </a:p>
      </dgm:t>
    </dgm:pt>
    <dgm:pt modelId="{2413D3D2-2EBE-45F2-AE77-F4C2A5738C7C}" type="parTrans" cxnId="{8CC9F430-D4A4-40C4-95E0-9A73A2F15DDC}">
      <dgm:prSet/>
      <dgm:spPr/>
      <dgm:t>
        <a:bodyPr/>
        <a:lstStyle/>
        <a:p>
          <a:endParaRPr lang="en-US"/>
        </a:p>
      </dgm:t>
    </dgm:pt>
    <dgm:pt modelId="{C7B4B69C-2D84-498D-8371-F2373A126BA4}" type="sibTrans" cxnId="{8CC9F430-D4A4-40C4-95E0-9A73A2F15DDC}">
      <dgm:prSet/>
      <dgm:spPr/>
      <dgm:t>
        <a:bodyPr/>
        <a:lstStyle/>
        <a:p>
          <a:endParaRPr lang="en-US"/>
        </a:p>
      </dgm:t>
    </dgm:pt>
    <dgm:pt modelId="{1F22CCF8-F9B2-431C-A604-E6A2541ADDCE}">
      <dgm:prSet/>
      <dgm:spPr/>
      <dgm:t>
        <a:bodyPr/>
        <a:lstStyle/>
        <a:p>
          <a:r>
            <a:rPr lang="en-US"/>
            <a:t>Specify if:  Bipolar Type or Depressive Type</a:t>
          </a:r>
        </a:p>
      </dgm:t>
    </dgm:pt>
    <dgm:pt modelId="{34EE8B10-CD2F-44F8-9698-A8190294913B}" type="parTrans" cxnId="{9A781322-A187-4782-A331-48B54B5918CC}">
      <dgm:prSet/>
      <dgm:spPr/>
      <dgm:t>
        <a:bodyPr/>
        <a:lstStyle/>
        <a:p>
          <a:endParaRPr lang="en-US"/>
        </a:p>
      </dgm:t>
    </dgm:pt>
    <dgm:pt modelId="{D060B799-F26A-4B79-9372-DE481BE6B966}" type="sibTrans" cxnId="{9A781322-A187-4782-A331-48B54B5918CC}">
      <dgm:prSet/>
      <dgm:spPr/>
      <dgm:t>
        <a:bodyPr/>
        <a:lstStyle/>
        <a:p>
          <a:endParaRPr lang="en-US"/>
        </a:p>
      </dgm:t>
    </dgm:pt>
    <dgm:pt modelId="{D877B388-7096-4CD4-9EE7-165B205DAB1F}">
      <dgm:prSet/>
      <dgm:spPr/>
      <dgm:t>
        <a:bodyPr/>
        <a:lstStyle/>
        <a:p>
          <a:r>
            <a:rPr lang="en-US" dirty="0"/>
            <a:t>Bipolar Type: if a manic or hypomanic episode is part of the presentation; major depressive episode may also occur</a:t>
          </a:r>
        </a:p>
      </dgm:t>
    </dgm:pt>
    <dgm:pt modelId="{1D38C5B8-F61E-4C16-AFF5-D7F83FDF7969}" type="parTrans" cxnId="{B4B72750-0B94-4F7F-8FFD-AE4B13DCE8AA}">
      <dgm:prSet/>
      <dgm:spPr/>
      <dgm:t>
        <a:bodyPr/>
        <a:lstStyle/>
        <a:p>
          <a:endParaRPr lang="en-US"/>
        </a:p>
      </dgm:t>
    </dgm:pt>
    <dgm:pt modelId="{09D80BAA-334D-4B3F-BE64-66A9F261055A}" type="sibTrans" cxnId="{B4B72750-0B94-4F7F-8FFD-AE4B13DCE8AA}">
      <dgm:prSet/>
      <dgm:spPr/>
      <dgm:t>
        <a:bodyPr/>
        <a:lstStyle/>
        <a:p>
          <a:endParaRPr lang="en-US"/>
        </a:p>
      </dgm:t>
    </dgm:pt>
    <dgm:pt modelId="{2AD349A6-A76A-4E67-B7C5-EE081B548E1E}">
      <dgm:prSet/>
      <dgm:spPr/>
      <dgm:t>
        <a:bodyPr/>
        <a:lstStyle/>
        <a:p>
          <a:r>
            <a:rPr lang="en-US"/>
            <a:t>Depressive Type: this subtype applies if only major depressive episodes are part of the presentation.</a:t>
          </a:r>
        </a:p>
      </dgm:t>
    </dgm:pt>
    <dgm:pt modelId="{3C49A7C6-62FF-45D6-AFAE-DCAA5216A37D}" type="parTrans" cxnId="{A691533E-FBA0-4D0C-95B6-CDA409DCD406}">
      <dgm:prSet/>
      <dgm:spPr/>
      <dgm:t>
        <a:bodyPr/>
        <a:lstStyle/>
        <a:p>
          <a:endParaRPr lang="en-US"/>
        </a:p>
      </dgm:t>
    </dgm:pt>
    <dgm:pt modelId="{60F7FCBE-4693-48B1-9A51-DA4EDA125DC6}" type="sibTrans" cxnId="{A691533E-FBA0-4D0C-95B6-CDA409DCD406}">
      <dgm:prSet/>
      <dgm:spPr/>
      <dgm:t>
        <a:bodyPr/>
        <a:lstStyle/>
        <a:p>
          <a:endParaRPr lang="en-US"/>
        </a:p>
      </dgm:t>
    </dgm:pt>
    <dgm:pt modelId="{4AE2FEAA-5C5A-4D9B-8E35-97A22ABD8D11}">
      <dgm:prSet/>
      <dgm:spPr/>
      <dgm:t>
        <a:bodyPr/>
        <a:lstStyle/>
        <a:p>
          <a:r>
            <a:rPr lang="en-US"/>
            <a:t>Specify if catatonia is present.</a:t>
          </a:r>
        </a:p>
      </dgm:t>
    </dgm:pt>
    <dgm:pt modelId="{928ACCF8-3069-4004-B68F-0D82530E6C85}" type="parTrans" cxnId="{4B07C4FF-59AD-4706-BFCD-FFA488DD430C}">
      <dgm:prSet/>
      <dgm:spPr/>
      <dgm:t>
        <a:bodyPr/>
        <a:lstStyle/>
        <a:p>
          <a:endParaRPr lang="en-US"/>
        </a:p>
      </dgm:t>
    </dgm:pt>
    <dgm:pt modelId="{E8AE856B-8C18-481A-BE67-9728D7361960}" type="sibTrans" cxnId="{4B07C4FF-59AD-4706-BFCD-FFA488DD430C}">
      <dgm:prSet/>
      <dgm:spPr/>
      <dgm:t>
        <a:bodyPr/>
        <a:lstStyle/>
        <a:p>
          <a:endParaRPr lang="en-US"/>
        </a:p>
      </dgm:t>
    </dgm:pt>
    <dgm:pt modelId="{AB2D9CA2-4961-1143-B165-0AF78CF62167}" type="pres">
      <dgm:prSet presAssocID="{2664A444-B10A-4DD6-9B20-E54A70D5C5AE}" presName="linear" presStyleCnt="0">
        <dgm:presLayoutVars>
          <dgm:animLvl val="lvl"/>
          <dgm:resizeHandles val="exact"/>
        </dgm:presLayoutVars>
      </dgm:prSet>
      <dgm:spPr/>
    </dgm:pt>
    <dgm:pt modelId="{46883596-D110-5741-B027-480093A7F7D3}" type="pres">
      <dgm:prSet presAssocID="{5C9AE43C-6402-4A73-BD9B-780AA81A3CA9}" presName="parentText" presStyleLbl="node1" presStyleIdx="0" presStyleCnt="8">
        <dgm:presLayoutVars>
          <dgm:chMax val="0"/>
          <dgm:bulletEnabled val="1"/>
        </dgm:presLayoutVars>
      </dgm:prSet>
      <dgm:spPr/>
    </dgm:pt>
    <dgm:pt modelId="{E4B13E4D-426C-CC43-B558-E7C14E957197}" type="pres">
      <dgm:prSet presAssocID="{25AB0FCB-1582-45B5-95A3-0866C5FC4CE0}" presName="spacer" presStyleCnt="0"/>
      <dgm:spPr/>
    </dgm:pt>
    <dgm:pt modelId="{C0245954-193A-094B-A951-281051144A8F}" type="pres">
      <dgm:prSet presAssocID="{1250EB4D-8E53-4FA5-8931-907FD3CA0095}" presName="parentText" presStyleLbl="node1" presStyleIdx="1" presStyleCnt="8">
        <dgm:presLayoutVars>
          <dgm:chMax val="0"/>
          <dgm:bulletEnabled val="1"/>
        </dgm:presLayoutVars>
      </dgm:prSet>
      <dgm:spPr/>
    </dgm:pt>
    <dgm:pt modelId="{39C7BF5A-C32F-DE48-9D2B-5C1293F2AD48}" type="pres">
      <dgm:prSet presAssocID="{CA182C5C-BF4E-4DB9-A5C5-60A872EE4898}" presName="spacer" presStyleCnt="0"/>
      <dgm:spPr/>
    </dgm:pt>
    <dgm:pt modelId="{D1E37350-EA26-0742-A44B-CBBCAA2341C2}" type="pres">
      <dgm:prSet presAssocID="{6C660B6D-1C20-4254-841E-ED173F68730C}" presName="parentText" presStyleLbl="node1" presStyleIdx="2" presStyleCnt="8">
        <dgm:presLayoutVars>
          <dgm:chMax val="0"/>
          <dgm:bulletEnabled val="1"/>
        </dgm:presLayoutVars>
      </dgm:prSet>
      <dgm:spPr/>
    </dgm:pt>
    <dgm:pt modelId="{DD796267-66AE-8B44-AF8B-613842E1561D}" type="pres">
      <dgm:prSet presAssocID="{862FC682-365D-4D1B-8BD1-66BD8229468F}" presName="spacer" presStyleCnt="0"/>
      <dgm:spPr/>
    </dgm:pt>
    <dgm:pt modelId="{A42E3157-C31D-1E4B-A6FA-D69A3D7CE276}" type="pres">
      <dgm:prSet presAssocID="{1CDEA9A3-19F8-4BCC-A398-D4DF923A2FF4}" presName="parentText" presStyleLbl="node1" presStyleIdx="3" presStyleCnt="8">
        <dgm:presLayoutVars>
          <dgm:chMax val="0"/>
          <dgm:bulletEnabled val="1"/>
        </dgm:presLayoutVars>
      </dgm:prSet>
      <dgm:spPr/>
    </dgm:pt>
    <dgm:pt modelId="{CFF29C85-3D2E-7144-9EFE-1F9A25332D78}" type="pres">
      <dgm:prSet presAssocID="{C7B4B69C-2D84-498D-8371-F2373A126BA4}" presName="spacer" presStyleCnt="0"/>
      <dgm:spPr/>
    </dgm:pt>
    <dgm:pt modelId="{89E88DC9-9C6C-DB4A-92E3-EEF299D9149C}" type="pres">
      <dgm:prSet presAssocID="{1F22CCF8-F9B2-431C-A604-E6A2541ADDCE}" presName="parentText" presStyleLbl="node1" presStyleIdx="4" presStyleCnt="8">
        <dgm:presLayoutVars>
          <dgm:chMax val="0"/>
          <dgm:bulletEnabled val="1"/>
        </dgm:presLayoutVars>
      </dgm:prSet>
      <dgm:spPr/>
    </dgm:pt>
    <dgm:pt modelId="{A8501FAA-2153-864D-BEF0-05960C5DC2A8}" type="pres">
      <dgm:prSet presAssocID="{D060B799-F26A-4B79-9372-DE481BE6B966}" presName="spacer" presStyleCnt="0"/>
      <dgm:spPr/>
    </dgm:pt>
    <dgm:pt modelId="{79B00E0B-7884-2441-85A3-17E155627E04}" type="pres">
      <dgm:prSet presAssocID="{D877B388-7096-4CD4-9EE7-165B205DAB1F}" presName="parentText" presStyleLbl="node1" presStyleIdx="5" presStyleCnt="8">
        <dgm:presLayoutVars>
          <dgm:chMax val="0"/>
          <dgm:bulletEnabled val="1"/>
        </dgm:presLayoutVars>
      </dgm:prSet>
      <dgm:spPr/>
    </dgm:pt>
    <dgm:pt modelId="{2F4AD561-1FBA-6949-9BCC-5C49A4C33704}" type="pres">
      <dgm:prSet presAssocID="{09D80BAA-334D-4B3F-BE64-66A9F261055A}" presName="spacer" presStyleCnt="0"/>
      <dgm:spPr/>
    </dgm:pt>
    <dgm:pt modelId="{E3F6BD50-8D29-B942-8BB4-AF9B0B555900}" type="pres">
      <dgm:prSet presAssocID="{2AD349A6-A76A-4E67-B7C5-EE081B548E1E}" presName="parentText" presStyleLbl="node1" presStyleIdx="6" presStyleCnt="8">
        <dgm:presLayoutVars>
          <dgm:chMax val="0"/>
          <dgm:bulletEnabled val="1"/>
        </dgm:presLayoutVars>
      </dgm:prSet>
      <dgm:spPr/>
    </dgm:pt>
    <dgm:pt modelId="{D70D746E-8503-724C-9003-7B4CC27000E7}" type="pres">
      <dgm:prSet presAssocID="{60F7FCBE-4693-48B1-9A51-DA4EDA125DC6}" presName="spacer" presStyleCnt="0"/>
      <dgm:spPr/>
    </dgm:pt>
    <dgm:pt modelId="{528824CC-D623-B14F-AE5A-642BBB821840}" type="pres">
      <dgm:prSet presAssocID="{4AE2FEAA-5C5A-4D9B-8E35-97A22ABD8D11}" presName="parentText" presStyleLbl="node1" presStyleIdx="7" presStyleCnt="8">
        <dgm:presLayoutVars>
          <dgm:chMax val="0"/>
          <dgm:bulletEnabled val="1"/>
        </dgm:presLayoutVars>
      </dgm:prSet>
      <dgm:spPr/>
    </dgm:pt>
  </dgm:ptLst>
  <dgm:cxnLst>
    <dgm:cxn modelId="{CE158A0F-2916-844F-AD71-828BF54E15A6}" type="presOf" srcId="{1F22CCF8-F9B2-431C-A604-E6A2541ADDCE}" destId="{89E88DC9-9C6C-DB4A-92E3-EEF299D9149C}" srcOrd="0" destOrd="0" presId="urn:microsoft.com/office/officeart/2005/8/layout/vList2"/>
    <dgm:cxn modelId="{5B710216-D076-5C4C-B3E7-85D1E43DF8A6}" type="presOf" srcId="{4AE2FEAA-5C5A-4D9B-8E35-97A22ABD8D11}" destId="{528824CC-D623-B14F-AE5A-642BBB821840}" srcOrd="0" destOrd="0" presId="urn:microsoft.com/office/officeart/2005/8/layout/vList2"/>
    <dgm:cxn modelId="{9A781322-A187-4782-A331-48B54B5918CC}" srcId="{2664A444-B10A-4DD6-9B20-E54A70D5C5AE}" destId="{1F22CCF8-F9B2-431C-A604-E6A2541ADDCE}" srcOrd="4" destOrd="0" parTransId="{34EE8B10-CD2F-44F8-9698-A8190294913B}" sibTransId="{D060B799-F26A-4B79-9372-DE481BE6B966}"/>
    <dgm:cxn modelId="{757DCA26-5B28-4755-948D-96AFB6BAEE18}" srcId="{2664A444-B10A-4DD6-9B20-E54A70D5C5AE}" destId="{1250EB4D-8E53-4FA5-8931-907FD3CA0095}" srcOrd="1" destOrd="0" parTransId="{DC38FDA1-B2CC-4071-A87B-2352AA00CBF4}" sibTransId="{CA182C5C-BF4E-4DB9-A5C5-60A872EE4898}"/>
    <dgm:cxn modelId="{8CC9F430-D4A4-40C4-95E0-9A73A2F15DDC}" srcId="{2664A444-B10A-4DD6-9B20-E54A70D5C5AE}" destId="{1CDEA9A3-19F8-4BCC-A398-D4DF923A2FF4}" srcOrd="3" destOrd="0" parTransId="{2413D3D2-2EBE-45F2-AE77-F4C2A5738C7C}" sibTransId="{C7B4B69C-2D84-498D-8371-F2373A126BA4}"/>
    <dgm:cxn modelId="{1B5D7E3C-6640-4B56-8EC9-B7A20DEA47AF}" srcId="{2664A444-B10A-4DD6-9B20-E54A70D5C5AE}" destId="{5C9AE43C-6402-4A73-BD9B-780AA81A3CA9}" srcOrd="0" destOrd="0" parTransId="{47ACDAA8-7235-4B5B-9F11-594D1154F9F7}" sibTransId="{25AB0FCB-1582-45B5-95A3-0866C5FC4CE0}"/>
    <dgm:cxn modelId="{A691533E-FBA0-4D0C-95B6-CDA409DCD406}" srcId="{2664A444-B10A-4DD6-9B20-E54A70D5C5AE}" destId="{2AD349A6-A76A-4E67-B7C5-EE081B548E1E}" srcOrd="6" destOrd="0" parTransId="{3C49A7C6-62FF-45D6-AFAE-DCAA5216A37D}" sibTransId="{60F7FCBE-4693-48B1-9A51-DA4EDA125DC6}"/>
    <dgm:cxn modelId="{39700E50-DFFB-5E4B-B4A2-0759D6508736}" type="presOf" srcId="{2664A444-B10A-4DD6-9B20-E54A70D5C5AE}" destId="{AB2D9CA2-4961-1143-B165-0AF78CF62167}" srcOrd="0" destOrd="0" presId="urn:microsoft.com/office/officeart/2005/8/layout/vList2"/>
    <dgm:cxn modelId="{B4B72750-0B94-4F7F-8FFD-AE4B13DCE8AA}" srcId="{2664A444-B10A-4DD6-9B20-E54A70D5C5AE}" destId="{D877B388-7096-4CD4-9EE7-165B205DAB1F}" srcOrd="5" destOrd="0" parTransId="{1D38C5B8-F61E-4C16-AFF5-D7F83FDF7969}" sibTransId="{09D80BAA-334D-4B3F-BE64-66A9F261055A}"/>
    <dgm:cxn modelId="{CDFD7170-0957-474E-A2C2-7B270CAA7059}" type="presOf" srcId="{6C660B6D-1C20-4254-841E-ED173F68730C}" destId="{D1E37350-EA26-0742-A44B-CBBCAA2341C2}" srcOrd="0" destOrd="0" presId="urn:microsoft.com/office/officeart/2005/8/layout/vList2"/>
    <dgm:cxn modelId="{3B5906A1-C05E-5246-B7B8-36D0F4CBE344}" type="presOf" srcId="{2AD349A6-A76A-4E67-B7C5-EE081B548E1E}" destId="{E3F6BD50-8D29-B942-8BB4-AF9B0B555900}" srcOrd="0" destOrd="0" presId="urn:microsoft.com/office/officeart/2005/8/layout/vList2"/>
    <dgm:cxn modelId="{55BBF2A3-4D32-1C45-917E-228EF812333C}" type="presOf" srcId="{5C9AE43C-6402-4A73-BD9B-780AA81A3CA9}" destId="{46883596-D110-5741-B027-480093A7F7D3}" srcOrd="0" destOrd="0" presId="urn:microsoft.com/office/officeart/2005/8/layout/vList2"/>
    <dgm:cxn modelId="{63676CAC-8D70-EC49-9A75-F833073F0C45}" type="presOf" srcId="{D877B388-7096-4CD4-9EE7-165B205DAB1F}" destId="{79B00E0B-7884-2441-85A3-17E155627E04}" srcOrd="0" destOrd="0" presId="urn:microsoft.com/office/officeart/2005/8/layout/vList2"/>
    <dgm:cxn modelId="{1AFD11C5-0AAC-EB40-A1CB-E1000412D617}" type="presOf" srcId="{1CDEA9A3-19F8-4BCC-A398-D4DF923A2FF4}" destId="{A42E3157-C31D-1E4B-A6FA-D69A3D7CE276}" srcOrd="0" destOrd="0" presId="urn:microsoft.com/office/officeart/2005/8/layout/vList2"/>
    <dgm:cxn modelId="{2DD597CF-83E1-47D3-8EFE-732E8DAD3F6A}" srcId="{2664A444-B10A-4DD6-9B20-E54A70D5C5AE}" destId="{6C660B6D-1C20-4254-841E-ED173F68730C}" srcOrd="2" destOrd="0" parTransId="{D548FF23-BFB1-468D-AD42-CA0314506665}" sibTransId="{862FC682-365D-4D1B-8BD1-66BD8229468F}"/>
    <dgm:cxn modelId="{E397E3E9-2920-9B4B-9C66-74CC32764935}" type="presOf" srcId="{1250EB4D-8E53-4FA5-8931-907FD3CA0095}" destId="{C0245954-193A-094B-A951-281051144A8F}" srcOrd="0" destOrd="0" presId="urn:microsoft.com/office/officeart/2005/8/layout/vList2"/>
    <dgm:cxn modelId="{4B07C4FF-59AD-4706-BFCD-FFA488DD430C}" srcId="{2664A444-B10A-4DD6-9B20-E54A70D5C5AE}" destId="{4AE2FEAA-5C5A-4D9B-8E35-97A22ABD8D11}" srcOrd="7" destOrd="0" parTransId="{928ACCF8-3069-4004-B68F-0D82530E6C85}" sibTransId="{E8AE856B-8C18-481A-BE67-9728D7361960}"/>
    <dgm:cxn modelId="{0A33BBE8-AC1E-A942-9868-DC0A0555FAF7}" type="presParOf" srcId="{AB2D9CA2-4961-1143-B165-0AF78CF62167}" destId="{46883596-D110-5741-B027-480093A7F7D3}" srcOrd="0" destOrd="0" presId="urn:microsoft.com/office/officeart/2005/8/layout/vList2"/>
    <dgm:cxn modelId="{C8A9CC02-9E62-A64F-ADF4-D0883B344409}" type="presParOf" srcId="{AB2D9CA2-4961-1143-B165-0AF78CF62167}" destId="{E4B13E4D-426C-CC43-B558-E7C14E957197}" srcOrd="1" destOrd="0" presId="urn:microsoft.com/office/officeart/2005/8/layout/vList2"/>
    <dgm:cxn modelId="{48DD4390-31E0-A549-89D0-476FB6A342C3}" type="presParOf" srcId="{AB2D9CA2-4961-1143-B165-0AF78CF62167}" destId="{C0245954-193A-094B-A951-281051144A8F}" srcOrd="2" destOrd="0" presId="urn:microsoft.com/office/officeart/2005/8/layout/vList2"/>
    <dgm:cxn modelId="{4F5E3A22-6520-D949-8951-1243FE5513C5}" type="presParOf" srcId="{AB2D9CA2-4961-1143-B165-0AF78CF62167}" destId="{39C7BF5A-C32F-DE48-9D2B-5C1293F2AD48}" srcOrd="3" destOrd="0" presId="urn:microsoft.com/office/officeart/2005/8/layout/vList2"/>
    <dgm:cxn modelId="{604A5349-E874-FA47-92D6-267DC2FE0FF0}" type="presParOf" srcId="{AB2D9CA2-4961-1143-B165-0AF78CF62167}" destId="{D1E37350-EA26-0742-A44B-CBBCAA2341C2}" srcOrd="4" destOrd="0" presId="urn:microsoft.com/office/officeart/2005/8/layout/vList2"/>
    <dgm:cxn modelId="{9D953C5E-40F8-8546-B32C-A833C12525F9}" type="presParOf" srcId="{AB2D9CA2-4961-1143-B165-0AF78CF62167}" destId="{DD796267-66AE-8B44-AF8B-613842E1561D}" srcOrd="5" destOrd="0" presId="urn:microsoft.com/office/officeart/2005/8/layout/vList2"/>
    <dgm:cxn modelId="{2FC36246-16C4-2C4C-B70F-1F3B11C67CFF}" type="presParOf" srcId="{AB2D9CA2-4961-1143-B165-0AF78CF62167}" destId="{A42E3157-C31D-1E4B-A6FA-D69A3D7CE276}" srcOrd="6" destOrd="0" presId="urn:microsoft.com/office/officeart/2005/8/layout/vList2"/>
    <dgm:cxn modelId="{7ABE609A-65DE-244B-B80C-DE3327D34C0B}" type="presParOf" srcId="{AB2D9CA2-4961-1143-B165-0AF78CF62167}" destId="{CFF29C85-3D2E-7144-9EFE-1F9A25332D78}" srcOrd="7" destOrd="0" presId="urn:microsoft.com/office/officeart/2005/8/layout/vList2"/>
    <dgm:cxn modelId="{F7250205-5D0D-3E4D-9581-9E0BB0A4426E}" type="presParOf" srcId="{AB2D9CA2-4961-1143-B165-0AF78CF62167}" destId="{89E88DC9-9C6C-DB4A-92E3-EEF299D9149C}" srcOrd="8" destOrd="0" presId="urn:microsoft.com/office/officeart/2005/8/layout/vList2"/>
    <dgm:cxn modelId="{4C1432CF-9D1D-7945-8F00-127B14D7FFE7}" type="presParOf" srcId="{AB2D9CA2-4961-1143-B165-0AF78CF62167}" destId="{A8501FAA-2153-864D-BEF0-05960C5DC2A8}" srcOrd="9" destOrd="0" presId="urn:microsoft.com/office/officeart/2005/8/layout/vList2"/>
    <dgm:cxn modelId="{72DB70B9-7754-8945-9726-FF936F5EAE75}" type="presParOf" srcId="{AB2D9CA2-4961-1143-B165-0AF78CF62167}" destId="{79B00E0B-7884-2441-85A3-17E155627E04}" srcOrd="10" destOrd="0" presId="urn:microsoft.com/office/officeart/2005/8/layout/vList2"/>
    <dgm:cxn modelId="{9F9AEFE3-9D10-8741-8A0E-0E7D5C9CB6DA}" type="presParOf" srcId="{AB2D9CA2-4961-1143-B165-0AF78CF62167}" destId="{2F4AD561-1FBA-6949-9BCC-5C49A4C33704}" srcOrd="11" destOrd="0" presId="urn:microsoft.com/office/officeart/2005/8/layout/vList2"/>
    <dgm:cxn modelId="{06CED994-18D1-124B-A55A-DF8E32456129}" type="presParOf" srcId="{AB2D9CA2-4961-1143-B165-0AF78CF62167}" destId="{E3F6BD50-8D29-B942-8BB4-AF9B0B555900}" srcOrd="12" destOrd="0" presId="urn:microsoft.com/office/officeart/2005/8/layout/vList2"/>
    <dgm:cxn modelId="{1DC2B217-CCB2-864E-B9B4-2B823AD7A8F9}" type="presParOf" srcId="{AB2D9CA2-4961-1143-B165-0AF78CF62167}" destId="{D70D746E-8503-724C-9003-7B4CC27000E7}" srcOrd="13" destOrd="0" presId="urn:microsoft.com/office/officeart/2005/8/layout/vList2"/>
    <dgm:cxn modelId="{FE8B59DD-7417-0148-A925-AE1E023A0933}" type="presParOf" srcId="{AB2D9CA2-4961-1143-B165-0AF78CF62167}" destId="{528824CC-D623-B14F-AE5A-642BBB821840}"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37B513A-29C3-49D1-82E8-93879AD809AB}"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D65EEC63-05AF-4658-910C-5AD2B956F9D1}">
      <dgm:prSet/>
      <dgm:spPr/>
      <dgm:t>
        <a:bodyPr/>
        <a:lstStyle/>
        <a:p>
          <a:pPr>
            <a:lnSpc>
              <a:spcPct val="100000"/>
            </a:lnSpc>
          </a:pPr>
          <a:r>
            <a:rPr lang="en-US" dirty="0"/>
            <a:t>The individual presents with delusions but no accompanying hallucinations, thought disorder, mood disorder or significant flattening of affect.</a:t>
          </a:r>
        </a:p>
      </dgm:t>
    </dgm:pt>
    <dgm:pt modelId="{6AEDF725-1914-4165-A166-D13BD1A4F67A}" type="parTrans" cxnId="{6156EAE2-4C39-4D24-812A-6FDB62589576}">
      <dgm:prSet/>
      <dgm:spPr/>
      <dgm:t>
        <a:bodyPr/>
        <a:lstStyle/>
        <a:p>
          <a:endParaRPr lang="en-US"/>
        </a:p>
      </dgm:t>
    </dgm:pt>
    <dgm:pt modelId="{031FDC32-2F6A-47F9-B344-8C8B84006E40}" type="sibTrans" cxnId="{6156EAE2-4C39-4D24-812A-6FDB62589576}">
      <dgm:prSet/>
      <dgm:spPr/>
      <dgm:t>
        <a:bodyPr/>
        <a:lstStyle/>
        <a:p>
          <a:endParaRPr lang="en-US"/>
        </a:p>
      </dgm:t>
    </dgm:pt>
    <dgm:pt modelId="{7B532AEF-6916-4285-8045-51F40E45DC42}">
      <dgm:prSet/>
      <dgm:spPr/>
      <dgm:t>
        <a:bodyPr/>
        <a:lstStyle/>
        <a:p>
          <a:pPr>
            <a:lnSpc>
              <a:spcPct val="100000"/>
            </a:lnSpc>
          </a:pPr>
          <a:r>
            <a:rPr lang="en-US" dirty="0"/>
            <a:t>Apart from their delusions individuals with delusional disorder may continue to function normally and their behavior does not see, odd or bizarre.</a:t>
          </a:r>
        </a:p>
      </dgm:t>
    </dgm:pt>
    <dgm:pt modelId="{1EEBB371-4018-4DEC-8633-1732C6F40AA9}" type="parTrans" cxnId="{43943D3F-7836-48F3-A59F-EEA537F231E1}">
      <dgm:prSet/>
      <dgm:spPr/>
      <dgm:t>
        <a:bodyPr/>
        <a:lstStyle/>
        <a:p>
          <a:endParaRPr lang="en-US"/>
        </a:p>
      </dgm:t>
    </dgm:pt>
    <dgm:pt modelId="{87096B19-0B3B-491D-B2C3-C41933EBA1A7}" type="sibTrans" cxnId="{43943D3F-7836-48F3-A59F-EEA537F231E1}">
      <dgm:prSet/>
      <dgm:spPr/>
      <dgm:t>
        <a:bodyPr/>
        <a:lstStyle/>
        <a:p>
          <a:endParaRPr lang="en-US"/>
        </a:p>
      </dgm:t>
    </dgm:pt>
    <dgm:pt modelId="{75F0B09B-105A-45AD-94F3-6D116F1D38F6}">
      <dgm:prSet/>
      <dgm:spPr/>
      <dgm:t>
        <a:bodyPr/>
        <a:lstStyle/>
        <a:p>
          <a:pPr>
            <a:lnSpc>
              <a:spcPct val="100000"/>
            </a:lnSpc>
          </a:pPr>
          <a:r>
            <a:rPr lang="en-US" dirty="0"/>
            <a:t>However – their preoccupation with delusional ideas can disrupt their lives.</a:t>
          </a:r>
        </a:p>
      </dgm:t>
    </dgm:pt>
    <dgm:pt modelId="{0AAC49EC-B511-4983-B76B-BFF3875EF5FA}" type="parTrans" cxnId="{D0F0E8A1-E330-4DB3-A041-892A468835DA}">
      <dgm:prSet/>
      <dgm:spPr/>
      <dgm:t>
        <a:bodyPr/>
        <a:lstStyle/>
        <a:p>
          <a:endParaRPr lang="en-US"/>
        </a:p>
      </dgm:t>
    </dgm:pt>
    <dgm:pt modelId="{1A319664-BF5F-485A-A713-16F3AC3F7EB9}" type="sibTrans" cxnId="{D0F0E8A1-E330-4DB3-A041-892A468835DA}">
      <dgm:prSet/>
      <dgm:spPr/>
      <dgm:t>
        <a:bodyPr/>
        <a:lstStyle/>
        <a:p>
          <a:endParaRPr lang="en-US"/>
        </a:p>
      </dgm:t>
    </dgm:pt>
    <dgm:pt modelId="{BE9BAC63-BA3D-4807-8EC1-0DF54F69BC31}">
      <dgm:prSet/>
      <dgm:spPr/>
      <dgm:t>
        <a:bodyPr/>
        <a:lstStyle/>
        <a:p>
          <a:pPr>
            <a:lnSpc>
              <a:spcPct val="100000"/>
            </a:lnSpc>
          </a:pPr>
          <a:r>
            <a:rPr lang="en-US" dirty="0"/>
            <a:t>There are seven subtypes of delusional disorder:</a:t>
          </a:r>
        </a:p>
      </dgm:t>
    </dgm:pt>
    <dgm:pt modelId="{F4B335D2-D98C-4787-ACA0-7F714646A94B}" type="parTrans" cxnId="{E2B71D33-B003-4B82-AF2D-DA7596E96511}">
      <dgm:prSet/>
      <dgm:spPr/>
      <dgm:t>
        <a:bodyPr/>
        <a:lstStyle/>
        <a:p>
          <a:endParaRPr lang="en-US"/>
        </a:p>
      </dgm:t>
    </dgm:pt>
    <dgm:pt modelId="{08EE6962-C8DF-466C-8963-21A70F179299}" type="sibTrans" cxnId="{E2B71D33-B003-4B82-AF2D-DA7596E96511}">
      <dgm:prSet/>
      <dgm:spPr/>
      <dgm:t>
        <a:bodyPr/>
        <a:lstStyle/>
        <a:p>
          <a:endParaRPr lang="en-US"/>
        </a:p>
      </dgm:t>
    </dgm:pt>
    <dgm:pt modelId="{53585C69-961A-4E9A-A433-0B474A1DD4E5}">
      <dgm:prSet/>
      <dgm:spPr/>
      <dgm:t>
        <a:bodyPr/>
        <a:lstStyle/>
        <a:p>
          <a:pPr>
            <a:lnSpc>
              <a:spcPct val="100000"/>
            </a:lnSpc>
          </a:pPr>
          <a:r>
            <a:rPr lang="en-US" dirty="0" err="1"/>
            <a:t>Erotomanic</a:t>
          </a:r>
          <a:r>
            <a:rPr lang="en-US" dirty="0"/>
            <a:t>:  a delusion that another person, often a a prominent public figure is in love with the individual.</a:t>
          </a:r>
        </a:p>
      </dgm:t>
    </dgm:pt>
    <dgm:pt modelId="{3A8872F3-44A6-403E-AB44-58E78637A03F}" type="parTrans" cxnId="{AB6814C2-FCB6-4B04-90F6-3487FE889E88}">
      <dgm:prSet/>
      <dgm:spPr/>
      <dgm:t>
        <a:bodyPr/>
        <a:lstStyle/>
        <a:p>
          <a:endParaRPr lang="en-US"/>
        </a:p>
      </dgm:t>
    </dgm:pt>
    <dgm:pt modelId="{256417C5-6FB2-4D26-A75B-3BE1CF273BA5}" type="sibTrans" cxnId="{AB6814C2-FCB6-4B04-90F6-3487FE889E88}">
      <dgm:prSet/>
      <dgm:spPr/>
      <dgm:t>
        <a:bodyPr/>
        <a:lstStyle/>
        <a:p>
          <a:endParaRPr lang="en-US"/>
        </a:p>
      </dgm:t>
    </dgm:pt>
    <dgm:pt modelId="{B12A8026-4B88-4B3D-8847-EC3EB5F9D4C5}">
      <dgm:prSet/>
      <dgm:spPr/>
      <dgm:t>
        <a:bodyPr/>
        <a:lstStyle/>
        <a:p>
          <a:pPr>
            <a:lnSpc>
              <a:spcPct val="100000"/>
            </a:lnSpc>
          </a:pPr>
          <a:r>
            <a:rPr lang="en-US"/>
            <a:t>Grandiose: delusion of inflated worth, power, knowledge or identity.</a:t>
          </a:r>
        </a:p>
      </dgm:t>
    </dgm:pt>
    <dgm:pt modelId="{F4127F5A-0332-4C54-BC8D-5A66787DCA6A}" type="parTrans" cxnId="{F14D57FF-406C-484C-8434-81A8DD985D0B}">
      <dgm:prSet/>
      <dgm:spPr/>
      <dgm:t>
        <a:bodyPr/>
        <a:lstStyle/>
        <a:p>
          <a:endParaRPr lang="en-US"/>
        </a:p>
      </dgm:t>
    </dgm:pt>
    <dgm:pt modelId="{58F5DA94-AA58-44EC-A48B-FA3086FF7A22}" type="sibTrans" cxnId="{F14D57FF-406C-484C-8434-81A8DD985D0B}">
      <dgm:prSet/>
      <dgm:spPr/>
      <dgm:t>
        <a:bodyPr/>
        <a:lstStyle/>
        <a:p>
          <a:endParaRPr lang="en-US"/>
        </a:p>
      </dgm:t>
    </dgm:pt>
    <dgm:pt modelId="{152D475D-8506-4C75-8A3C-BB4F35598F08}">
      <dgm:prSet/>
      <dgm:spPr/>
      <dgm:t>
        <a:bodyPr/>
        <a:lstStyle/>
        <a:p>
          <a:pPr>
            <a:lnSpc>
              <a:spcPct val="100000"/>
            </a:lnSpc>
          </a:pPr>
          <a:r>
            <a:rPr lang="en-US"/>
            <a:t>Jealous: delusion that the individual’s sexual partner is being unfaithful to him/her.</a:t>
          </a:r>
        </a:p>
      </dgm:t>
    </dgm:pt>
    <dgm:pt modelId="{1D998134-3E06-4634-A203-D5336ADA70DC}" type="parTrans" cxnId="{33164D45-E102-45B1-B26D-C1531FEF905B}">
      <dgm:prSet/>
      <dgm:spPr/>
      <dgm:t>
        <a:bodyPr/>
        <a:lstStyle/>
        <a:p>
          <a:endParaRPr lang="en-US"/>
        </a:p>
      </dgm:t>
    </dgm:pt>
    <dgm:pt modelId="{6C3D1EAD-2E5F-420B-BDCB-15EBF4C7BDDE}" type="sibTrans" cxnId="{33164D45-E102-45B1-B26D-C1531FEF905B}">
      <dgm:prSet/>
      <dgm:spPr/>
      <dgm:t>
        <a:bodyPr/>
        <a:lstStyle/>
        <a:p>
          <a:endParaRPr lang="en-US"/>
        </a:p>
      </dgm:t>
    </dgm:pt>
    <dgm:pt modelId="{F1563A14-5838-BC45-84CE-1F1CD11D996E}" type="pres">
      <dgm:prSet presAssocID="{637B513A-29C3-49D1-82E8-93879AD809AB}" presName="diagram" presStyleCnt="0">
        <dgm:presLayoutVars>
          <dgm:dir/>
          <dgm:resizeHandles val="exact"/>
        </dgm:presLayoutVars>
      </dgm:prSet>
      <dgm:spPr/>
    </dgm:pt>
    <dgm:pt modelId="{F4DD1C3C-EC1B-7D44-9247-635134CCB0C4}" type="pres">
      <dgm:prSet presAssocID="{D65EEC63-05AF-4658-910C-5AD2B956F9D1}" presName="node" presStyleLbl="node1" presStyleIdx="0" presStyleCnt="4" custScaleX="122793">
        <dgm:presLayoutVars>
          <dgm:bulletEnabled val="1"/>
        </dgm:presLayoutVars>
      </dgm:prSet>
      <dgm:spPr/>
    </dgm:pt>
    <dgm:pt modelId="{15C101D7-78F6-364E-8EEC-186BE26FB0CF}" type="pres">
      <dgm:prSet presAssocID="{031FDC32-2F6A-47F9-B344-8C8B84006E40}" presName="sibTrans" presStyleCnt="0"/>
      <dgm:spPr/>
    </dgm:pt>
    <dgm:pt modelId="{DF594BDE-1F00-804F-8066-96C839AE8543}" type="pres">
      <dgm:prSet presAssocID="{7B532AEF-6916-4285-8045-51F40E45DC42}" presName="node" presStyleLbl="node1" presStyleIdx="1" presStyleCnt="4" custScaleX="114860">
        <dgm:presLayoutVars>
          <dgm:bulletEnabled val="1"/>
        </dgm:presLayoutVars>
      </dgm:prSet>
      <dgm:spPr/>
    </dgm:pt>
    <dgm:pt modelId="{8AF90350-D70E-3C4E-9C05-061BB7E8EE0A}" type="pres">
      <dgm:prSet presAssocID="{87096B19-0B3B-491D-B2C3-C41933EBA1A7}" presName="sibTrans" presStyleCnt="0"/>
      <dgm:spPr/>
    </dgm:pt>
    <dgm:pt modelId="{76EB20F7-9FF7-4D4B-B81D-984F8701342C}" type="pres">
      <dgm:prSet presAssocID="{75F0B09B-105A-45AD-94F3-6D116F1D38F6}" presName="node" presStyleLbl="node1" presStyleIdx="2" presStyleCnt="4" custScaleX="115638" custScaleY="104329">
        <dgm:presLayoutVars>
          <dgm:bulletEnabled val="1"/>
        </dgm:presLayoutVars>
      </dgm:prSet>
      <dgm:spPr/>
    </dgm:pt>
    <dgm:pt modelId="{68ABA593-B375-B441-A7D6-722EEB816933}" type="pres">
      <dgm:prSet presAssocID="{1A319664-BF5F-485A-A713-16F3AC3F7EB9}" presName="sibTrans" presStyleCnt="0"/>
      <dgm:spPr/>
    </dgm:pt>
    <dgm:pt modelId="{3E1B8448-2AEF-DA43-8F7A-7C9F2E2474FC}" type="pres">
      <dgm:prSet presAssocID="{BE9BAC63-BA3D-4807-8EC1-0DF54F69BC31}" presName="node" presStyleLbl="node1" presStyleIdx="3" presStyleCnt="4" custScaleX="122015">
        <dgm:presLayoutVars>
          <dgm:bulletEnabled val="1"/>
        </dgm:presLayoutVars>
      </dgm:prSet>
      <dgm:spPr/>
    </dgm:pt>
  </dgm:ptLst>
  <dgm:cxnLst>
    <dgm:cxn modelId="{251F0C11-B421-AA40-AD08-B6DABF510885}" type="presOf" srcId="{152D475D-8506-4C75-8A3C-BB4F35598F08}" destId="{3E1B8448-2AEF-DA43-8F7A-7C9F2E2474FC}" srcOrd="0" destOrd="3" presId="urn:microsoft.com/office/officeart/2005/8/layout/default"/>
    <dgm:cxn modelId="{E2B71D33-B003-4B82-AF2D-DA7596E96511}" srcId="{637B513A-29C3-49D1-82E8-93879AD809AB}" destId="{BE9BAC63-BA3D-4807-8EC1-0DF54F69BC31}" srcOrd="3" destOrd="0" parTransId="{F4B335D2-D98C-4787-ACA0-7F714646A94B}" sibTransId="{08EE6962-C8DF-466C-8963-21A70F179299}"/>
    <dgm:cxn modelId="{CF0A7937-A647-F54D-B5C6-36EBF0FC6E03}" type="presOf" srcId="{BE9BAC63-BA3D-4807-8EC1-0DF54F69BC31}" destId="{3E1B8448-2AEF-DA43-8F7A-7C9F2E2474FC}" srcOrd="0" destOrd="0" presId="urn:microsoft.com/office/officeart/2005/8/layout/default"/>
    <dgm:cxn modelId="{43943D3F-7836-48F3-A59F-EEA537F231E1}" srcId="{637B513A-29C3-49D1-82E8-93879AD809AB}" destId="{7B532AEF-6916-4285-8045-51F40E45DC42}" srcOrd="1" destOrd="0" parTransId="{1EEBB371-4018-4DEC-8633-1732C6F40AA9}" sibTransId="{87096B19-0B3B-491D-B2C3-C41933EBA1A7}"/>
    <dgm:cxn modelId="{33164D45-E102-45B1-B26D-C1531FEF905B}" srcId="{BE9BAC63-BA3D-4807-8EC1-0DF54F69BC31}" destId="{152D475D-8506-4C75-8A3C-BB4F35598F08}" srcOrd="2" destOrd="0" parTransId="{1D998134-3E06-4634-A203-D5336ADA70DC}" sibTransId="{6C3D1EAD-2E5F-420B-BDCB-15EBF4C7BDDE}"/>
    <dgm:cxn modelId="{1A084F50-92DF-A941-81CC-4F4BA739F124}" type="presOf" srcId="{D65EEC63-05AF-4658-910C-5AD2B956F9D1}" destId="{F4DD1C3C-EC1B-7D44-9247-635134CCB0C4}" srcOrd="0" destOrd="0" presId="urn:microsoft.com/office/officeart/2005/8/layout/default"/>
    <dgm:cxn modelId="{4D7EE670-F01F-924D-8144-C5030313E4E0}" type="presOf" srcId="{7B532AEF-6916-4285-8045-51F40E45DC42}" destId="{DF594BDE-1F00-804F-8066-96C839AE8543}" srcOrd="0" destOrd="0" presId="urn:microsoft.com/office/officeart/2005/8/layout/default"/>
    <dgm:cxn modelId="{051C3072-4D17-2949-B4CE-9A417CBFCCF4}" type="presOf" srcId="{637B513A-29C3-49D1-82E8-93879AD809AB}" destId="{F1563A14-5838-BC45-84CE-1F1CD11D996E}" srcOrd="0" destOrd="0" presId="urn:microsoft.com/office/officeart/2005/8/layout/default"/>
    <dgm:cxn modelId="{D0F0E8A1-E330-4DB3-A041-892A468835DA}" srcId="{637B513A-29C3-49D1-82E8-93879AD809AB}" destId="{75F0B09B-105A-45AD-94F3-6D116F1D38F6}" srcOrd="2" destOrd="0" parTransId="{0AAC49EC-B511-4983-B76B-BFF3875EF5FA}" sibTransId="{1A319664-BF5F-485A-A713-16F3AC3F7EB9}"/>
    <dgm:cxn modelId="{E56D95A4-628B-E349-9771-1F574D17F7D2}" type="presOf" srcId="{53585C69-961A-4E9A-A433-0B474A1DD4E5}" destId="{3E1B8448-2AEF-DA43-8F7A-7C9F2E2474FC}" srcOrd="0" destOrd="1" presId="urn:microsoft.com/office/officeart/2005/8/layout/default"/>
    <dgm:cxn modelId="{AB6814C2-FCB6-4B04-90F6-3487FE889E88}" srcId="{BE9BAC63-BA3D-4807-8EC1-0DF54F69BC31}" destId="{53585C69-961A-4E9A-A433-0B474A1DD4E5}" srcOrd="0" destOrd="0" parTransId="{3A8872F3-44A6-403E-AB44-58E78637A03F}" sibTransId="{256417C5-6FB2-4D26-A75B-3BE1CF273BA5}"/>
    <dgm:cxn modelId="{4B8B9FC7-1CF6-D44F-A15F-FED2FE83B5FB}" type="presOf" srcId="{75F0B09B-105A-45AD-94F3-6D116F1D38F6}" destId="{76EB20F7-9FF7-4D4B-B81D-984F8701342C}" srcOrd="0" destOrd="0" presId="urn:microsoft.com/office/officeart/2005/8/layout/default"/>
    <dgm:cxn modelId="{4762A0DC-0287-274C-9CA6-DC51FDECFD05}" type="presOf" srcId="{B12A8026-4B88-4B3D-8847-EC3EB5F9D4C5}" destId="{3E1B8448-2AEF-DA43-8F7A-7C9F2E2474FC}" srcOrd="0" destOrd="2" presId="urn:microsoft.com/office/officeart/2005/8/layout/default"/>
    <dgm:cxn modelId="{6156EAE2-4C39-4D24-812A-6FDB62589576}" srcId="{637B513A-29C3-49D1-82E8-93879AD809AB}" destId="{D65EEC63-05AF-4658-910C-5AD2B956F9D1}" srcOrd="0" destOrd="0" parTransId="{6AEDF725-1914-4165-A166-D13BD1A4F67A}" sibTransId="{031FDC32-2F6A-47F9-B344-8C8B84006E40}"/>
    <dgm:cxn modelId="{F14D57FF-406C-484C-8434-81A8DD985D0B}" srcId="{BE9BAC63-BA3D-4807-8EC1-0DF54F69BC31}" destId="{B12A8026-4B88-4B3D-8847-EC3EB5F9D4C5}" srcOrd="1" destOrd="0" parTransId="{F4127F5A-0332-4C54-BC8D-5A66787DCA6A}" sibTransId="{58F5DA94-AA58-44EC-A48B-FA3086FF7A22}"/>
    <dgm:cxn modelId="{CA82E778-D65B-9D42-9D1F-ED9298FB16B9}" type="presParOf" srcId="{F1563A14-5838-BC45-84CE-1F1CD11D996E}" destId="{F4DD1C3C-EC1B-7D44-9247-635134CCB0C4}" srcOrd="0" destOrd="0" presId="urn:microsoft.com/office/officeart/2005/8/layout/default"/>
    <dgm:cxn modelId="{0CCD3ECC-C6B6-314B-86D0-206E7EE02E13}" type="presParOf" srcId="{F1563A14-5838-BC45-84CE-1F1CD11D996E}" destId="{15C101D7-78F6-364E-8EEC-186BE26FB0CF}" srcOrd="1" destOrd="0" presId="urn:microsoft.com/office/officeart/2005/8/layout/default"/>
    <dgm:cxn modelId="{2D77000F-D011-D740-802D-A6479BA80AA4}" type="presParOf" srcId="{F1563A14-5838-BC45-84CE-1F1CD11D996E}" destId="{DF594BDE-1F00-804F-8066-96C839AE8543}" srcOrd="2" destOrd="0" presId="urn:microsoft.com/office/officeart/2005/8/layout/default"/>
    <dgm:cxn modelId="{80EEE245-24F9-764D-8FEB-023B47700AED}" type="presParOf" srcId="{F1563A14-5838-BC45-84CE-1F1CD11D996E}" destId="{8AF90350-D70E-3C4E-9C05-061BB7E8EE0A}" srcOrd="3" destOrd="0" presId="urn:microsoft.com/office/officeart/2005/8/layout/default"/>
    <dgm:cxn modelId="{530606B6-2251-FE42-B7F6-D0B92914F696}" type="presParOf" srcId="{F1563A14-5838-BC45-84CE-1F1CD11D996E}" destId="{76EB20F7-9FF7-4D4B-B81D-984F8701342C}" srcOrd="4" destOrd="0" presId="urn:microsoft.com/office/officeart/2005/8/layout/default"/>
    <dgm:cxn modelId="{90502DE7-8423-9141-92F6-C77DCA8A3A56}" type="presParOf" srcId="{F1563A14-5838-BC45-84CE-1F1CD11D996E}" destId="{68ABA593-B375-B441-A7D6-722EEB816933}" srcOrd="5" destOrd="0" presId="urn:microsoft.com/office/officeart/2005/8/layout/default"/>
    <dgm:cxn modelId="{33F40E99-BE7F-6D4C-BE44-2514C854B777}" type="presParOf" srcId="{F1563A14-5838-BC45-84CE-1F1CD11D996E}" destId="{3E1B8448-2AEF-DA43-8F7A-7C9F2E2474FC}"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CFC7EF3-CF19-42A6-83ED-05726593C4A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D8A094E0-1632-4AE4-ADD6-68D580EAE26E}">
      <dgm:prSet/>
      <dgm:spPr/>
      <dgm:t>
        <a:bodyPr/>
        <a:lstStyle/>
        <a:p>
          <a:r>
            <a:rPr lang="en-US"/>
            <a:t>4) Persecutory: delusion that others are conspiring against them; starting rumors to damage their reputation; others following them or trying put drugs in their food.</a:t>
          </a:r>
        </a:p>
      </dgm:t>
    </dgm:pt>
    <dgm:pt modelId="{EAF95757-67F4-45C7-915C-2420DFC87C7F}" type="parTrans" cxnId="{6018C9A7-F73E-4F01-8CB6-E4A1F201B780}">
      <dgm:prSet/>
      <dgm:spPr/>
      <dgm:t>
        <a:bodyPr/>
        <a:lstStyle/>
        <a:p>
          <a:endParaRPr lang="en-US"/>
        </a:p>
      </dgm:t>
    </dgm:pt>
    <dgm:pt modelId="{15ECC92A-BCC4-4011-81B0-29A39A9EC594}" type="sibTrans" cxnId="{6018C9A7-F73E-4F01-8CB6-E4A1F201B780}">
      <dgm:prSet/>
      <dgm:spPr/>
      <dgm:t>
        <a:bodyPr/>
        <a:lstStyle/>
        <a:p>
          <a:endParaRPr lang="en-US"/>
        </a:p>
      </dgm:t>
    </dgm:pt>
    <dgm:pt modelId="{649E456B-F230-4C7E-977F-B4EA3401E22C}">
      <dgm:prSet/>
      <dgm:spPr/>
      <dgm:t>
        <a:bodyPr/>
        <a:lstStyle/>
        <a:p>
          <a:r>
            <a:rPr lang="en-US"/>
            <a:t>5) Somatic: delusion that the person has a serious health disease; parasites are eating their internal organs.</a:t>
          </a:r>
        </a:p>
      </dgm:t>
    </dgm:pt>
    <dgm:pt modelId="{CEF57B94-5744-418B-B68D-B756376D1559}" type="parTrans" cxnId="{BF551DA6-8290-49B9-BCE7-FB9CC23A9CEC}">
      <dgm:prSet/>
      <dgm:spPr/>
      <dgm:t>
        <a:bodyPr/>
        <a:lstStyle/>
        <a:p>
          <a:endParaRPr lang="en-US"/>
        </a:p>
      </dgm:t>
    </dgm:pt>
    <dgm:pt modelId="{D8F3D23F-A1CE-4511-A347-2694F921BCE3}" type="sibTrans" cxnId="{BF551DA6-8290-49B9-BCE7-FB9CC23A9CEC}">
      <dgm:prSet/>
      <dgm:spPr/>
      <dgm:t>
        <a:bodyPr/>
        <a:lstStyle/>
        <a:p>
          <a:endParaRPr lang="en-US"/>
        </a:p>
      </dgm:t>
    </dgm:pt>
    <dgm:pt modelId="{84AAE2F2-EE59-43F6-BD25-ED580CF85886}">
      <dgm:prSet/>
      <dgm:spPr/>
      <dgm:t>
        <a:bodyPr/>
        <a:lstStyle/>
        <a:p>
          <a:r>
            <a:rPr lang="en-US"/>
            <a:t>6) Mixed: delusions with characteristics of more than one of the above types but with no single, predominant theme.</a:t>
          </a:r>
        </a:p>
      </dgm:t>
    </dgm:pt>
    <dgm:pt modelId="{22DB74C8-D2EB-41E2-90D3-9E5C7D62CDDF}" type="parTrans" cxnId="{0818B412-4F9E-4161-87BA-62143AA10F49}">
      <dgm:prSet/>
      <dgm:spPr/>
      <dgm:t>
        <a:bodyPr/>
        <a:lstStyle/>
        <a:p>
          <a:endParaRPr lang="en-US"/>
        </a:p>
      </dgm:t>
    </dgm:pt>
    <dgm:pt modelId="{02937CD0-8905-4C21-A478-CF3A9773C821}" type="sibTrans" cxnId="{0818B412-4F9E-4161-87BA-62143AA10F49}">
      <dgm:prSet/>
      <dgm:spPr/>
      <dgm:t>
        <a:bodyPr/>
        <a:lstStyle/>
        <a:p>
          <a:endParaRPr lang="en-US"/>
        </a:p>
      </dgm:t>
    </dgm:pt>
    <dgm:pt modelId="{980C4B12-2AEA-4610-8239-D8BA589475A8}">
      <dgm:prSet/>
      <dgm:spPr/>
      <dgm:t>
        <a:bodyPr/>
        <a:lstStyle/>
        <a:p>
          <a:r>
            <a:rPr lang="en-US"/>
            <a:t>7) Unspecified: delusions that cannot be clearly classified into any of the subcategories.</a:t>
          </a:r>
        </a:p>
      </dgm:t>
    </dgm:pt>
    <dgm:pt modelId="{7BAAFAD9-C67B-4DE5-84B8-221CDD3A74DF}" type="parTrans" cxnId="{5878FEEE-C53A-49F0-B79F-BA1F58CDC4F5}">
      <dgm:prSet/>
      <dgm:spPr/>
      <dgm:t>
        <a:bodyPr/>
        <a:lstStyle/>
        <a:p>
          <a:endParaRPr lang="en-US"/>
        </a:p>
      </dgm:t>
    </dgm:pt>
    <dgm:pt modelId="{6774ABDA-457D-43F0-A002-544E354211D6}" type="sibTrans" cxnId="{5878FEEE-C53A-49F0-B79F-BA1F58CDC4F5}">
      <dgm:prSet/>
      <dgm:spPr/>
      <dgm:t>
        <a:bodyPr/>
        <a:lstStyle/>
        <a:p>
          <a:endParaRPr lang="en-US"/>
        </a:p>
      </dgm:t>
    </dgm:pt>
    <dgm:pt modelId="{3EF10D6B-7154-4947-AD1C-6ECE15080BB5}" type="pres">
      <dgm:prSet presAssocID="{0CFC7EF3-CF19-42A6-83ED-05726593C4AE}" presName="linear" presStyleCnt="0">
        <dgm:presLayoutVars>
          <dgm:animLvl val="lvl"/>
          <dgm:resizeHandles val="exact"/>
        </dgm:presLayoutVars>
      </dgm:prSet>
      <dgm:spPr/>
    </dgm:pt>
    <dgm:pt modelId="{2AC54B52-1C4A-2848-8FB0-9E4B6248E495}" type="pres">
      <dgm:prSet presAssocID="{D8A094E0-1632-4AE4-ADD6-68D580EAE26E}" presName="parentText" presStyleLbl="node1" presStyleIdx="0" presStyleCnt="4">
        <dgm:presLayoutVars>
          <dgm:chMax val="0"/>
          <dgm:bulletEnabled val="1"/>
        </dgm:presLayoutVars>
      </dgm:prSet>
      <dgm:spPr/>
    </dgm:pt>
    <dgm:pt modelId="{D130E5EC-B6B9-034C-B906-7E4A3BFD0F6E}" type="pres">
      <dgm:prSet presAssocID="{15ECC92A-BCC4-4011-81B0-29A39A9EC594}" presName="spacer" presStyleCnt="0"/>
      <dgm:spPr/>
    </dgm:pt>
    <dgm:pt modelId="{EEFD98EA-4518-D94C-86B8-93F254851793}" type="pres">
      <dgm:prSet presAssocID="{649E456B-F230-4C7E-977F-B4EA3401E22C}" presName="parentText" presStyleLbl="node1" presStyleIdx="1" presStyleCnt="4">
        <dgm:presLayoutVars>
          <dgm:chMax val="0"/>
          <dgm:bulletEnabled val="1"/>
        </dgm:presLayoutVars>
      </dgm:prSet>
      <dgm:spPr/>
    </dgm:pt>
    <dgm:pt modelId="{4A12D327-78F3-6349-B222-F017E05E86E7}" type="pres">
      <dgm:prSet presAssocID="{D8F3D23F-A1CE-4511-A347-2694F921BCE3}" presName="spacer" presStyleCnt="0"/>
      <dgm:spPr/>
    </dgm:pt>
    <dgm:pt modelId="{99E4F701-FEBB-DD4D-9308-A0CE68033B34}" type="pres">
      <dgm:prSet presAssocID="{84AAE2F2-EE59-43F6-BD25-ED580CF85886}" presName="parentText" presStyleLbl="node1" presStyleIdx="2" presStyleCnt="4">
        <dgm:presLayoutVars>
          <dgm:chMax val="0"/>
          <dgm:bulletEnabled val="1"/>
        </dgm:presLayoutVars>
      </dgm:prSet>
      <dgm:spPr/>
    </dgm:pt>
    <dgm:pt modelId="{DB3C8B71-EC2C-CC4C-BC9F-315DB5C876E7}" type="pres">
      <dgm:prSet presAssocID="{02937CD0-8905-4C21-A478-CF3A9773C821}" presName="spacer" presStyleCnt="0"/>
      <dgm:spPr/>
    </dgm:pt>
    <dgm:pt modelId="{89F517E6-5F03-E84A-A6F0-4693EEAB54D0}" type="pres">
      <dgm:prSet presAssocID="{980C4B12-2AEA-4610-8239-D8BA589475A8}" presName="parentText" presStyleLbl="node1" presStyleIdx="3" presStyleCnt="4">
        <dgm:presLayoutVars>
          <dgm:chMax val="0"/>
          <dgm:bulletEnabled val="1"/>
        </dgm:presLayoutVars>
      </dgm:prSet>
      <dgm:spPr/>
    </dgm:pt>
  </dgm:ptLst>
  <dgm:cxnLst>
    <dgm:cxn modelId="{0818B412-4F9E-4161-87BA-62143AA10F49}" srcId="{0CFC7EF3-CF19-42A6-83ED-05726593C4AE}" destId="{84AAE2F2-EE59-43F6-BD25-ED580CF85886}" srcOrd="2" destOrd="0" parTransId="{22DB74C8-D2EB-41E2-90D3-9E5C7D62CDDF}" sibTransId="{02937CD0-8905-4C21-A478-CF3A9773C821}"/>
    <dgm:cxn modelId="{3240A761-E2FC-364F-AD85-F662F5F92EB3}" type="presOf" srcId="{649E456B-F230-4C7E-977F-B4EA3401E22C}" destId="{EEFD98EA-4518-D94C-86B8-93F254851793}" srcOrd="0" destOrd="0" presId="urn:microsoft.com/office/officeart/2005/8/layout/vList2"/>
    <dgm:cxn modelId="{BF551DA6-8290-49B9-BCE7-FB9CC23A9CEC}" srcId="{0CFC7EF3-CF19-42A6-83ED-05726593C4AE}" destId="{649E456B-F230-4C7E-977F-B4EA3401E22C}" srcOrd="1" destOrd="0" parTransId="{CEF57B94-5744-418B-B68D-B756376D1559}" sibTransId="{D8F3D23F-A1CE-4511-A347-2694F921BCE3}"/>
    <dgm:cxn modelId="{6018C9A7-F73E-4F01-8CB6-E4A1F201B780}" srcId="{0CFC7EF3-CF19-42A6-83ED-05726593C4AE}" destId="{D8A094E0-1632-4AE4-ADD6-68D580EAE26E}" srcOrd="0" destOrd="0" parTransId="{EAF95757-67F4-45C7-915C-2420DFC87C7F}" sibTransId="{15ECC92A-BCC4-4011-81B0-29A39A9EC594}"/>
    <dgm:cxn modelId="{0F09E2C0-5241-B446-9F17-E0A5E180053E}" type="presOf" srcId="{D8A094E0-1632-4AE4-ADD6-68D580EAE26E}" destId="{2AC54B52-1C4A-2848-8FB0-9E4B6248E495}" srcOrd="0" destOrd="0" presId="urn:microsoft.com/office/officeart/2005/8/layout/vList2"/>
    <dgm:cxn modelId="{2B4396D7-795B-5940-BC2A-13FF58A59AFD}" type="presOf" srcId="{0CFC7EF3-CF19-42A6-83ED-05726593C4AE}" destId="{3EF10D6B-7154-4947-AD1C-6ECE15080BB5}" srcOrd="0" destOrd="0" presId="urn:microsoft.com/office/officeart/2005/8/layout/vList2"/>
    <dgm:cxn modelId="{2E78C8E4-74CF-4D4E-8075-4C29104CEA5A}" type="presOf" srcId="{980C4B12-2AEA-4610-8239-D8BA589475A8}" destId="{89F517E6-5F03-E84A-A6F0-4693EEAB54D0}" srcOrd="0" destOrd="0" presId="urn:microsoft.com/office/officeart/2005/8/layout/vList2"/>
    <dgm:cxn modelId="{5878FEEE-C53A-49F0-B79F-BA1F58CDC4F5}" srcId="{0CFC7EF3-CF19-42A6-83ED-05726593C4AE}" destId="{980C4B12-2AEA-4610-8239-D8BA589475A8}" srcOrd="3" destOrd="0" parTransId="{7BAAFAD9-C67B-4DE5-84B8-221CDD3A74DF}" sibTransId="{6774ABDA-457D-43F0-A002-544E354211D6}"/>
    <dgm:cxn modelId="{D24F5BF9-039C-AF49-8FF6-D80AD7C10E30}" type="presOf" srcId="{84AAE2F2-EE59-43F6-BD25-ED580CF85886}" destId="{99E4F701-FEBB-DD4D-9308-A0CE68033B34}" srcOrd="0" destOrd="0" presId="urn:microsoft.com/office/officeart/2005/8/layout/vList2"/>
    <dgm:cxn modelId="{7488256A-F3EC-EB43-85FA-8327C29E2470}" type="presParOf" srcId="{3EF10D6B-7154-4947-AD1C-6ECE15080BB5}" destId="{2AC54B52-1C4A-2848-8FB0-9E4B6248E495}" srcOrd="0" destOrd="0" presId="urn:microsoft.com/office/officeart/2005/8/layout/vList2"/>
    <dgm:cxn modelId="{3947F61F-4569-E442-A31D-BFD325F540FE}" type="presParOf" srcId="{3EF10D6B-7154-4947-AD1C-6ECE15080BB5}" destId="{D130E5EC-B6B9-034C-B906-7E4A3BFD0F6E}" srcOrd="1" destOrd="0" presId="urn:microsoft.com/office/officeart/2005/8/layout/vList2"/>
    <dgm:cxn modelId="{BB32960F-4F1A-9949-BF6E-6F4E93A19092}" type="presParOf" srcId="{3EF10D6B-7154-4947-AD1C-6ECE15080BB5}" destId="{EEFD98EA-4518-D94C-86B8-93F254851793}" srcOrd="2" destOrd="0" presId="urn:microsoft.com/office/officeart/2005/8/layout/vList2"/>
    <dgm:cxn modelId="{E7CD434D-8EED-D147-B56C-2AD81D3DB2D2}" type="presParOf" srcId="{3EF10D6B-7154-4947-AD1C-6ECE15080BB5}" destId="{4A12D327-78F3-6349-B222-F017E05E86E7}" srcOrd="3" destOrd="0" presId="urn:microsoft.com/office/officeart/2005/8/layout/vList2"/>
    <dgm:cxn modelId="{81E7FC4B-7ED1-F443-8753-408A2E3FA040}" type="presParOf" srcId="{3EF10D6B-7154-4947-AD1C-6ECE15080BB5}" destId="{99E4F701-FEBB-DD4D-9308-A0CE68033B34}" srcOrd="4" destOrd="0" presId="urn:microsoft.com/office/officeart/2005/8/layout/vList2"/>
    <dgm:cxn modelId="{F432F8D6-B468-2744-A0F9-4A86DEA03B05}" type="presParOf" srcId="{3EF10D6B-7154-4947-AD1C-6ECE15080BB5}" destId="{DB3C8B71-EC2C-CC4C-BC9F-315DB5C876E7}" srcOrd="5" destOrd="0" presId="urn:microsoft.com/office/officeart/2005/8/layout/vList2"/>
    <dgm:cxn modelId="{784245E2-127D-EB47-95DA-F39C6DDF3F75}" type="presParOf" srcId="{3EF10D6B-7154-4947-AD1C-6ECE15080BB5}" destId="{89F517E6-5F03-E84A-A6F0-4693EEAB54D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94700B4C-0D90-44C7-ABD0-B499459BA1F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8895E66-A332-402A-8A7A-63CC752DEDB9}">
      <dgm:prSet/>
      <dgm:spPr/>
      <dgm:t>
        <a:bodyPr/>
        <a:lstStyle/>
        <a:p>
          <a:r>
            <a:rPr lang="en-US"/>
            <a:t>Neurobiological: Positron Emission Tomography scans  (PET) shows reduced activity in prefrontal cortex; abnormally elevated levels of dopamine likely causes delusions and hallucinations</a:t>
          </a:r>
        </a:p>
      </dgm:t>
    </dgm:pt>
    <dgm:pt modelId="{8CA25D8F-5549-41C8-AA64-2B7D9E7EBE75}" type="parTrans" cxnId="{C32A7B0C-C17E-45BC-883D-6F9600B4FC6A}">
      <dgm:prSet/>
      <dgm:spPr/>
      <dgm:t>
        <a:bodyPr/>
        <a:lstStyle/>
        <a:p>
          <a:endParaRPr lang="en-US"/>
        </a:p>
      </dgm:t>
    </dgm:pt>
    <dgm:pt modelId="{D86D8AB1-014D-4D9A-8BF3-9E55A87D0A1A}" type="sibTrans" cxnId="{C32A7B0C-C17E-45BC-883D-6F9600B4FC6A}">
      <dgm:prSet/>
      <dgm:spPr/>
      <dgm:t>
        <a:bodyPr/>
        <a:lstStyle/>
        <a:p>
          <a:endParaRPr lang="en-US"/>
        </a:p>
      </dgm:t>
    </dgm:pt>
    <dgm:pt modelId="{BAB6235F-7E5E-4646-9201-736367AFA7E3}">
      <dgm:prSet/>
      <dgm:spPr/>
      <dgm:t>
        <a:bodyPr/>
        <a:lstStyle/>
        <a:p>
          <a:r>
            <a:rPr lang="en-US"/>
            <a:t>Central Nervous System infections may also be causative agents.</a:t>
          </a:r>
        </a:p>
      </dgm:t>
    </dgm:pt>
    <dgm:pt modelId="{C34760B2-F0A2-491D-91C7-6525C367210A}" type="parTrans" cxnId="{8A4AB960-84CF-4A51-B776-49CDB96BC409}">
      <dgm:prSet/>
      <dgm:spPr/>
      <dgm:t>
        <a:bodyPr/>
        <a:lstStyle/>
        <a:p>
          <a:endParaRPr lang="en-US"/>
        </a:p>
      </dgm:t>
    </dgm:pt>
    <dgm:pt modelId="{17B9EC6B-3CF7-404E-AB8B-AC85D66680DA}" type="sibTrans" cxnId="{8A4AB960-84CF-4A51-B776-49CDB96BC409}">
      <dgm:prSet/>
      <dgm:spPr/>
      <dgm:t>
        <a:bodyPr/>
        <a:lstStyle/>
        <a:p>
          <a:endParaRPr lang="en-US"/>
        </a:p>
      </dgm:t>
    </dgm:pt>
    <dgm:pt modelId="{92D8EDAA-F479-4E6C-84F3-AEE08985B0CA}">
      <dgm:prSet/>
      <dgm:spPr/>
      <dgm:t>
        <a:bodyPr/>
        <a:lstStyle/>
        <a:p>
          <a:r>
            <a:rPr lang="en-US"/>
            <a:t>Decrease in cerebral blood flow to frontal lobe creating deficits in thinking</a:t>
          </a:r>
        </a:p>
      </dgm:t>
    </dgm:pt>
    <dgm:pt modelId="{62AB3963-E0D0-42D4-B37F-B9708DE6A35C}" type="parTrans" cxnId="{E6CB2E62-D9B7-41E6-8D69-82D515358F27}">
      <dgm:prSet/>
      <dgm:spPr/>
      <dgm:t>
        <a:bodyPr/>
        <a:lstStyle/>
        <a:p>
          <a:endParaRPr lang="en-US"/>
        </a:p>
      </dgm:t>
    </dgm:pt>
    <dgm:pt modelId="{95D88682-5094-4DAD-91C0-2E786977762B}" type="sibTrans" cxnId="{E6CB2E62-D9B7-41E6-8D69-82D515358F27}">
      <dgm:prSet/>
      <dgm:spPr/>
      <dgm:t>
        <a:bodyPr/>
        <a:lstStyle/>
        <a:p>
          <a:endParaRPr lang="en-US"/>
        </a:p>
      </dgm:t>
    </dgm:pt>
    <dgm:pt modelId="{EDAABAE1-9703-4B91-B0B0-FBC5F9FCDEEE}">
      <dgm:prSet/>
      <dgm:spPr/>
      <dgm:t>
        <a:bodyPr/>
        <a:lstStyle/>
        <a:p>
          <a:r>
            <a:rPr lang="en-US"/>
            <a:t>Frontal lobe is the seat of emotion, judgment, sequencing, planning, problem solving, impulsivity, memory and initiation.   </a:t>
          </a:r>
        </a:p>
      </dgm:t>
    </dgm:pt>
    <dgm:pt modelId="{A1583F46-2C2F-4258-922F-400752C9A92C}" type="parTrans" cxnId="{09699113-28E8-44FE-BF23-5BE8B4AB2643}">
      <dgm:prSet/>
      <dgm:spPr/>
      <dgm:t>
        <a:bodyPr/>
        <a:lstStyle/>
        <a:p>
          <a:endParaRPr lang="en-US"/>
        </a:p>
      </dgm:t>
    </dgm:pt>
    <dgm:pt modelId="{8A28B722-B272-478C-B0D1-11EE2CB99901}" type="sibTrans" cxnId="{09699113-28E8-44FE-BF23-5BE8B4AB2643}">
      <dgm:prSet/>
      <dgm:spPr/>
      <dgm:t>
        <a:bodyPr/>
        <a:lstStyle/>
        <a:p>
          <a:endParaRPr lang="en-US"/>
        </a:p>
      </dgm:t>
    </dgm:pt>
    <dgm:pt modelId="{244DCE92-E09A-C742-B2F5-383E009ED104}" type="pres">
      <dgm:prSet presAssocID="{94700B4C-0D90-44C7-ABD0-B499459BA1FF}" presName="linear" presStyleCnt="0">
        <dgm:presLayoutVars>
          <dgm:animLvl val="lvl"/>
          <dgm:resizeHandles val="exact"/>
        </dgm:presLayoutVars>
      </dgm:prSet>
      <dgm:spPr/>
    </dgm:pt>
    <dgm:pt modelId="{7F9ACC22-7027-C34D-8EDD-ECDC0DA8FFBB}" type="pres">
      <dgm:prSet presAssocID="{C8895E66-A332-402A-8A7A-63CC752DEDB9}" presName="parentText" presStyleLbl="node1" presStyleIdx="0" presStyleCnt="4">
        <dgm:presLayoutVars>
          <dgm:chMax val="0"/>
          <dgm:bulletEnabled val="1"/>
        </dgm:presLayoutVars>
      </dgm:prSet>
      <dgm:spPr/>
    </dgm:pt>
    <dgm:pt modelId="{FCB2802D-8E8C-3541-8046-80668D65C51C}" type="pres">
      <dgm:prSet presAssocID="{D86D8AB1-014D-4D9A-8BF3-9E55A87D0A1A}" presName="spacer" presStyleCnt="0"/>
      <dgm:spPr/>
    </dgm:pt>
    <dgm:pt modelId="{3240897A-8E08-7B43-B598-00719B66444B}" type="pres">
      <dgm:prSet presAssocID="{BAB6235F-7E5E-4646-9201-736367AFA7E3}" presName="parentText" presStyleLbl="node1" presStyleIdx="1" presStyleCnt="4">
        <dgm:presLayoutVars>
          <dgm:chMax val="0"/>
          <dgm:bulletEnabled val="1"/>
        </dgm:presLayoutVars>
      </dgm:prSet>
      <dgm:spPr/>
    </dgm:pt>
    <dgm:pt modelId="{A1A2FDD8-5005-2941-AA79-6E2A0286DC05}" type="pres">
      <dgm:prSet presAssocID="{17B9EC6B-3CF7-404E-AB8B-AC85D66680DA}" presName="spacer" presStyleCnt="0"/>
      <dgm:spPr/>
    </dgm:pt>
    <dgm:pt modelId="{BF8E6F62-2F98-E641-8A6A-BC6EE97F45AE}" type="pres">
      <dgm:prSet presAssocID="{92D8EDAA-F479-4E6C-84F3-AEE08985B0CA}" presName="parentText" presStyleLbl="node1" presStyleIdx="2" presStyleCnt="4">
        <dgm:presLayoutVars>
          <dgm:chMax val="0"/>
          <dgm:bulletEnabled val="1"/>
        </dgm:presLayoutVars>
      </dgm:prSet>
      <dgm:spPr/>
    </dgm:pt>
    <dgm:pt modelId="{9EAAB924-D32E-4649-A430-825EF974BB2B}" type="pres">
      <dgm:prSet presAssocID="{95D88682-5094-4DAD-91C0-2E786977762B}" presName="spacer" presStyleCnt="0"/>
      <dgm:spPr/>
    </dgm:pt>
    <dgm:pt modelId="{A1D7780B-2DBB-744E-ADCB-BE92B15A51F5}" type="pres">
      <dgm:prSet presAssocID="{EDAABAE1-9703-4B91-B0B0-FBC5F9FCDEEE}" presName="parentText" presStyleLbl="node1" presStyleIdx="3" presStyleCnt="4">
        <dgm:presLayoutVars>
          <dgm:chMax val="0"/>
          <dgm:bulletEnabled val="1"/>
        </dgm:presLayoutVars>
      </dgm:prSet>
      <dgm:spPr/>
    </dgm:pt>
  </dgm:ptLst>
  <dgm:cxnLst>
    <dgm:cxn modelId="{C32A7B0C-C17E-45BC-883D-6F9600B4FC6A}" srcId="{94700B4C-0D90-44C7-ABD0-B499459BA1FF}" destId="{C8895E66-A332-402A-8A7A-63CC752DEDB9}" srcOrd="0" destOrd="0" parTransId="{8CA25D8F-5549-41C8-AA64-2B7D9E7EBE75}" sibTransId="{D86D8AB1-014D-4D9A-8BF3-9E55A87D0A1A}"/>
    <dgm:cxn modelId="{09699113-28E8-44FE-BF23-5BE8B4AB2643}" srcId="{94700B4C-0D90-44C7-ABD0-B499459BA1FF}" destId="{EDAABAE1-9703-4B91-B0B0-FBC5F9FCDEEE}" srcOrd="3" destOrd="0" parTransId="{A1583F46-2C2F-4258-922F-400752C9A92C}" sibTransId="{8A28B722-B272-478C-B0D1-11EE2CB99901}"/>
    <dgm:cxn modelId="{7A182A26-C2CA-3D4D-B6E3-FB5B16800330}" type="presOf" srcId="{C8895E66-A332-402A-8A7A-63CC752DEDB9}" destId="{7F9ACC22-7027-C34D-8EDD-ECDC0DA8FFBB}" srcOrd="0" destOrd="0" presId="urn:microsoft.com/office/officeart/2005/8/layout/vList2"/>
    <dgm:cxn modelId="{8A4AB960-84CF-4A51-B776-49CDB96BC409}" srcId="{94700B4C-0D90-44C7-ABD0-B499459BA1FF}" destId="{BAB6235F-7E5E-4646-9201-736367AFA7E3}" srcOrd="1" destOrd="0" parTransId="{C34760B2-F0A2-491D-91C7-6525C367210A}" sibTransId="{17B9EC6B-3CF7-404E-AB8B-AC85D66680DA}"/>
    <dgm:cxn modelId="{E6CB2E62-D9B7-41E6-8D69-82D515358F27}" srcId="{94700B4C-0D90-44C7-ABD0-B499459BA1FF}" destId="{92D8EDAA-F479-4E6C-84F3-AEE08985B0CA}" srcOrd="2" destOrd="0" parTransId="{62AB3963-E0D0-42D4-B37F-B9708DE6A35C}" sibTransId="{95D88682-5094-4DAD-91C0-2E786977762B}"/>
    <dgm:cxn modelId="{EB538067-F1E3-A442-91A3-6549FE5A33CD}" type="presOf" srcId="{BAB6235F-7E5E-4646-9201-736367AFA7E3}" destId="{3240897A-8E08-7B43-B598-00719B66444B}" srcOrd="0" destOrd="0" presId="urn:microsoft.com/office/officeart/2005/8/layout/vList2"/>
    <dgm:cxn modelId="{8A08FC6B-DECA-F94E-80AC-007133AB86E0}" type="presOf" srcId="{EDAABAE1-9703-4B91-B0B0-FBC5F9FCDEEE}" destId="{A1D7780B-2DBB-744E-ADCB-BE92B15A51F5}" srcOrd="0" destOrd="0" presId="urn:microsoft.com/office/officeart/2005/8/layout/vList2"/>
    <dgm:cxn modelId="{F5E4049D-02A5-7A42-821C-20FCF06ECBC3}" type="presOf" srcId="{92D8EDAA-F479-4E6C-84F3-AEE08985B0CA}" destId="{BF8E6F62-2F98-E641-8A6A-BC6EE97F45AE}" srcOrd="0" destOrd="0" presId="urn:microsoft.com/office/officeart/2005/8/layout/vList2"/>
    <dgm:cxn modelId="{E5B49AC1-B754-D845-99FB-ACD280B5F0A0}" type="presOf" srcId="{94700B4C-0D90-44C7-ABD0-B499459BA1FF}" destId="{244DCE92-E09A-C742-B2F5-383E009ED104}" srcOrd="0" destOrd="0" presId="urn:microsoft.com/office/officeart/2005/8/layout/vList2"/>
    <dgm:cxn modelId="{7A0C1D82-6CD6-CE4A-9BF2-39B64D8D3C21}" type="presParOf" srcId="{244DCE92-E09A-C742-B2F5-383E009ED104}" destId="{7F9ACC22-7027-C34D-8EDD-ECDC0DA8FFBB}" srcOrd="0" destOrd="0" presId="urn:microsoft.com/office/officeart/2005/8/layout/vList2"/>
    <dgm:cxn modelId="{56F3ABCB-69F3-B641-8923-EFFB4CDECC91}" type="presParOf" srcId="{244DCE92-E09A-C742-B2F5-383E009ED104}" destId="{FCB2802D-8E8C-3541-8046-80668D65C51C}" srcOrd="1" destOrd="0" presId="urn:microsoft.com/office/officeart/2005/8/layout/vList2"/>
    <dgm:cxn modelId="{78A9D3CF-31DD-BE42-9E2E-1FDAD8120A0F}" type="presParOf" srcId="{244DCE92-E09A-C742-B2F5-383E009ED104}" destId="{3240897A-8E08-7B43-B598-00719B66444B}" srcOrd="2" destOrd="0" presId="urn:microsoft.com/office/officeart/2005/8/layout/vList2"/>
    <dgm:cxn modelId="{7801E2A6-DB9A-B24C-A405-32117353D1F7}" type="presParOf" srcId="{244DCE92-E09A-C742-B2F5-383E009ED104}" destId="{A1A2FDD8-5005-2941-AA79-6E2A0286DC05}" srcOrd="3" destOrd="0" presId="urn:microsoft.com/office/officeart/2005/8/layout/vList2"/>
    <dgm:cxn modelId="{B96246B6-3131-384C-9C5D-D71DC0974165}" type="presParOf" srcId="{244DCE92-E09A-C742-B2F5-383E009ED104}" destId="{BF8E6F62-2F98-E641-8A6A-BC6EE97F45AE}" srcOrd="4" destOrd="0" presId="urn:microsoft.com/office/officeart/2005/8/layout/vList2"/>
    <dgm:cxn modelId="{49933132-F47E-9640-84E1-35F601943754}" type="presParOf" srcId="{244DCE92-E09A-C742-B2F5-383E009ED104}" destId="{9EAAB924-D32E-4649-A430-825EF974BB2B}" srcOrd="5" destOrd="0" presId="urn:microsoft.com/office/officeart/2005/8/layout/vList2"/>
    <dgm:cxn modelId="{C220F7B2-0936-C74F-922F-A216DB03E345}" type="presParOf" srcId="{244DCE92-E09A-C742-B2F5-383E009ED104}" destId="{A1D7780B-2DBB-744E-ADCB-BE92B15A51F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386AE9A-F415-4E40-9582-8A443C312D4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72E2E80F-EE16-4FA6-A8C2-A96EFA6E454E}">
      <dgm:prSet/>
      <dgm:spPr/>
      <dgm:t>
        <a:bodyPr/>
        <a:lstStyle/>
        <a:p>
          <a:r>
            <a:rPr lang="en-US"/>
            <a:t>Additional Neurotransmitters Involved in Schizophrenia</a:t>
          </a:r>
        </a:p>
      </dgm:t>
    </dgm:pt>
    <dgm:pt modelId="{F31BA2D2-E87E-46C1-BCD9-D0F71E451E9C}" type="parTrans" cxnId="{E76E4A78-86C2-4EE0-AB7C-5FAB4D1A72AA}">
      <dgm:prSet/>
      <dgm:spPr/>
      <dgm:t>
        <a:bodyPr/>
        <a:lstStyle/>
        <a:p>
          <a:endParaRPr lang="en-US"/>
        </a:p>
      </dgm:t>
    </dgm:pt>
    <dgm:pt modelId="{13EE55F9-F2FB-45B5-8E65-EBFC944AA25F}" type="sibTrans" cxnId="{E76E4A78-86C2-4EE0-AB7C-5FAB4D1A72AA}">
      <dgm:prSet/>
      <dgm:spPr/>
      <dgm:t>
        <a:bodyPr/>
        <a:lstStyle/>
        <a:p>
          <a:endParaRPr lang="en-US"/>
        </a:p>
      </dgm:t>
    </dgm:pt>
    <dgm:pt modelId="{DE05E608-4BD8-4611-8A7E-8F928B11E787}">
      <dgm:prSet/>
      <dgm:spPr/>
      <dgm:t>
        <a:bodyPr/>
        <a:lstStyle/>
        <a:p>
          <a:r>
            <a:rPr lang="en-US"/>
            <a:t>Serotonin: Excess in serotonin may cause both positive and negative symptoms of Schizophrenia.</a:t>
          </a:r>
        </a:p>
      </dgm:t>
    </dgm:pt>
    <dgm:pt modelId="{6765430E-82D3-4033-90F6-13BB34FB9875}" type="parTrans" cxnId="{F259203D-41CA-4CB3-B2D4-3F1DFF7607B9}">
      <dgm:prSet/>
      <dgm:spPr/>
      <dgm:t>
        <a:bodyPr/>
        <a:lstStyle/>
        <a:p>
          <a:endParaRPr lang="en-US"/>
        </a:p>
      </dgm:t>
    </dgm:pt>
    <dgm:pt modelId="{87D97A5B-FD8A-49B6-993B-86DF98F36E89}" type="sibTrans" cxnId="{F259203D-41CA-4CB3-B2D4-3F1DFF7607B9}">
      <dgm:prSet/>
      <dgm:spPr/>
      <dgm:t>
        <a:bodyPr/>
        <a:lstStyle/>
        <a:p>
          <a:endParaRPr lang="en-US"/>
        </a:p>
      </dgm:t>
    </dgm:pt>
    <dgm:pt modelId="{7576D227-BCD0-4E2C-ADDF-1C9077DE017F}">
      <dgm:prSet/>
      <dgm:spPr/>
      <dgm:t>
        <a:bodyPr/>
        <a:lstStyle/>
        <a:p>
          <a:r>
            <a:rPr lang="en-US" dirty="0"/>
            <a:t>Glutamate: Excess in glutamate may be related to Schizophrenia.</a:t>
          </a:r>
        </a:p>
      </dgm:t>
    </dgm:pt>
    <dgm:pt modelId="{F73F7B92-6282-418F-A55C-0B3E3D6C0B47}" type="parTrans" cxnId="{173AE35F-4D39-4FEF-9F85-5C557C7E1CFC}">
      <dgm:prSet/>
      <dgm:spPr/>
      <dgm:t>
        <a:bodyPr/>
        <a:lstStyle/>
        <a:p>
          <a:endParaRPr lang="en-US"/>
        </a:p>
      </dgm:t>
    </dgm:pt>
    <dgm:pt modelId="{7FA6C2B1-FC42-4ECE-86D9-9F6CC10696B8}" type="sibTrans" cxnId="{173AE35F-4D39-4FEF-9F85-5C557C7E1CFC}">
      <dgm:prSet/>
      <dgm:spPr/>
      <dgm:t>
        <a:bodyPr/>
        <a:lstStyle/>
        <a:p>
          <a:endParaRPr lang="en-US"/>
        </a:p>
      </dgm:t>
    </dgm:pt>
    <dgm:pt modelId="{9FAFE09A-5646-40FF-B044-E2ED863F3E64}">
      <dgm:prSet/>
      <dgm:spPr/>
      <dgm:t>
        <a:bodyPr/>
        <a:lstStyle/>
        <a:p>
          <a:r>
            <a:rPr lang="en-US"/>
            <a:t>Stress increases glutamate levels in the brain.</a:t>
          </a:r>
        </a:p>
      </dgm:t>
    </dgm:pt>
    <dgm:pt modelId="{08D8728A-EE1E-4D49-AA6F-6397C762CCB2}" type="parTrans" cxnId="{F41FA33F-78BE-434F-B690-CE24CD089D40}">
      <dgm:prSet/>
      <dgm:spPr/>
      <dgm:t>
        <a:bodyPr/>
        <a:lstStyle/>
        <a:p>
          <a:endParaRPr lang="en-US"/>
        </a:p>
      </dgm:t>
    </dgm:pt>
    <dgm:pt modelId="{4FFF91FD-802A-4705-9674-79D27E934C70}" type="sibTrans" cxnId="{F41FA33F-78BE-434F-B690-CE24CD089D40}">
      <dgm:prSet/>
      <dgm:spPr/>
      <dgm:t>
        <a:bodyPr/>
        <a:lstStyle/>
        <a:p>
          <a:endParaRPr lang="en-US"/>
        </a:p>
      </dgm:t>
    </dgm:pt>
    <dgm:pt modelId="{4C156A05-5745-4B58-BC69-0324142EE816}" type="pres">
      <dgm:prSet presAssocID="{2386AE9A-F415-4E40-9582-8A443C312D49}" presName="root" presStyleCnt="0">
        <dgm:presLayoutVars>
          <dgm:dir/>
          <dgm:resizeHandles val="exact"/>
        </dgm:presLayoutVars>
      </dgm:prSet>
      <dgm:spPr/>
    </dgm:pt>
    <dgm:pt modelId="{75FA82D8-716F-4309-9E72-AFDC01CA2FF4}" type="pres">
      <dgm:prSet presAssocID="{72E2E80F-EE16-4FA6-A8C2-A96EFA6E454E}" presName="compNode" presStyleCnt="0"/>
      <dgm:spPr/>
    </dgm:pt>
    <dgm:pt modelId="{74B3B43A-588C-4DAB-966A-4E459DA3A751}" type="pres">
      <dgm:prSet presAssocID="{72E2E80F-EE16-4FA6-A8C2-A96EFA6E454E}" presName="bgRect" presStyleLbl="bgShp" presStyleIdx="0" presStyleCnt="4"/>
      <dgm:spPr/>
    </dgm:pt>
    <dgm:pt modelId="{374BD387-FAF9-451F-B802-6FB7FD043070}" type="pres">
      <dgm:prSet presAssocID="{72E2E80F-EE16-4FA6-A8C2-A96EFA6E454E}"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mmunications"/>
        </a:ext>
      </dgm:extLst>
    </dgm:pt>
    <dgm:pt modelId="{D8751FB5-00B1-4D2E-B460-ADDA8E9B58A4}" type="pres">
      <dgm:prSet presAssocID="{72E2E80F-EE16-4FA6-A8C2-A96EFA6E454E}" presName="spaceRect" presStyleCnt="0"/>
      <dgm:spPr/>
    </dgm:pt>
    <dgm:pt modelId="{BBD84583-381B-4E0C-828A-B76F88368ACA}" type="pres">
      <dgm:prSet presAssocID="{72E2E80F-EE16-4FA6-A8C2-A96EFA6E454E}" presName="parTx" presStyleLbl="revTx" presStyleIdx="0" presStyleCnt="4">
        <dgm:presLayoutVars>
          <dgm:chMax val="0"/>
          <dgm:chPref val="0"/>
        </dgm:presLayoutVars>
      </dgm:prSet>
      <dgm:spPr/>
    </dgm:pt>
    <dgm:pt modelId="{079614C0-6F7B-49A3-A23E-58F9D693C234}" type="pres">
      <dgm:prSet presAssocID="{13EE55F9-F2FB-45B5-8E65-EBFC944AA25F}" presName="sibTrans" presStyleCnt="0"/>
      <dgm:spPr/>
    </dgm:pt>
    <dgm:pt modelId="{4A100271-6A61-45EB-8108-D92FED818BE4}" type="pres">
      <dgm:prSet presAssocID="{DE05E608-4BD8-4611-8A7E-8F928B11E787}" presName="compNode" presStyleCnt="0"/>
      <dgm:spPr/>
    </dgm:pt>
    <dgm:pt modelId="{99AA7EC0-A62C-417A-8A24-4A19906CCDD0}" type="pres">
      <dgm:prSet presAssocID="{DE05E608-4BD8-4611-8A7E-8F928B11E787}" presName="bgRect" presStyleLbl="bgShp" presStyleIdx="1" presStyleCnt="4"/>
      <dgm:spPr/>
    </dgm:pt>
    <dgm:pt modelId="{FAC0D8E8-2F7F-496C-99FE-3D3D3518D8BF}" type="pres">
      <dgm:prSet presAssocID="{DE05E608-4BD8-4611-8A7E-8F928B11E78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rror"/>
        </a:ext>
      </dgm:extLst>
    </dgm:pt>
    <dgm:pt modelId="{F104A60A-6869-4686-B90B-A388C251D730}" type="pres">
      <dgm:prSet presAssocID="{DE05E608-4BD8-4611-8A7E-8F928B11E787}" presName="spaceRect" presStyleCnt="0"/>
      <dgm:spPr/>
    </dgm:pt>
    <dgm:pt modelId="{85CDACA4-1151-427D-9BD0-57974A897E11}" type="pres">
      <dgm:prSet presAssocID="{DE05E608-4BD8-4611-8A7E-8F928B11E787}" presName="parTx" presStyleLbl="revTx" presStyleIdx="1" presStyleCnt="4">
        <dgm:presLayoutVars>
          <dgm:chMax val="0"/>
          <dgm:chPref val="0"/>
        </dgm:presLayoutVars>
      </dgm:prSet>
      <dgm:spPr/>
    </dgm:pt>
    <dgm:pt modelId="{6398B28A-74A9-4F07-9446-1A9946613936}" type="pres">
      <dgm:prSet presAssocID="{87D97A5B-FD8A-49B6-993B-86DF98F36E89}" presName="sibTrans" presStyleCnt="0"/>
      <dgm:spPr/>
    </dgm:pt>
    <dgm:pt modelId="{33C6D04E-2539-4511-A96D-8294FB287F6B}" type="pres">
      <dgm:prSet presAssocID="{7576D227-BCD0-4E2C-ADDF-1C9077DE017F}" presName="compNode" presStyleCnt="0"/>
      <dgm:spPr/>
    </dgm:pt>
    <dgm:pt modelId="{82F491F3-401B-4B51-9742-7966C9EDE329}" type="pres">
      <dgm:prSet presAssocID="{7576D227-BCD0-4E2C-ADDF-1C9077DE017F}" presName="bgRect" presStyleLbl="bgShp" presStyleIdx="2" presStyleCnt="4"/>
      <dgm:spPr/>
    </dgm:pt>
    <dgm:pt modelId="{B979B4CD-1A1C-40AB-84F8-372620D8EFC2}" type="pres">
      <dgm:prSet presAssocID="{7576D227-BCD0-4E2C-ADDF-1C9077DE017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lear"/>
        </a:ext>
      </dgm:extLst>
    </dgm:pt>
    <dgm:pt modelId="{D6319A0A-7710-417E-86FA-EC8E85BF4CA5}" type="pres">
      <dgm:prSet presAssocID="{7576D227-BCD0-4E2C-ADDF-1C9077DE017F}" presName="spaceRect" presStyleCnt="0"/>
      <dgm:spPr/>
    </dgm:pt>
    <dgm:pt modelId="{54F26F2C-05F2-4EA9-BE82-19067BDD0E04}" type="pres">
      <dgm:prSet presAssocID="{7576D227-BCD0-4E2C-ADDF-1C9077DE017F}" presName="parTx" presStyleLbl="revTx" presStyleIdx="2" presStyleCnt="4">
        <dgm:presLayoutVars>
          <dgm:chMax val="0"/>
          <dgm:chPref val="0"/>
        </dgm:presLayoutVars>
      </dgm:prSet>
      <dgm:spPr/>
    </dgm:pt>
    <dgm:pt modelId="{45D2BD03-B561-4204-904F-2EFC16268870}" type="pres">
      <dgm:prSet presAssocID="{7FA6C2B1-FC42-4ECE-86D9-9F6CC10696B8}" presName="sibTrans" presStyleCnt="0"/>
      <dgm:spPr/>
    </dgm:pt>
    <dgm:pt modelId="{39DC16AD-2607-4E04-A3E5-260FE5C7D048}" type="pres">
      <dgm:prSet presAssocID="{9FAFE09A-5646-40FF-B044-E2ED863F3E64}" presName="compNode" presStyleCnt="0"/>
      <dgm:spPr/>
    </dgm:pt>
    <dgm:pt modelId="{887B5C7E-0072-42F8-B048-C3DA00BF697D}" type="pres">
      <dgm:prSet presAssocID="{9FAFE09A-5646-40FF-B044-E2ED863F3E64}" presName="bgRect" presStyleLbl="bgShp" presStyleIdx="3" presStyleCnt="4"/>
      <dgm:spPr/>
    </dgm:pt>
    <dgm:pt modelId="{C5955C4C-C63A-4887-8386-0A7EC5210696}" type="pres">
      <dgm:prSet presAssocID="{9FAFE09A-5646-40FF-B044-E2ED863F3E6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mmentUrgent"/>
        </a:ext>
      </dgm:extLst>
    </dgm:pt>
    <dgm:pt modelId="{8D451046-7C5D-4EA5-A289-B87468BDBF98}" type="pres">
      <dgm:prSet presAssocID="{9FAFE09A-5646-40FF-B044-E2ED863F3E64}" presName="spaceRect" presStyleCnt="0"/>
      <dgm:spPr/>
    </dgm:pt>
    <dgm:pt modelId="{EE8C230D-F645-4BEF-AB34-F49F9E14B941}" type="pres">
      <dgm:prSet presAssocID="{9FAFE09A-5646-40FF-B044-E2ED863F3E64}" presName="parTx" presStyleLbl="revTx" presStyleIdx="3" presStyleCnt="4">
        <dgm:presLayoutVars>
          <dgm:chMax val="0"/>
          <dgm:chPref val="0"/>
        </dgm:presLayoutVars>
      </dgm:prSet>
      <dgm:spPr/>
    </dgm:pt>
  </dgm:ptLst>
  <dgm:cxnLst>
    <dgm:cxn modelId="{48E8F101-46C7-496C-A79D-1BC9A60E4DBE}" type="presOf" srcId="{7576D227-BCD0-4E2C-ADDF-1C9077DE017F}" destId="{54F26F2C-05F2-4EA9-BE82-19067BDD0E04}" srcOrd="0" destOrd="0" presId="urn:microsoft.com/office/officeart/2018/2/layout/IconVerticalSolidList"/>
    <dgm:cxn modelId="{9786941C-D670-41C5-B242-88A4ADD11B65}" type="presOf" srcId="{72E2E80F-EE16-4FA6-A8C2-A96EFA6E454E}" destId="{BBD84583-381B-4E0C-828A-B76F88368ACA}" srcOrd="0" destOrd="0" presId="urn:microsoft.com/office/officeart/2018/2/layout/IconVerticalSolidList"/>
    <dgm:cxn modelId="{3AF14526-5170-41AF-AB9F-FA2A746E91CF}" type="presOf" srcId="{2386AE9A-F415-4E40-9582-8A443C312D49}" destId="{4C156A05-5745-4B58-BC69-0324142EE816}" srcOrd="0" destOrd="0" presId="urn:microsoft.com/office/officeart/2018/2/layout/IconVerticalSolidList"/>
    <dgm:cxn modelId="{F259203D-41CA-4CB3-B2D4-3F1DFF7607B9}" srcId="{2386AE9A-F415-4E40-9582-8A443C312D49}" destId="{DE05E608-4BD8-4611-8A7E-8F928B11E787}" srcOrd="1" destOrd="0" parTransId="{6765430E-82D3-4033-90F6-13BB34FB9875}" sibTransId="{87D97A5B-FD8A-49B6-993B-86DF98F36E89}"/>
    <dgm:cxn modelId="{F41FA33F-78BE-434F-B690-CE24CD089D40}" srcId="{2386AE9A-F415-4E40-9582-8A443C312D49}" destId="{9FAFE09A-5646-40FF-B044-E2ED863F3E64}" srcOrd="3" destOrd="0" parTransId="{08D8728A-EE1E-4D49-AA6F-6397C762CCB2}" sibTransId="{4FFF91FD-802A-4705-9674-79D27E934C70}"/>
    <dgm:cxn modelId="{173AE35F-4D39-4FEF-9F85-5C557C7E1CFC}" srcId="{2386AE9A-F415-4E40-9582-8A443C312D49}" destId="{7576D227-BCD0-4E2C-ADDF-1C9077DE017F}" srcOrd="2" destOrd="0" parTransId="{F73F7B92-6282-418F-A55C-0B3E3D6C0B47}" sibTransId="{7FA6C2B1-FC42-4ECE-86D9-9F6CC10696B8}"/>
    <dgm:cxn modelId="{E76E4A78-86C2-4EE0-AB7C-5FAB4D1A72AA}" srcId="{2386AE9A-F415-4E40-9582-8A443C312D49}" destId="{72E2E80F-EE16-4FA6-A8C2-A96EFA6E454E}" srcOrd="0" destOrd="0" parTransId="{F31BA2D2-E87E-46C1-BCD9-D0F71E451E9C}" sibTransId="{13EE55F9-F2FB-45B5-8E65-EBFC944AA25F}"/>
    <dgm:cxn modelId="{E380187E-11BD-4F55-96DB-F98851BAADC0}" type="presOf" srcId="{DE05E608-4BD8-4611-8A7E-8F928B11E787}" destId="{85CDACA4-1151-427D-9BD0-57974A897E11}" srcOrd="0" destOrd="0" presId="urn:microsoft.com/office/officeart/2018/2/layout/IconVerticalSolidList"/>
    <dgm:cxn modelId="{50BE0CF5-BB75-4FE9-BD29-2325F6555320}" type="presOf" srcId="{9FAFE09A-5646-40FF-B044-E2ED863F3E64}" destId="{EE8C230D-F645-4BEF-AB34-F49F9E14B941}" srcOrd="0" destOrd="0" presId="urn:microsoft.com/office/officeart/2018/2/layout/IconVerticalSolidList"/>
    <dgm:cxn modelId="{18459E15-8C0F-433A-8B6B-576AC59FF9F9}" type="presParOf" srcId="{4C156A05-5745-4B58-BC69-0324142EE816}" destId="{75FA82D8-716F-4309-9E72-AFDC01CA2FF4}" srcOrd="0" destOrd="0" presId="urn:microsoft.com/office/officeart/2018/2/layout/IconVerticalSolidList"/>
    <dgm:cxn modelId="{03849463-8ED1-4EDC-8D81-10E9A84ED2E7}" type="presParOf" srcId="{75FA82D8-716F-4309-9E72-AFDC01CA2FF4}" destId="{74B3B43A-588C-4DAB-966A-4E459DA3A751}" srcOrd="0" destOrd="0" presId="urn:microsoft.com/office/officeart/2018/2/layout/IconVerticalSolidList"/>
    <dgm:cxn modelId="{22CDF5D5-A705-42C9-A059-DBD22800708F}" type="presParOf" srcId="{75FA82D8-716F-4309-9E72-AFDC01CA2FF4}" destId="{374BD387-FAF9-451F-B802-6FB7FD043070}" srcOrd="1" destOrd="0" presId="urn:microsoft.com/office/officeart/2018/2/layout/IconVerticalSolidList"/>
    <dgm:cxn modelId="{EF8790FE-DC78-40DA-920A-F6C0626CA51C}" type="presParOf" srcId="{75FA82D8-716F-4309-9E72-AFDC01CA2FF4}" destId="{D8751FB5-00B1-4D2E-B460-ADDA8E9B58A4}" srcOrd="2" destOrd="0" presId="urn:microsoft.com/office/officeart/2018/2/layout/IconVerticalSolidList"/>
    <dgm:cxn modelId="{2476566F-036B-4E54-8F90-C47CB44630C2}" type="presParOf" srcId="{75FA82D8-716F-4309-9E72-AFDC01CA2FF4}" destId="{BBD84583-381B-4E0C-828A-B76F88368ACA}" srcOrd="3" destOrd="0" presId="urn:microsoft.com/office/officeart/2018/2/layout/IconVerticalSolidList"/>
    <dgm:cxn modelId="{B3D07719-80E9-4138-8918-1569AAE0DA4E}" type="presParOf" srcId="{4C156A05-5745-4B58-BC69-0324142EE816}" destId="{079614C0-6F7B-49A3-A23E-58F9D693C234}" srcOrd="1" destOrd="0" presId="urn:microsoft.com/office/officeart/2018/2/layout/IconVerticalSolidList"/>
    <dgm:cxn modelId="{59CB2687-4543-42B6-A6A8-9D7578B2DEBA}" type="presParOf" srcId="{4C156A05-5745-4B58-BC69-0324142EE816}" destId="{4A100271-6A61-45EB-8108-D92FED818BE4}" srcOrd="2" destOrd="0" presId="urn:microsoft.com/office/officeart/2018/2/layout/IconVerticalSolidList"/>
    <dgm:cxn modelId="{DAB09A67-54B3-4854-8D36-6B133CBB636F}" type="presParOf" srcId="{4A100271-6A61-45EB-8108-D92FED818BE4}" destId="{99AA7EC0-A62C-417A-8A24-4A19906CCDD0}" srcOrd="0" destOrd="0" presId="urn:microsoft.com/office/officeart/2018/2/layout/IconVerticalSolidList"/>
    <dgm:cxn modelId="{F64E6A21-0344-44DA-81A2-C9CB431B205C}" type="presParOf" srcId="{4A100271-6A61-45EB-8108-D92FED818BE4}" destId="{FAC0D8E8-2F7F-496C-99FE-3D3D3518D8BF}" srcOrd="1" destOrd="0" presId="urn:microsoft.com/office/officeart/2018/2/layout/IconVerticalSolidList"/>
    <dgm:cxn modelId="{2585EDA0-5987-4603-B335-B1FEE40B4BD1}" type="presParOf" srcId="{4A100271-6A61-45EB-8108-D92FED818BE4}" destId="{F104A60A-6869-4686-B90B-A388C251D730}" srcOrd="2" destOrd="0" presId="urn:microsoft.com/office/officeart/2018/2/layout/IconVerticalSolidList"/>
    <dgm:cxn modelId="{B7B66BEE-672D-48D2-925B-148C0571DB3F}" type="presParOf" srcId="{4A100271-6A61-45EB-8108-D92FED818BE4}" destId="{85CDACA4-1151-427D-9BD0-57974A897E11}" srcOrd="3" destOrd="0" presId="urn:microsoft.com/office/officeart/2018/2/layout/IconVerticalSolidList"/>
    <dgm:cxn modelId="{425B3685-6424-4FBE-86C5-8AC4EDEF3A3A}" type="presParOf" srcId="{4C156A05-5745-4B58-BC69-0324142EE816}" destId="{6398B28A-74A9-4F07-9446-1A9946613936}" srcOrd="3" destOrd="0" presId="urn:microsoft.com/office/officeart/2018/2/layout/IconVerticalSolidList"/>
    <dgm:cxn modelId="{6284FC3E-4163-433A-AE8E-4422BD58EA9F}" type="presParOf" srcId="{4C156A05-5745-4B58-BC69-0324142EE816}" destId="{33C6D04E-2539-4511-A96D-8294FB287F6B}" srcOrd="4" destOrd="0" presId="urn:microsoft.com/office/officeart/2018/2/layout/IconVerticalSolidList"/>
    <dgm:cxn modelId="{01D8ECE8-6B92-468C-BD26-5928D3F614EE}" type="presParOf" srcId="{33C6D04E-2539-4511-A96D-8294FB287F6B}" destId="{82F491F3-401B-4B51-9742-7966C9EDE329}" srcOrd="0" destOrd="0" presId="urn:microsoft.com/office/officeart/2018/2/layout/IconVerticalSolidList"/>
    <dgm:cxn modelId="{D5DD2B97-31DB-450F-9F72-B1B75CAEC349}" type="presParOf" srcId="{33C6D04E-2539-4511-A96D-8294FB287F6B}" destId="{B979B4CD-1A1C-40AB-84F8-372620D8EFC2}" srcOrd="1" destOrd="0" presId="urn:microsoft.com/office/officeart/2018/2/layout/IconVerticalSolidList"/>
    <dgm:cxn modelId="{D781A03F-015E-4810-ABE3-3BA1A11C1659}" type="presParOf" srcId="{33C6D04E-2539-4511-A96D-8294FB287F6B}" destId="{D6319A0A-7710-417E-86FA-EC8E85BF4CA5}" srcOrd="2" destOrd="0" presId="urn:microsoft.com/office/officeart/2018/2/layout/IconVerticalSolidList"/>
    <dgm:cxn modelId="{17C7E9C7-9E7E-4857-9D64-CF43EA854A1C}" type="presParOf" srcId="{33C6D04E-2539-4511-A96D-8294FB287F6B}" destId="{54F26F2C-05F2-4EA9-BE82-19067BDD0E04}" srcOrd="3" destOrd="0" presId="urn:microsoft.com/office/officeart/2018/2/layout/IconVerticalSolidList"/>
    <dgm:cxn modelId="{521B5706-7D93-429D-9D7B-DBE57162715D}" type="presParOf" srcId="{4C156A05-5745-4B58-BC69-0324142EE816}" destId="{45D2BD03-B561-4204-904F-2EFC16268870}" srcOrd="5" destOrd="0" presId="urn:microsoft.com/office/officeart/2018/2/layout/IconVerticalSolidList"/>
    <dgm:cxn modelId="{2F441682-A226-4DBC-AB20-7FAE21825C68}" type="presParOf" srcId="{4C156A05-5745-4B58-BC69-0324142EE816}" destId="{39DC16AD-2607-4E04-A3E5-260FE5C7D048}" srcOrd="6" destOrd="0" presId="urn:microsoft.com/office/officeart/2018/2/layout/IconVerticalSolidList"/>
    <dgm:cxn modelId="{60D06F37-D0CE-4CD8-BB4B-4B9C802D18A3}" type="presParOf" srcId="{39DC16AD-2607-4E04-A3E5-260FE5C7D048}" destId="{887B5C7E-0072-42F8-B048-C3DA00BF697D}" srcOrd="0" destOrd="0" presId="urn:microsoft.com/office/officeart/2018/2/layout/IconVerticalSolidList"/>
    <dgm:cxn modelId="{A1DE9040-379C-49CB-A076-915D6A03C0E5}" type="presParOf" srcId="{39DC16AD-2607-4E04-A3E5-260FE5C7D048}" destId="{C5955C4C-C63A-4887-8386-0A7EC5210696}" srcOrd="1" destOrd="0" presId="urn:microsoft.com/office/officeart/2018/2/layout/IconVerticalSolidList"/>
    <dgm:cxn modelId="{B4BBA005-0283-41B4-B14B-215569BE5FA4}" type="presParOf" srcId="{39DC16AD-2607-4E04-A3E5-260FE5C7D048}" destId="{8D451046-7C5D-4EA5-A289-B87468BDBF98}" srcOrd="2" destOrd="0" presId="urn:microsoft.com/office/officeart/2018/2/layout/IconVerticalSolidList"/>
    <dgm:cxn modelId="{79FEEF43-B942-46A0-9069-D9C7ADC86B85}" type="presParOf" srcId="{39DC16AD-2607-4E04-A3E5-260FE5C7D048}" destId="{EE8C230D-F645-4BEF-AB34-F49F9E14B94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D31424-374B-435F-ACAB-33933913887F}"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23BF3FD3-CDED-4967-A91D-2108BF7365A6}">
      <dgm:prSet/>
      <dgm:spPr/>
      <dgm:t>
        <a:bodyPr/>
        <a:lstStyle/>
        <a:p>
          <a:r>
            <a:rPr lang="en-US"/>
            <a:t>The World Health Organization estimates that 24 million people suffer from Schizophrenia.</a:t>
          </a:r>
        </a:p>
      </dgm:t>
    </dgm:pt>
    <dgm:pt modelId="{DA9C9C44-3329-447F-B0B7-0DE73BFA374B}" type="parTrans" cxnId="{B2BD5DC8-DED0-4A12-AE34-61B8C8C854C3}">
      <dgm:prSet/>
      <dgm:spPr/>
      <dgm:t>
        <a:bodyPr/>
        <a:lstStyle/>
        <a:p>
          <a:endParaRPr lang="en-US"/>
        </a:p>
      </dgm:t>
    </dgm:pt>
    <dgm:pt modelId="{56975DB3-549A-4E25-81F3-0A35A17C1E92}" type="sibTrans" cxnId="{B2BD5DC8-DED0-4A12-AE34-61B8C8C854C3}">
      <dgm:prSet/>
      <dgm:spPr/>
      <dgm:t>
        <a:bodyPr/>
        <a:lstStyle/>
        <a:p>
          <a:endParaRPr lang="en-US"/>
        </a:p>
      </dgm:t>
    </dgm:pt>
    <dgm:pt modelId="{C640A635-9CCE-48FF-8AD5-ECA22CBA9CE5}">
      <dgm:prSet/>
      <dgm:spPr/>
      <dgm:t>
        <a:bodyPr/>
        <a:lstStyle/>
        <a:p>
          <a:r>
            <a:rPr lang="en-US"/>
            <a:t>Schizophrenia is the most severe of the psychopathologies and is a profound disturbance in thought, perception, emotion and behavior. </a:t>
          </a:r>
        </a:p>
      </dgm:t>
    </dgm:pt>
    <dgm:pt modelId="{699A4293-0E17-46D0-8B20-EEEAF06B4147}" type="parTrans" cxnId="{8B4644B2-1050-46CB-90C5-161CC2DC2229}">
      <dgm:prSet/>
      <dgm:spPr/>
      <dgm:t>
        <a:bodyPr/>
        <a:lstStyle/>
        <a:p>
          <a:endParaRPr lang="en-US"/>
        </a:p>
      </dgm:t>
    </dgm:pt>
    <dgm:pt modelId="{EFF68834-26AF-4E2E-85F3-0412E847B6A9}" type="sibTrans" cxnId="{8B4644B2-1050-46CB-90C5-161CC2DC2229}">
      <dgm:prSet/>
      <dgm:spPr/>
      <dgm:t>
        <a:bodyPr/>
        <a:lstStyle/>
        <a:p>
          <a:endParaRPr lang="en-US"/>
        </a:p>
      </dgm:t>
    </dgm:pt>
    <dgm:pt modelId="{64FEFFB6-91B5-4D07-BAC9-5864131D935D}">
      <dgm:prSet/>
      <dgm:spPr/>
      <dgm:t>
        <a:bodyPr/>
        <a:lstStyle/>
        <a:p>
          <a:r>
            <a:rPr lang="en-US"/>
            <a:t>It typically emerges during the transition from adolescence to adulthood.</a:t>
          </a:r>
        </a:p>
      </dgm:t>
    </dgm:pt>
    <dgm:pt modelId="{78DC38BC-15BF-4BDA-A485-3944E0A6D901}" type="parTrans" cxnId="{62E0B42F-22E8-4434-AF46-95B1984A08AD}">
      <dgm:prSet/>
      <dgm:spPr/>
      <dgm:t>
        <a:bodyPr/>
        <a:lstStyle/>
        <a:p>
          <a:endParaRPr lang="en-US"/>
        </a:p>
      </dgm:t>
    </dgm:pt>
    <dgm:pt modelId="{3A153042-9516-47B1-8023-581310B6D15D}" type="sibTrans" cxnId="{62E0B42F-22E8-4434-AF46-95B1984A08AD}">
      <dgm:prSet/>
      <dgm:spPr/>
      <dgm:t>
        <a:bodyPr/>
        <a:lstStyle/>
        <a:p>
          <a:endParaRPr lang="en-US"/>
        </a:p>
      </dgm:t>
    </dgm:pt>
    <dgm:pt modelId="{D5C02EB6-6280-4F39-BE13-E6496CB5963D}">
      <dgm:prSet/>
      <dgm:spPr/>
      <dgm:t>
        <a:bodyPr/>
        <a:lstStyle/>
        <a:p>
          <a:r>
            <a:rPr lang="en-US" dirty="0"/>
            <a:t>It has a profound negative effect on the individual’s educational, occupational, and social functioning.</a:t>
          </a:r>
        </a:p>
      </dgm:t>
    </dgm:pt>
    <dgm:pt modelId="{D2B570EC-5382-44E1-91CF-76173AF8DEAB}" type="parTrans" cxnId="{FE1FA858-7537-4B89-A96B-3A9FB5D3F134}">
      <dgm:prSet/>
      <dgm:spPr/>
      <dgm:t>
        <a:bodyPr/>
        <a:lstStyle/>
        <a:p>
          <a:endParaRPr lang="en-US"/>
        </a:p>
      </dgm:t>
    </dgm:pt>
    <dgm:pt modelId="{07535580-6FC7-498D-9317-0530803EF15F}" type="sibTrans" cxnId="{FE1FA858-7537-4B89-A96B-3A9FB5D3F134}">
      <dgm:prSet/>
      <dgm:spPr/>
      <dgm:t>
        <a:bodyPr/>
        <a:lstStyle/>
        <a:p>
          <a:endParaRPr lang="en-US"/>
        </a:p>
      </dgm:t>
    </dgm:pt>
    <dgm:pt modelId="{5F0FF583-FE07-412E-8B3D-C0EEB4BC172D}">
      <dgm:prSet/>
      <dgm:spPr/>
      <dgm:t>
        <a:bodyPr/>
        <a:lstStyle/>
        <a:p>
          <a:r>
            <a:rPr lang="en-US" dirty="0"/>
            <a:t>It is considered to be the cruelest of the mental illnesses in terms of the impact it has on the individual and their family.</a:t>
          </a:r>
        </a:p>
      </dgm:t>
    </dgm:pt>
    <dgm:pt modelId="{02603AF9-82CC-4677-AAF3-019708580C48}" type="parTrans" cxnId="{DCA5CB57-AEF0-480B-A6C4-DED102D165DA}">
      <dgm:prSet/>
      <dgm:spPr/>
      <dgm:t>
        <a:bodyPr/>
        <a:lstStyle/>
        <a:p>
          <a:endParaRPr lang="en-US"/>
        </a:p>
      </dgm:t>
    </dgm:pt>
    <dgm:pt modelId="{4F1B628C-0C64-4803-8554-72C96EA3A59E}" type="sibTrans" cxnId="{DCA5CB57-AEF0-480B-A6C4-DED102D165DA}">
      <dgm:prSet/>
      <dgm:spPr/>
      <dgm:t>
        <a:bodyPr/>
        <a:lstStyle/>
        <a:p>
          <a:endParaRPr lang="en-US"/>
        </a:p>
      </dgm:t>
    </dgm:pt>
    <dgm:pt modelId="{1E222445-DE93-493A-A80D-C225A6920B1A}">
      <dgm:prSet/>
      <dgm:spPr/>
      <dgm:t>
        <a:bodyPr/>
        <a:lstStyle/>
        <a:p>
          <a:r>
            <a:rPr lang="en-US"/>
            <a:t>It is a chronic, incurable and very debilitating disorder that is  misunderstood and shrouded in myths and stereotypes.</a:t>
          </a:r>
        </a:p>
      </dgm:t>
    </dgm:pt>
    <dgm:pt modelId="{D5960751-AABA-4F61-B6F9-A7BB9CBA6940}" type="parTrans" cxnId="{F77D4966-0BC2-4AFB-A233-00ADD238CD4F}">
      <dgm:prSet/>
      <dgm:spPr/>
      <dgm:t>
        <a:bodyPr/>
        <a:lstStyle/>
        <a:p>
          <a:endParaRPr lang="en-US"/>
        </a:p>
      </dgm:t>
    </dgm:pt>
    <dgm:pt modelId="{DED30B83-43F5-4EC8-944E-40D5A2CB9938}" type="sibTrans" cxnId="{F77D4966-0BC2-4AFB-A233-00ADD238CD4F}">
      <dgm:prSet/>
      <dgm:spPr/>
      <dgm:t>
        <a:bodyPr/>
        <a:lstStyle/>
        <a:p>
          <a:endParaRPr lang="en-US"/>
        </a:p>
      </dgm:t>
    </dgm:pt>
    <dgm:pt modelId="{9A524F43-0783-954C-991D-9564BAD7C075}" type="pres">
      <dgm:prSet presAssocID="{03D31424-374B-435F-ACAB-33933913887F}" presName="Name0" presStyleCnt="0">
        <dgm:presLayoutVars>
          <dgm:dir/>
          <dgm:resizeHandles val="exact"/>
        </dgm:presLayoutVars>
      </dgm:prSet>
      <dgm:spPr/>
    </dgm:pt>
    <dgm:pt modelId="{E3DB8B4F-C6FB-6541-899A-6879F8FD746E}" type="pres">
      <dgm:prSet presAssocID="{23BF3FD3-CDED-4967-A91D-2108BF7365A6}" presName="node" presStyleLbl="node1" presStyleIdx="0" presStyleCnt="6">
        <dgm:presLayoutVars>
          <dgm:bulletEnabled val="1"/>
        </dgm:presLayoutVars>
      </dgm:prSet>
      <dgm:spPr/>
    </dgm:pt>
    <dgm:pt modelId="{0F27B8B2-3B0C-1D4A-A45C-16FD43D1ED67}" type="pres">
      <dgm:prSet presAssocID="{56975DB3-549A-4E25-81F3-0A35A17C1E92}" presName="sibTrans" presStyleLbl="sibTrans1D1" presStyleIdx="0" presStyleCnt="5"/>
      <dgm:spPr/>
    </dgm:pt>
    <dgm:pt modelId="{41CBF477-A3A6-C14D-AFD1-CCD63A7898F3}" type="pres">
      <dgm:prSet presAssocID="{56975DB3-549A-4E25-81F3-0A35A17C1E92}" presName="connectorText" presStyleLbl="sibTrans1D1" presStyleIdx="0" presStyleCnt="5"/>
      <dgm:spPr/>
    </dgm:pt>
    <dgm:pt modelId="{91F5C3FC-BD29-9D48-AC70-D6D2983C2554}" type="pres">
      <dgm:prSet presAssocID="{C640A635-9CCE-48FF-8AD5-ECA22CBA9CE5}" presName="node" presStyleLbl="node1" presStyleIdx="1" presStyleCnt="6">
        <dgm:presLayoutVars>
          <dgm:bulletEnabled val="1"/>
        </dgm:presLayoutVars>
      </dgm:prSet>
      <dgm:spPr/>
    </dgm:pt>
    <dgm:pt modelId="{66A0706D-6AFA-9B48-89D2-DBB7BFB94A5E}" type="pres">
      <dgm:prSet presAssocID="{EFF68834-26AF-4E2E-85F3-0412E847B6A9}" presName="sibTrans" presStyleLbl="sibTrans1D1" presStyleIdx="1" presStyleCnt="5"/>
      <dgm:spPr/>
    </dgm:pt>
    <dgm:pt modelId="{3DC03A6C-1778-EC49-B4EE-D111D1C2EF89}" type="pres">
      <dgm:prSet presAssocID="{EFF68834-26AF-4E2E-85F3-0412E847B6A9}" presName="connectorText" presStyleLbl="sibTrans1D1" presStyleIdx="1" presStyleCnt="5"/>
      <dgm:spPr/>
    </dgm:pt>
    <dgm:pt modelId="{14CEE25A-B89A-1543-8CC8-59BC3F15ACBD}" type="pres">
      <dgm:prSet presAssocID="{64FEFFB6-91B5-4D07-BAC9-5864131D935D}" presName="node" presStyleLbl="node1" presStyleIdx="2" presStyleCnt="6">
        <dgm:presLayoutVars>
          <dgm:bulletEnabled val="1"/>
        </dgm:presLayoutVars>
      </dgm:prSet>
      <dgm:spPr/>
    </dgm:pt>
    <dgm:pt modelId="{899E5AF9-5FEE-2D46-82FE-D064F78B7D87}" type="pres">
      <dgm:prSet presAssocID="{3A153042-9516-47B1-8023-581310B6D15D}" presName="sibTrans" presStyleLbl="sibTrans1D1" presStyleIdx="2" presStyleCnt="5"/>
      <dgm:spPr/>
    </dgm:pt>
    <dgm:pt modelId="{096C2DCC-7141-9342-90B9-2B35B8BEAEED}" type="pres">
      <dgm:prSet presAssocID="{3A153042-9516-47B1-8023-581310B6D15D}" presName="connectorText" presStyleLbl="sibTrans1D1" presStyleIdx="2" presStyleCnt="5"/>
      <dgm:spPr/>
    </dgm:pt>
    <dgm:pt modelId="{5CC50C9C-EBAB-F348-821F-BC0C17BBEB8E}" type="pres">
      <dgm:prSet presAssocID="{D5C02EB6-6280-4F39-BE13-E6496CB5963D}" presName="node" presStyleLbl="node1" presStyleIdx="3" presStyleCnt="6" custScaleY="128189">
        <dgm:presLayoutVars>
          <dgm:bulletEnabled val="1"/>
        </dgm:presLayoutVars>
      </dgm:prSet>
      <dgm:spPr/>
    </dgm:pt>
    <dgm:pt modelId="{CCC16E78-4FF8-F046-8AF3-DD97C3C7B9BA}" type="pres">
      <dgm:prSet presAssocID="{07535580-6FC7-498D-9317-0530803EF15F}" presName="sibTrans" presStyleLbl="sibTrans1D1" presStyleIdx="3" presStyleCnt="5"/>
      <dgm:spPr/>
    </dgm:pt>
    <dgm:pt modelId="{6ABCB177-2826-7949-A0F4-0E6334837308}" type="pres">
      <dgm:prSet presAssocID="{07535580-6FC7-498D-9317-0530803EF15F}" presName="connectorText" presStyleLbl="sibTrans1D1" presStyleIdx="3" presStyleCnt="5"/>
      <dgm:spPr/>
    </dgm:pt>
    <dgm:pt modelId="{4C2A777A-48F9-4645-BADB-3003632E7C4B}" type="pres">
      <dgm:prSet presAssocID="{5F0FF583-FE07-412E-8B3D-C0EEB4BC172D}" presName="node" presStyleLbl="node1" presStyleIdx="4" presStyleCnt="6" custScaleY="138503">
        <dgm:presLayoutVars>
          <dgm:bulletEnabled val="1"/>
        </dgm:presLayoutVars>
      </dgm:prSet>
      <dgm:spPr/>
    </dgm:pt>
    <dgm:pt modelId="{32B5ACD1-7047-A546-A040-DE1788956D59}" type="pres">
      <dgm:prSet presAssocID="{4F1B628C-0C64-4803-8554-72C96EA3A59E}" presName="sibTrans" presStyleLbl="sibTrans1D1" presStyleIdx="4" presStyleCnt="5"/>
      <dgm:spPr/>
    </dgm:pt>
    <dgm:pt modelId="{DA3504BB-5ACC-FB4D-A461-10779432FED6}" type="pres">
      <dgm:prSet presAssocID="{4F1B628C-0C64-4803-8554-72C96EA3A59E}" presName="connectorText" presStyleLbl="sibTrans1D1" presStyleIdx="4" presStyleCnt="5"/>
      <dgm:spPr/>
    </dgm:pt>
    <dgm:pt modelId="{422240BE-0AB9-D74E-96B5-CFEA9C42E1D6}" type="pres">
      <dgm:prSet presAssocID="{1E222445-DE93-493A-A80D-C225A6920B1A}" presName="node" presStyleLbl="node1" presStyleIdx="5" presStyleCnt="6">
        <dgm:presLayoutVars>
          <dgm:bulletEnabled val="1"/>
        </dgm:presLayoutVars>
      </dgm:prSet>
      <dgm:spPr/>
    </dgm:pt>
  </dgm:ptLst>
  <dgm:cxnLst>
    <dgm:cxn modelId="{B1D50A07-4D57-8B44-A6C5-69D9E837ABE7}" type="presOf" srcId="{C640A635-9CCE-48FF-8AD5-ECA22CBA9CE5}" destId="{91F5C3FC-BD29-9D48-AC70-D6D2983C2554}" srcOrd="0" destOrd="0" presId="urn:microsoft.com/office/officeart/2016/7/layout/RepeatingBendingProcessNew"/>
    <dgm:cxn modelId="{991AA107-2F09-384F-837E-34744B57F03F}" type="presOf" srcId="{64FEFFB6-91B5-4D07-BAC9-5864131D935D}" destId="{14CEE25A-B89A-1543-8CC8-59BC3F15ACBD}" srcOrd="0" destOrd="0" presId="urn:microsoft.com/office/officeart/2016/7/layout/RepeatingBendingProcessNew"/>
    <dgm:cxn modelId="{A01DD40F-968E-444B-8DCC-34F203FBE461}" type="presOf" srcId="{56975DB3-549A-4E25-81F3-0A35A17C1E92}" destId="{41CBF477-A3A6-C14D-AFD1-CCD63A7898F3}" srcOrd="1" destOrd="0" presId="urn:microsoft.com/office/officeart/2016/7/layout/RepeatingBendingProcessNew"/>
    <dgm:cxn modelId="{E0AD1E2A-FCBA-6E4F-81C6-72B6CBD66B9C}" type="presOf" srcId="{4F1B628C-0C64-4803-8554-72C96EA3A59E}" destId="{DA3504BB-5ACC-FB4D-A461-10779432FED6}" srcOrd="1" destOrd="0" presId="urn:microsoft.com/office/officeart/2016/7/layout/RepeatingBendingProcessNew"/>
    <dgm:cxn modelId="{62E0B42F-22E8-4434-AF46-95B1984A08AD}" srcId="{03D31424-374B-435F-ACAB-33933913887F}" destId="{64FEFFB6-91B5-4D07-BAC9-5864131D935D}" srcOrd="2" destOrd="0" parTransId="{78DC38BC-15BF-4BDA-A485-3944E0A6D901}" sibTransId="{3A153042-9516-47B1-8023-581310B6D15D}"/>
    <dgm:cxn modelId="{DCA5CB57-AEF0-480B-A6C4-DED102D165DA}" srcId="{03D31424-374B-435F-ACAB-33933913887F}" destId="{5F0FF583-FE07-412E-8B3D-C0EEB4BC172D}" srcOrd="4" destOrd="0" parTransId="{02603AF9-82CC-4677-AAF3-019708580C48}" sibTransId="{4F1B628C-0C64-4803-8554-72C96EA3A59E}"/>
    <dgm:cxn modelId="{FE1FA858-7537-4B89-A96B-3A9FB5D3F134}" srcId="{03D31424-374B-435F-ACAB-33933913887F}" destId="{D5C02EB6-6280-4F39-BE13-E6496CB5963D}" srcOrd="3" destOrd="0" parTransId="{D2B570EC-5382-44E1-91CF-76173AF8DEAB}" sibTransId="{07535580-6FC7-498D-9317-0530803EF15F}"/>
    <dgm:cxn modelId="{A3043061-95F5-D642-A906-E83023CBBEEE}" type="presOf" srcId="{03D31424-374B-435F-ACAB-33933913887F}" destId="{9A524F43-0783-954C-991D-9564BAD7C075}" srcOrd="0" destOrd="0" presId="urn:microsoft.com/office/officeart/2016/7/layout/RepeatingBendingProcessNew"/>
    <dgm:cxn modelId="{7845D462-C3A5-8640-9284-5B9241A55E41}" type="presOf" srcId="{3A153042-9516-47B1-8023-581310B6D15D}" destId="{096C2DCC-7141-9342-90B9-2B35B8BEAEED}" srcOrd="1" destOrd="0" presId="urn:microsoft.com/office/officeart/2016/7/layout/RepeatingBendingProcessNew"/>
    <dgm:cxn modelId="{F77D4966-0BC2-4AFB-A233-00ADD238CD4F}" srcId="{03D31424-374B-435F-ACAB-33933913887F}" destId="{1E222445-DE93-493A-A80D-C225A6920B1A}" srcOrd="5" destOrd="0" parTransId="{D5960751-AABA-4F61-B6F9-A7BB9CBA6940}" sibTransId="{DED30B83-43F5-4EC8-944E-40D5A2CB9938}"/>
    <dgm:cxn modelId="{8C48AE77-4722-4648-9C9A-143DDA65CCBB}" type="presOf" srcId="{EFF68834-26AF-4E2E-85F3-0412E847B6A9}" destId="{66A0706D-6AFA-9B48-89D2-DBB7BFB94A5E}" srcOrd="0" destOrd="0" presId="urn:microsoft.com/office/officeart/2016/7/layout/RepeatingBendingProcessNew"/>
    <dgm:cxn modelId="{CCFF559B-65F8-874F-9D7B-1321634046EC}" type="presOf" srcId="{3A153042-9516-47B1-8023-581310B6D15D}" destId="{899E5AF9-5FEE-2D46-82FE-D064F78B7D87}" srcOrd="0" destOrd="0" presId="urn:microsoft.com/office/officeart/2016/7/layout/RepeatingBendingProcessNew"/>
    <dgm:cxn modelId="{54A65AA6-489A-454F-8948-7F472BEE434C}" type="presOf" srcId="{23BF3FD3-CDED-4967-A91D-2108BF7365A6}" destId="{E3DB8B4F-C6FB-6541-899A-6879F8FD746E}" srcOrd="0" destOrd="0" presId="urn:microsoft.com/office/officeart/2016/7/layout/RepeatingBendingProcessNew"/>
    <dgm:cxn modelId="{8B4644B2-1050-46CB-90C5-161CC2DC2229}" srcId="{03D31424-374B-435F-ACAB-33933913887F}" destId="{C640A635-9CCE-48FF-8AD5-ECA22CBA9CE5}" srcOrd="1" destOrd="0" parTransId="{699A4293-0E17-46D0-8B20-EEEAF06B4147}" sibTransId="{EFF68834-26AF-4E2E-85F3-0412E847B6A9}"/>
    <dgm:cxn modelId="{05088EBB-9367-094F-B9F4-E7862F5EE3BF}" type="presOf" srcId="{D5C02EB6-6280-4F39-BE13-E6496CB5963D}" destId="{5CC50C9C-EBAB-F348-821F-BC0C17BBEB8E}" srcOrd="0" destOrd="0" presId="urn:microsoft.com/office/officeart/2016/7/layout/RepeatingBendingProcessNew"/>
    <dgm:cxn modelId="{81C422C5-AEA6-FE42-8A86-9DA876936D6D}" type="presOf" srcId="{EFF68834-26AF-4E2E-85F3-0412E847B6A9}" destId="{3DC03A6C-1778-EC49-B4EE-D111D1C2EF89}" srcOrd="1" destOrd="0" presId="urn:microsoft.com/office/officeart/2016/7/layout/RepeatingBendingProcessNew"/>
    <dgm:cxn modelId="{F5C454C5-5A9E-2B4B-B3AA-BE55AB301389}" type="presOf" srcId="{07535580-6FC7-498D-9317-0530803EF15F}" destId="{CCC16E78-4FF8-F046-8AF3-DD97C3C7B9BA}" srcOrd="0" destOrd="0" presId="urn:microsoft.com/office/officeart/2016/7/layout/RepeatingBendingProcessNew"/>
    <dgm:cxn modelId="{456326C6-FE7A-A74B-BCE7-98C3089A1AAE}" type="presOf" srcId="{1E222445-DE93-493A-A80D-C225A6920B1A}" destId="{422240BE-0AB9-D74E-96B5-CFEA9C42E1D6}" srcOrd="0" destOrd="0" presId="urn:microsoft.com/office/officeart/2016/7/layout/RepeatingBendingProcessNew"/>
    <dgm:cxn modelId="{B2BD5DC8-DED0-4A12-AE34-61B8C8C854C3}" srcId="{03D31424-374B-435F-ACAB-33933913887F}" destId="{23BF3FD3-CDED-4967-A91D-2108BF7365A6}" srcOrd="0" destOrd="0" parTransId="{DA9C9C44-3329-447F-B0B7-0DE73BFA374B}" sibTransId="{56975DB3-549A-4E25-81F3-0A35A17C1E92}"/>
    <dgm:cxn modelId="{0EFDC5C8-12D1-8240-B56F-2D476876DD6A}" type="presOf" srcId="{5F0FF583-FE07-412E-8B3D-C0EEB4BC172D}" destId="{4C2A777A-48F9-4645-BADB-3003632E7C4B}" srcOrd="0" destOrd="0" presId="urn:microsoft.com/office/officeart/2016/7/layout/RepeatingBendingProcessNew"/>
    <dgm:cxn modelId="{5001C7D5-5091-8F4E-B3AB-B91DD673864B}" type="presOf" srcId="{4F1B628C-0C64-4803-8554-72C96EA3A59E}" destId="{32B5ACD1-7047-A546-A040-DE1788956D59}" srcOrd="0" destOrd="0" presId="urn:microsoft.com/office/officeart/2016/7/layout/RepeatingBendingProcessNew"/>
    <dgm:cxn modelId="{7EA615DA-36D4-9243-A62C-B006AB692B40}" type="presOf" srcId="{56975DB3-549A-4E25-81F3-0A35A17C1E92}" destId="{0F27B8B2-3B0C-1D4A-A45C-16FD43D1ED67}" srcOrd="0" destOrd="0" presId="urn:microsoft.com/office/officeart/2016/7/layout/RepeatingBendingProcessNew"/>
    <dgm:cxn modelId="{4F7DACF8-E767-FB41-9316-D7DF6DC736B6}" type="presOf" srcId="{07535580-6FC7-498D-9317-0530803EF15F}" destId="{6ABCB177-2826-7949-A0F4-0E6334837308}" srcOrd="1" destOrd="0" presId="urn:microsoft.com/office/officeart/2016/7/layout/RepeatingBendingProcessNew"/>
    <dgm:cxn modelId="{2680A6DB-F931-D748-A554-C605E47B17D0}" type="presParOf" srcId="{9A524F43-0783-954C-991D-9564BAD7C075}" destId="{E3DB8B4F-C6FB-6541-899A-6879F8FD746E}" srcOrd="0" destOrd="0" presId="urn:microsoft.com/office/officeart/2016/7/layout/RepeatingBendingProcessNew"/>
    <dgm:cxn modelId="{06BF55D8-59EE-F54A-B515-C64ED7D13BA5}" type="presParOf" srcId="{9A524F43-0783-954C-991D-9564BAD7C075}" destId="{0F27B8B2-3B0C-1D4A-A45C-16FD43D1ED67}" srcOrd="1" destOrd="0" presId="urn:microsoft.com/office/officeart/2016/7/layout/RepeatingBendingProcessNew"/>
    <dgm:cxn modelId="{09F8C6A0-B86B-9C4E-9E7E-69F67AF3B82C}" type="presParOf" srcId="{0F27B8B2-3B0C-1D4A-A45C-16FD43D1ED67}" destId="{41CBF477-A3A6-C14D-AFD1-CCD63A7898F3}" srcOrd="0" destOrd="0" presId="urn:microsoft.com/office/officeart/2016/7/layout/RepeatingBendingProcessNew"/>
    <dgm:cxn modelId="{CD8C0ED2-7004-324A-92B0-DF1B63FB33A5}" type="presParOf" srcId="{9A524F43-0783-954C-991D-9564BAD7C075}" destId="{91F5C3FC-BD29-9D48-AC70-D6D2983C2554}" srcOrd="2" destOrd="0" presId="urn:microsoft.com/office/officeart/2016/7/layout/RepeatingBendingProcessNew"/>
    <dgm:cxn modelId="{9D325A05-0BC8-F944-9BB8-81D10F87B76C}" type="presParOf" srcId="{9A524F43-0783-954C-991D-9564BAD7C075}" destId="{66A0706D-6AFA-9B48-89D2-DBB7BFB94A5E}" srcOrd="3" destOrd="0" presId="urn:microsoft.com/office/officeart/2016/7/layout/RepeatingBendingProcessNew"/>
    <dgm:cxn modelId="{05E2C8E9-B920-A144-A553-D6E1F6765640}" type="presParOf" srcId="{66A0706D-6AFA-9B48-89D2-DBB7BFB94A5E}" destId="{3DC03A6C-1778-EC49-B4EE-D111D1C2EF89}" srcOrd="0" destOrd="0" presId="urn:microsoft.com/office/officeart/2016/7/layout/RepeatingBendingProcessNew"/>
    <dgm:cxn modelId="{3D0722AD-B845-3B4B-8DCC-CAE5CAFC3022}" type="presParOf" srcId="{9A524F43-0783-954C-991D-9564BAD7C075}" destId="{14CEE25A-B89A-1543-8CC8-59BC3F15ACBD}" srcOrd="4" destOrd="0" presId="urn:microsoft.com/office/officeart/2016/7/layout/RepeatingBendingProcessNew"/>
    <dgm:cxn modelId="{66F60472-BC71-2240-AAAD-F234AFFCDFE1}" type="presParOf" srcId="{9A524F43-0783-954C-991D-9564BAD7C075}" destId="{899E5AF9-5FEE-2D46-82FE-D064F78B7D87}" srcOrd="5" destOrd="0" presId="urn:microsoft.com/office/officeart/2016/7/layout/RepeatingBendingProcessNew"/>
    <dgm:cxn modelId="{FF05B3DC-1F57-D243-B8B9-E112BC1D7874}" type="presParOf" srcId="{899E5AF9-5FEE-2D46-82FE-D064F78B7D87}" destId="{096C2DCC-7141-9342-90B9-2B35B8BEAEED}" srcOrd="0" destOrd="0" presId="urn:microsoft.com/office/officeart/2016/7/layout/RepeatingBendingProcessNew"/>
    <dgm:cxn modelId="{0B26A95C-2638-DF45-9E55-AA72F8E99BD9}" type="presParOf" srcId="{9A524F43-0783-954C-991D-9564BAD7C075}" destId="{5CC50C9C-EBAB-F348-821F-BC0C17BBEB8E}" srcOrd="6" destOrd="0" presId="urn:microsoft.com/office/officeart/2016/7/layout/RepeatingBendingProcessNew"/>
    <dgm:cxn modelId="{660F2E9A-B0E4-1D47-AA58-D3EB4D156CA5}" type="presParOf" srcId="{9A524F43-0783-954C-991D-9564BAD7C075}" destId="{CCC16E78-4FF8-F046-8AF3-DD97C3C7B9BA}" srcOrd="7" destOrd="0" presId="urn:microsoft.com/office/officeart/2016/7/layout/RepeatingBendingProcessNew"/>
    <dgm:cxn modelId="{B211FBFD-69E2-D548-B3E1-8986DA6471D6}" type="presParOf" srcId="{CCC16E78-4FF8-F046-8AF3-DD97C3C7B9BA}" destId="{6ABCB177-2826-7949-A0F4-0E6334837308}" srcOrd="0" destOrd="0" presId="urn:microsoft.com/office/officeart/2016/7/layout/RepeatingBendingProcessNew"/>
    <dgm:cxn modelId="{49931FC3-E9D1-9049-9679-CD75BCA6854E}" type="presParOf" srcId="{9A524F43-0783-954C-991D-9564BAD7C075}" destId="{4C2A777A-48F9-4645-BADB-3003632E7C4B}" srcOrd="8" destOrd="0" presId="urn:microsoft.com/office/officeart/2016/7/layout/RepeatingBendingProcessNew"/>
    <dgm:cxn modelId="{D29C6457-4A0D-5941-BDBF-55117EB70748}" type="presParOf" srcId="{9A524F43-0783-954C-991D-9564BAD7C075}" destId="{32B5ACD1-7047-A546-A040-DE1788956D59}" srcOrd="9" destOrd="0" presId="urn:microsoft.com/office/officeart/2016/7/layout/RepeatingBendingProcessNew"/>
    <dgm:cxn modelId="{5A9A2168-B545-1945-856C-625589ADE46F}" type="presParOf" srcId="{32B5ACD1-7047-A546-A040-DE1788956D59}" destId="{DA3504BB-5ACC-FB4D-A461-10779432FED6}" srcOrd="0" destOrd="0" presId="urn:microsoft.com/office/officeart/2016/7/layout/RepeatingBendingProcessNew"/>
    <dgm:cxn modelId="{54754D72-4E15-F348-93DB-E228C675CB73}" type="presParOf" srcId="{9A524F43-0783-954C-991D-9564BAD7C075}" destId="{422240BE-0AB9-D74E-96B5-CFEA9C42E1D6}" srcOrd="10"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216BF5E1-62D3-4B81-AB46-E424F4A45EF3}"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CC0E3688-2C36-4CC1-BDE2-F6464E65E984}">
      <dgm:prSet/>
      <dgm:spPr/>
      <dgm:t>
        <a:bodyPr/>
        <a:lstStyle/>
        <a:p>
          <a:r>
            <a:rPr lang="en-US"/>
            <a:t>Lateral ventricles are enlarged by 15% in Sz’s, are filled with extra cerebral spinal fluid which causes brain to shrink which may create the negative symptoms of Sz and greater cognitive impairments.</a:t>
          </a:r>
          <a:br>
            <a:rPr lang="en-US"/>
          </a:br>
          <a:endParaRPr lang="en-US"/>
        </a:p>
      </dgm:t>
    </dgm:pt>
    <dgm:pt modelId="{7B17F37C-E033-45E1-9E3E-C4C2A13002FC}" type="parTrans" cxnId="{5E8FE478-C978-4BC3-9510-F66D84927CE4}">
      <dgm:prSet/>
      <dgm:spPr/>
      <dgm:t>
        <a:bodyPr/>
        <a:lstStyle/>
        <a:p>
          <a:endParaRPr lang="en-US"/>
        </a:p>
      </dgm:t>
    </dgm:pt>
    <dgm:pt modelId="{A46BE4AB-9CB2-456E-9500-EA8F48A1F48A}" type="sibTrans" cxnId="{5E8FE478-C978-4BC3-9510-F66D84927CE4}">
      <dgm:prSet/>
      <dgm:spPr/>
      <dgm:t>
        <a:bodyPr/>
        <a:lstStyle/>
        <a:p>
          <a:endParaRPr lang="en-US"/>
        </a:p>
      </dgm:t>
    </dgm:pt>
    <dgm:pt modelId="{AB573DC2-2237-4CC4-A71E-0CC261A8F840}">
      <dgm:prSet/>
      <dgm:spPr/>
      <dgm:t>
        <a:bodyPr/>
        <a:lstStyle/>
        <a:p>
          <a:r>
            <a:rPr lang="en-US"/>
            <a:t>The Temporal Lobe, Frontal Lobe, Hippocampus, Amygdala and Thalamus has been consistently found to be decreased in volume in Sz.</a:t>
          </a:r>
          <a:br>
            <a:rPr lang="en-US"/>
          </a:br>
          <a:endParaRPr lang="en-US"/>
        </a:p>
      </dgm:t>
    </dgm:pt>
    <dgm:pt modelId="{44C8AB96-2DA8-47CB-9846-2459935B5E50}" type="parTrans" cxnId="{8DAAFA43-4DFC-42BD-A80A-60C8DA3AC16E}">
      <dgm:prSet/>
      <dgm:spPr/>
      <dgm:t>
        <a:bodyPr/>
        <a:lstStyle/>
        <a:p>
          <a:endParaRPr lang="en-US"/>
        </a:p>
      </dgm:t>
    </dgm:pt>
    <dgm:pt modelId="{04422960-2735-43AE-897F-EA2CD8F48AD6}" type="sibTrans" cxnId="{8DAAFA43-4DFC-42BD-A80A-60C8DA3AC16E}">
      <dgm:prSet/>
      <dgm:spPr/>
      <dgm:t>
        <a:bodyPr/>
        <a:lstStyle/>
        <a:p>
          <a:endParaRPr lang="en-US"/>
        </a:p>
      </dgm:t>
    </dgm:pt>
    <dgm:pt modelId="{B0CC186A-7A81-4298-99C8-F450FD3B3A84}">
      <dgm:prSet/>
      <dgm:spPr/>
      <dgm:t>
        <a:bodyPr/>
        <a:lstStyle/>
        <a:p>
          <a:r>
            <a:rPr lang="en-US" dirty="0"/>
            <a:t>Decrease in cerebral blood flow to the Frontal Lobe resulting in deficits in thinking; judgment, planning, problem solving, memory, initiation, impulsivity, emotional responses.</a:t>
          </a:r>
        </a:p>
      </dgm:t>
    </dgm:pt>
    <dgm:pt modelId="{B71A2EC8-C9A8-49C6-8DE8-5740820062E0}" type="parTrans" cxnId="{951C864B-158B-4779-A3C0-1F2C62FEA718}">
      <dgm:prSet/>
      <dgm:spPr/>
      <dgm:t>
        <a:bodyPr/>
        <a:lstStyle/>
        <a:p>
          <a:endParaRPr lang="en-US"/>
        </a:p>
      </dgm:t>
    </dgm:pt>
    <dgm:pt modelId="{EFACF2B7-97B7-4FD3-A395-C36D9DCD4109}" type="sibTrans" cxnId="{951C864B-158B-4779-A3C0-1F2C62FEA718}">
      <dgm:prSet/>
      <dgm:spPr/>
      <dgm:t>
        <a:bodyPr/>
        <a:lstStyle/>
        <a:p>
          <a:endParaRPr lang="en-US"/>
        </a:p>
      </dgm:t>
    </dgm:pt>
    <dgm:pt modelId="{3AD550CD-F3D8-4827-97EC-7212AF29A889}">
      <dgm:prSet/>
      <dgm:spPr/>
      <dgm:t>
        <a:bodyPr/>
        <a:lstStyle/>
        <a:p>
          <a:r>
            <a:rPr lang="en-US"/>
            <a:t>Gray matter being reduced means more neurons are packed into a smaller space; neurons are smaller and have fewer dendrites resulting in less connectivity.</a:t>
          </a:r>
          <a:br>
            <a:rPr lang="en-US"/>
          </a:br>
          <a:endParaRPr lang="en-US"/>
        </a:p>
      </dgm:t>
    </dgm:pt>
    <dgm:pt modelId="{FEFC3632-660F-4AC0-8303-5CB7D893655F}" type="parTrans" cxnId="{621F74C4-5ECC-4DD6-9421-FA544EF2978A}">
      <dgm:prSet/>
      <dgm:spPr/>
      <dgm:t>
        <a:bodyPr/>
        <a:lstStyle/>
        <a:p>
          <a:endParaRPr lang="en-US"/>
        </a:p>
      </dgm:t>
    </dgm:pt>
    <dgm:pt modelId="{951CCFAD-1AA8-49B1-BC04-DA8BC7240D26}" type="sibTrans" cxnId="{621F74C4-5ECC-4DD6-9421-FA544EF2978A}">
      <dgm:prSet/>
      <dgm:spPr/>
      <dgm:t>
        <a:bodyPr/>
        <a:lstStyle/>
        <a:p>
          <a:endParaRPr lang="en-US"/>
        </a:p>
      </dgm:t>
    </dgm:pt>
    <dgm:pt modelId="{E7E70D87-6C17-4DA8-A77C-18006BE1040C}">
      <dgm:prSet/>
      <dgm:spPr/>
      <dgm:t>
        <a:bodyPr/>
        <a:lstStyle/>
        <a:p>
          <a:r>
            <a:rPr lang="en-US"/>
            <a:t>Limbic System: this is the emotional center of the brain and is involved in the pathophysiology of Sz. </a:t>
          </a:r>
        </a:p>
      </dgm:t>
    </dgm:pt>
    <dgm:pt modelId="{98EBF631-B674-46F6-95CD-BFA82AF6F7D4}" type="parTrans" cxnId="{657F2FC5-80B7-4D11-B6C1-D53864BB98DD}">
      <dgm:prSet/>
      <dgm:spPr/>
      <dgm:t>
        <a:bodyPr/>
        <a:lstStyle/>
        <a:p>
          <a:endParaRPr lang="en-US"/>
        </a:p>
      </dgm:t>
    </dgm:pt>
    <dgm:pt modelId="{3873BBF4-CCB3-48A9-ABF2-CF3A100F2906}" type="sibTrans" cxnId="{657F2FC5-80B7-4D11-B6C1-D53864BB98DD}">
      <dgm:prSet/>
      <dgm:spPr/>
      <dgm:t>
        <a:bodyPr/>
        <a:lstStyle/>
        <a:p>
          <a:endParaRPr lang="en-US"/>
        </a:p>
      </dgm:t>
    </dgm:pt>
    <dgm:pt modelId="{95E8E456-2BEE-407B-93FA-FC5FDC2B63DA}">
      <dgm:prSet/>
      <dgm:spPr/>
      <dgm:t>
        <a:bodyPr/>
        <a:lstStyle/>
        <a:p>
          <a:r>
            <a:rPr lang="en-US"/>
            <a:t>The Limbic System is decreased in size in Sz; the amygdala and hippocampus</a:t>
          </a:r>
        </a:p>
      </dgm:t>
    </dgm:pt>
    <dgm:pt modelId="{6105FEE6-72F3-4DB3-8718-AA42C63EEB69}" type="parTrans" cxnId="{A4CE1F9B-446B-4C87-A935-DA426DBE9F57}">
      <dgm:prSet/>
      <dgm:spPr/>
      <dgm:t>
        <a:bodyPr/>
        <a:lstStyle/>
        <a:p>
          <a:endParaRPr lang="en-US"/>
        </a:p>
      </dgm:t>
    </dgm:pt>
    <dgm:pt modelId="{76915FD8-51A6-472B-B958-4F4C42D6D842}" type="sibTrans" cxnId="{A4CE1F9B-446B-4C87-A935-DA426DBE9F57}">
      <dgm:prSet/>
      <dgm:spPr/>
      <dgm:t>
        <a:bodyPr/>
        <a:lstStyle/>
        <a:p>
          <a:endParaRPr lang="en-US"/>
        </a:p>
      </dgm:t>
    </dgm:pt>
    <dgm:pt modelId="{EB4B58E1-94F7-5D4D-993E-8D0556534F4F}" type="pres">
      <dgm:prSet presAssocID="{216BF5E1-62D3-4B81-AB46-E424F4A45EF3}" presName="diagram" presStyleCnt="0">
        <dgm:presLayoutVars>
          <dgm:dir/>
          <dgm:resizeHandles val="exact"/>
        </dgm:presLayoutVars>
      </dgm:prSet>
      <dgm:spPr/>
    </dgm:pt>
    <dgm:pt modelId="{9BEB5C84-C129-2446-AD33-1FA11237C7DB}" type="pres">
      <dgm:prSet presAssocID="{CC0E3688-2C36-4CC1-BDE2-F6464E65E984}" presName="node" presStyleLbl="node1" presStyleIdx="0" presStyleCnt="6">
        <dgm:presLayoutVars>
          <dgm:bulletEnabled val="1"/>
        </dgm:presLayoutVars>
      </dgm:prSet>
      <dgm:spPr/>
    </dgm:pt>
    <dgm:pt modelId="{4E95C79D-47A0-DF40-A565-AA4856EBD7C9}" type="pres">
      <dgm:prSet presAssocID="{A46BE4AB-9CB2-456E-9500-EA8F48A1F48A}" presName="sibTrans" presStyleCnt="0"/>
      <dgm:spPr/>
    </dgm:pt>
    <dgm:pt modelId="{BC7F639F-8699-2048-82B4-B96203FF7DBB}" type="pres">
      <dgm:prSet presAssocID="{AB573DC2-2237-4CC4-A71E-0CC261A8F840}" presName="node" presStyleLbl="node1" presStyleIdx="1" presStyleCnt="6">
        <dgm:presLayoutVars>
          <dgm:bulletEnabled val="1"/>
        </dgm:presLayoutVars>
      </dgm:prSet>
      <dgm:spPr/>
    </dgm:pt>
    <dgm:pt modelId="{F7D01E25-F129-9F4C-AB7C-73B4FE0923E0}" type="pres">
      <dgm:prSet presAssocID="{04422960-2735-43AE-897F-EA2CD8F48AD6}" presName="sibTrans" presStyleCnt="0"/>
      <dgm:spPr/>
    </dgm:pt>
    <dgm:pt modelId="{0E283790-6D0F-784C-8A7F-230BFF03F0B8}" type="pres">
      <dgm:prSet presAssocID="{B0CC186A-7A81-4298-99C8-F450FD3B3A84}" presName="node" presStyleLbl="node1" presStyleIdx="2" presStyleCnt="6">
        <dgm:presLayoutVars>
          <dgm:bulletEnabled val="1"/>
        </dgm:presLayoutVars>
      </dgm:prSet>
      <dgm:spPr/>
    </dgm:pt>
    <dgm:pt modelId="{C3A7A5AF-6428-6442-852D-014C49472CBA}" type="pres">
      <dgm:prSet presAssocID="{EFACF2B7-97B7-4FD3-A395-C36D9DCD4109}" presName="sibTrans" presStyleCnt="0"/>
      <dgm:spPr/>
    </dgm:pt>
    <dgm:pt modelId="{B1AB2A0F-DE50-8C4E-9C16-DD0B73D17F52}" type="pres">
      <dgm:prSet presAssocID="{3AD550CD-F3D8-4827-97EC-7212AF29A889}" presName="node" presStyleLbl="node1" presStyleIdx="3" presStyleCnt="6">
        <dgm:presLayoutVars>
          <dgm:bulletEnabled val="1"/>
        </dgm:presLayoutVars>
      </dgm:prSet>
      <dgm:spPr/>
    </dgm:pt>
    <dgm:pt modelId="{FB1CEB87-55A8-E045-AFE8-372A7A351A12}" type="pres">
      <dgm:prSet presAssocID="{951CCFAD-1AA8-49B1-BC04-DA8BC7240D26}" presName="sibTrans" presStyleCnt="0"/>
      <dgm:spPr/>
    </dgm:pt>
    <dgm:pt modelId="{C2AF3DA7-88A7-6440-A808-B59A6279FE75}" type="pres">
      <dgm:prSet presAssocID="{E7E70D87-6C17-4DA8-A77C-18006BE1040C}" presName="node" presStyleLbl="node1" presStyleIdx="4" presStyleCnt="6">
        <dgm:presLayoutVars>
          <dgm:bulletEnabled val="1"/>
        </dgm:presLayoutVars>
      </dgm:prSet>
      <dgm:spPr/>
    </dgm:pt>
    <dgm:pt modelId="{370EE09F-3ABD-E342-AB44-0010108FE7BB}" type="pres">
      <dgm:prSet presAssocID="{3873BBF4-CCB3-48A9-ABF2-CF3A100F2906}" presName="sibTrans" presStyleCnt="0"/>
      <dgm:spPr/>
    </dgm:pt>
    <dgm:pt modelId="{605B10EF-32AC-3040-9FF4-F4D93DB78DC7}" type="pres">
      <dgm:prSet presAssocID="{95E8E456-2BEE-407B-93FA-FC5FDC2B63DA}" presName="node" presStyleLbl="node1" presStyleIdx="5" presStyleCnt="6">
        <dgm:presLayoutVars>
          <dgm:bulletEnabled val="1"/>
        </dgm:presLayoutVars>
      </dgm:prSet>
      <dgm:spPr/>
    </dgm:pt>
  </dgm:ptLst>
  <dgm:cxnLst>
    <dgm:cxn modelId="{46B12E09-E91B-D74D-A590-0A13E09602B7}" type="presOf" srcId="{95E8E456-2BEE-407B-93FA-FC5FDC2B63DA}" destId="{605B10EF-32AC-3040-9FF4-F4D93DB78DC7}" srcOrd="0" destOrd="0" presId="urn:microsoft.com/office/officeart/2005/8/layout/default"/>
    <dgm:cxn modelId="{55F60415-A5E0-1E49-AFCA-600B732D1FA3}" type="presOf" srcId="{B0CC186A-7A81-4298-99C8-F450FD3B3A84}" destId="{0E283790-6D0F-784C-8A7F-230BFF03F0B8}" srcOrd="0" destOrd="0" presId="urn:microsoft.com/office/officeart/2005/8/layout/default"/>
    <dgm:cxn modelId="{8DAAFA43-4DFC-42BD-A80A-60C8DA3AC16E}" srcId="{216BF5E1-62D3-4B81-AB46-E424F4A45EF3}" destId="{AB573DC2-2237-4CC4-A71E-0CC261A8F840}" srcOrd="1" destOrd="0" parTransId="{44C8AB96-2DA8-47CB-9846-2459935B5E50}" sibTransId="{04422960-2735-43AE-897F-EA2CD8F48AD6}"/>
    <dgm:cxn modelId="{951C864B-158B-4779-A3C0-1F2C62FEA718}" srcId="{216BF5E1-62D3-4B81-AB46-E424F4A45EF3}" destId="{B0CC186A-7A81-4298-99C8-F450FD3B3A84}" srcOrd="2" destOrd="0" parTransId="{B71A2EC8-C9A8-49C6-8DE8-5740820062E0}" sibTransId="{EFACF2B7-97B7-4FD3-A395-C36D9DCD4109}"/>
    <dgm:cxn modelId="{97930C71-9DEE-9B4A-9988-00E8D9BF04BA}" type="presOf" srcId="{3AD550CD-F3D8-4827-97EC-7212AF29A889}" destId="{B1AB2A0F-DE50-8C4E-9C16-DD0B73D17F52}" srcOrd="0" destOrd="0" presId="urn:microsoft.com/office/officeart/2005/8/layout/default"/>
    <dgm:cxn modelId="{5E8FE478-C978-4BC3-9510-F66D84927CE4}" srcId="{216BF5E1-62D3-4B81-AB46-E424F4A45EF3}" destId="{CC0E3688-2C36-4CC1-BDE2-F6464E65E984}" srcOrd="0" destOrd="0" parTransId="{7B17F37C-E033-45E1-9E3E-C4C2A13002FC}" sibTransId="{A46BE4AB-9CB2-456E-9500-EA8F48A1F48A}"/>
    <dgm:cxn modelId="{0B1EAC7A-419E-F94C-A31C-5E68EEBFADC1}" type="presOf" srcId="{216BF5E1-62D3-4B81-AB46-E424F4A45EF3}" destId="{EB4B58E1-94F7-5D4D-993E-8D0556534F4F}" srcOrd="0" destOrd="0" presId="urn:microsoft.com/office/officeart/2005/8/layout/default"/>
    <dgm:cxn modelId="{A4CE1F9B-446B-4C87-A935-DA426DBE9F57}" srcId="{216BF5E1-62D3-4B81-AB46-E424F4A45EF3}" destId="{95E8E456-2BEE-407B-93FA-FC5FDC2B63DA}" srcOrd="5" destOrd="0" parTransId="{6105FEE6-72F3-4DB3-8718-AA42C63EEB69}" sibTransId="{76915FD8-51A6-472B-B958-4F4C42D6D842}"/>
    <dgm:cxn modelId="{7714A5AD-7A66-1949-9750-A32981641CD2}" type="presOf" srcId="{AB573DC2-2237-4CC4-A71E-0CC261A8F840}" destId="{BC7F639F-8699-2048-82B4-B96203FF7DBB}" srcOrd="0" destOrd="0" presId="urn:microsoft.com/office/officeart/2005/8/layout/default"/>
    <dgm:cxn modelId="{86A52BB9-53B2-4848-831E-DBA13879BC91}" type="presOf" srcId="{E7E70D87-6C17-4DA8-A77C-18006BE1040C}" destId="{C2AF3DA7-88A7-6440-A808-B59A6279FE75}" srcOrd="0" destOrd="0" presId="urn:microsoft.com/office/officeart/2005/8/layout/default"/>
    <dgm:cxn modelId="{621F74C4-5ECC-4DD6-9421-FA544EF2978A}" srcId="{216BF5E1-62D3-4B81-AB46-E424F4A45EF3}" destId="{3AD550CD-F3D8-4827-97EC-7212AF29A889}" srcOrd="3" destOrd="0" parTransId="{FEFC3632-660F-4AC0-8303-5CB7D893655F}" sibTransId="{951CCFAD-1AA8-49B1-BC04-DA8BC7240D26}"/>
    <dgm:cxn modelId="{657F2FC5-80B7-4D11-B6C1-D53864BB98DD}" srcId="{216BF5E1-62D3-4B81-AB46-E424F4A45EF3}" destId="{E7E70D87-6C17-4DA8-A77C-18006BE1040C}" srcOrd="4" destOrd="0" parTransId="{98EBF631-B674-46F6-95CD-BFA82AF6F7D4}" sibTransId="{3873BBF4-CCB3-48A9-ABF2-CF3A100F2906}"/>
    <dgm:cxn modelId="{C54361C8-2F4F-3B49-9C16-61512551B759}" type="presOf" srcId="{CC0E3688-2C36-4CC1-BDE2-F6464E65E984}" destId="{9BEB5C84-C129-2446-AD33-1FA11237C7DB}" srcOrd="0" destOrd="0" presId="urn:microsoft.com/office/officeart/2005/8/layout/default"/>
    <dgm:cxn modelId="{9D64FE82-6494-D14A-9ED6-AB4D05F2B772}" type="presParOf" srcId="{EB4B58E1-94F7-5D4D-993E-8D0556534F4F}" destId="{9BEB5C84-C129-2446-AD33-1FA11237C7DB}" srcOrd="0" destOrd="0" presId="urn:microsoft.com/office/officeart/2005/8/layout/default"/>
    <dgm:cxn modelId="{D52CF867-2B8C-D54E-BF86-01CC2D970F8E}" type="presParOf" srcId="{EB4B58E1-94F7-5D4D-993E-8D0556534F4F}" destId="{4E95C79D-47A0-DF40-A565-AA4856EBD7C9}" srcOrd="1" destOrd="0" presId="urn:microsoft.com/office/officeart/2005/8/layout/default"/>
    <dgm:cxn modelId="{C309A272-D674-0042-ADA0-25DD492A6341}" type="presParOf" srcId="{EB4B58E1-94F7-5D4D-993E-8D0556534F4F}" destId="{BC7F639F-8699-2048-82B4-B96203FF7DBB}" srcOrd="2" destOrd="0" presId="urn:microsoft.com/office/officeart/2005/8/layout/default"/>
    <dgm:cxn modelId="{DC2B100F-870E-B141-BFDE-8D8B91F912A4}" type="presParOf" srcId="{EB4B58E1-94F7-5D4D-993E-8D0556534F4F}" destId="{F7D01E25-F129-9F4C-AB7C-73B4FE0923E0}" srcOrd="3" destOrd="0" presId="urn:microsoft.com/office/officeart/2005/8/layout/default"/>
    <dgm:cxn modelId="{3A6100E5-C97E-7040-8DAB-83BE1E96FA58}" type="presParOf" srcId="{EB4B58E1-94F7-5D4D-993E-8D0556534F4F}" destId="{0E283790-6D0F-784C-8A7F-230BFF03F0B8}" srcOrd="4" destOrd="0" presId="urn:microsoft.com/office/officeart/2005/8/layout/default"/>
    <dgm:cxn modelId="{BB0D0408-564F-6F49-8CD3-1F1B9881C7C1}" type="presParOf" srcId="{EB4B58E1-94F7-5D4D-993E-8D0556534F4F}" destId="{C3A7A5AF-6428-6442-852D-014C49472CBA}" srcOrd="5" destOrd="0" presId="urn:microsoft.com/office/officeart/2005/8/layout/default"/>
    <dgm:cxn modelId="{AFF60740-FDBB-114D-804D-91BA299C30FE}" type="presParOf" srcId="{EB4B58E1-94F7-5D4D-993E-8D0556534F4F}" destId="{B1AB2A0F-DE50-8C4E-9C16-DD0B73D17F52}" srcOrd="6" destOrd="0" presId="urn:microsoft.com/office/officeart/2005/8/layout/default"/>
    <dgm:cxn modelId="{91DF42E6-8508-024D-A655-A86E2FB24708}" type="presParOf" srcId="{EB4B58E1-94F7-5D4D-993E-8D0556534F4F}" destId="{FB1CEB87-55A8-E045-AFE8-372A7A351A12}" srcOrd="7" destOrd="0" presId="urn:microsoft.com/office/officeart/2005/8/layout/default"/>
    <dgm:cxn modelId="{3B173B9B-691B-9A4D-AD2C-496CEDF3BA00}" type="presParOf" srcId="{EB4B58E1-94F7-5D4D-993E-8D0556534F4F}" destId="{C2AF3DA7-88A7-6440-A808-B59A6279FE75}" srcOrd="8" destOrd="0" presId="urn:microsoft.com/office/officeart/2005/8/layout/default"/>
    <dgm:cxn modelId="{14A7CACA-888D-D14A-9F08-D74692831CF3}" type="presParOf" srcId="{EB4B58E1-94F7-5D4D-993E-8D0556534F4F}" destId="{370EE09F-3ABD-E342-AB44-0010108FE7BB}" srcOrd="9" destOrd="0" presId="urn:microsoft.com/office/officeart/2005/8/layout/default"/>
    <dgm:cxn modelId="{777B5090-8A64-1644-9032-AFACEEBD9791}" type="presParOf" srcId="{EB4B58E1-94F7-5D4D-993E-8D0556534F4F}" destId="{605B10EF-32AC-3040-9FF4-F4D93DB78DC7}"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945476DB-4B4E-4D0B-85E8-433A9B0D4FD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47A3A45-87B2-49F8-BB4E-4596BA8F3F63}">
      <dgm:prSet/>
      <dgm:spPr/>
      <dgm:t>
        <a:bodyPr/>
        <a:lstStyle/>
        <a:p>
          <a:r>
            <a:rPr lang="en-US"/>
            <a:t>Early abuse and neglect, poverty and urban living all have been linked to Sz and other mental illnesses.</a:t>
          </a:r>
        </a:p>
      </dgm:t>
    </dgm:pt>
    <dgm:pt modelId="{053BA168-83D1-46BA-9F88-A1BF457334A6}" type="parTrans" cxnId="{EDFB14D3-E1DF-4B12-BDD9-5AB750BD6D6E}">
      <dgm:prSet/>
      <dgm:spPr/>
      <dgm:t>
        <a:bodyPr/>
        <a:lstStyle/>
        <a:p>
          <a:endParaRPr lang="en-US"/>
        </a:p>
      </dgm:t>
    </dgm:pt>
    <dgm:pt modelId="{5F73AD40-6765-4475-8CB7-31D8B559E899}" type="sibTrans" cxnId="{EDFB14D3-E1DF-4B12-BDD9-5AB750BD6D6E}">
      <dgm:prSet/>
      <dgm:spPr/>
      <dgm:t>
        <a:bodyPr/>
        <a:lstStyle/>
        <a:p>
          <a:endParaRPr lang="en-US"/>
        </a:p>
      </dgm:t>
    </dgm:pt>
    <dgm:pt modelId="{30161D87-ABAC-451E-8485-3B596AB23835}">
      <dgm:prSet/>
      <dgm:spPr/>
      <dgm:t>
        <a:bodyPr/>
        <a:lstStyle/>
        <a:p>
          <a:r>
            <a:rPr lang="en-US"/>
            <a:t>Exposure to viruses, viral infections</a:t>
          </a:r>
        </a:p>
      </dgm:t>
    </dgm:pt>
    <dgm:pt modelId="{167898D6-BDEC-4A0B-83BA-92F926AF6D52}" type="parTrans" cxnId="{91ABB8CB-93D6-4111-B83A-B9173268ED2A}">
      <dgm:prSet/>
      <dgm:spPr/>
      <dgm:t>
        <a:bodyPr/>
        <a:lstStyle/>
        <a:p>
          <a:endParaRPr lang="en-US"/>
        </a:p>
      </dgm:t>
    </dgm:pt>
    <dgm:pt modelId="{F7219FEB-B2A4-4B06-8A9B-EAE2AED6A3B1}" type="sibTrans" cxnId="{91ABB8CB-93D6-4111-B83A-B9173268ED2A}">
      <dgm:prSet/>
      <dgm:spPr/>
      <dgm:t>
        <a:bodyPr/>
        <a:lstStyle/>
        <a:p>
          <a:endParaRPr lang="en-US"/>
        </a:p>
      </dgm:t>
    </dgm:pt>
    <dgm:pt modelId="{B19575E2-A8AB-4BD2-83A3-D8B101D2CF52}">
      <dgm:prSet/>
      <dgm:spPr/>
      <dgm:t>
        <a:bodyPr/>
        <a:lstStyle/>
        <a:p>
          <a:r>
            <a:rPr lang="en-US"/>
            <a:t>Malnutrition/poor nutrition during critical phases of brain development.</a:t>
          </a:r>
        </a:p>
      </dgm:t>
    </dgm:pt>
    <dgm:pt modelId="{D42DE2F0-7B3D-4E93-8148-41FC78A4556C}" type="parTrans" cxnId="{35FD1E84-77FF-4668-85E5-BE6063817C1A}">
      <dgm:prSet/>
      <dgm:spPr/>
      <dgm:t>
        <a:bodyPr/>
        <a:lstStyle/>
        <a:p>
          <a:endParaRPr lang="en-US"/>
        </a:p>
      </dgm:t>
    </dgm:pt>
    <dgm:pt modelId="{1577C510-65E5-4F74-8A1B-26ACBD013869}" type="sibTrans" cxnId="{35FD1E84-77FF-4668-85E5-BE6063817C1A}">
      <dgm:prSet/>
      <dgm:spPr/>
      <dgm:t>
        <a:bodyPr/>
        <a:lstStyle/>
        <a:p>
          <a:endParaRPr lang="en-US"/>
        </a:p>
      </dgm:t>
    </dgm:pt>
    <dgm:pt modelId="{5B56F577-96A7-4D27-A581-887CD7CB5529}">
      <dgm:prSet/>
      <dgm:spPr/>
      <dgm:t>
        <a:bodyPr/>
        <a:lstStyle/>
        <a:p>
          <a:r>
            <a:rPr lang="en-US"/>
            <a:t>Problems during birth</a:t>
          </a:r>
        </a:p>
      </dgm:t>
    </dgm:pt>
    <dgm:pt modelId="{9BD2C367-8E66-4E91-93C4-07FA827E69A8}" type="parTrans" cxnId="{CBD7FE56-9B76-46E8-A1B7-0315447BA1A9}">
      <dgm:prSet/>
      <dgm:spPr/>
      <dgm:t>
        <a:bodyPr/>
        <a:lstStyle/>
        <a:p>
          <a:endParaRPr lang="en-US"/>
        </a:p>
      </dgm:t>
    </dgm:pt>
    <dgm:pt modelId="{8BB52420-578D-4E8B-8829-F6EF70742941}" type="sibTrans" cxnId="{CBD7FE56-9B76-46E8-A1B7-0315447BA1A9}">
      <dgm:prSet/>
      <dgm:spPr/>
      <dgm:t>
        <a:bodyPr/>
        <a:lstStyle/>
        <a:p>
          <a:endParaRPr lang="en-US"/>
        </a:p>
      </dgm:t>
    </dgm:pt>
    <dgm:pt modelId="{0F86D9CA-4683-45B0-9C98-A1674CA516C6}">
      <dgm:prSet/>
      <dgm:spPr/>
      <dgm:t>
        <a:bodyPr/>
        <a:lstStyle/>
        <a:p>
          <a:r>
            <a:rPr lang="en-US"/>
            <a:t>Prenatal exposure to the flu or famine</a:t>
          </a:r>
        </a:p>
      </dgm:t>
    </dgm:pt>
    <dgm:pt modelId="{6666EDEF-16F4-4D01-A1E6-8CF522686128}" type="parTrans" cxnId="{DB13EFB9-B6C2-4EAA-A869-57DFA237A263}">
      <dgm:prSet/>
      <dgm:spPr/>
      <dgm:t>
        <a:bodyPr/>
        <a:lstStyle/>
        <a:p>
          <a:endParaRPr lang="en-US"/>
        </a:p>
      </dgm:t>
    </dgm:pt>
    <dgm:pt modelId="{4731F984-BD1F-4B39-A848-93924E3D43A6}" type="sibTrans" cxnId="{DB13EFB9-B6C2-4EAA-A869-57DFA237A263}">
      <dgm:prSet/>
      <dgm:spPr/>
      <dgm:t>
        <a:bodyPr/>
        <a:lstStyle/>
        <a:p>
          <a:endParaRPr lang="en-US"/>
        </a:p>
      </dgm:t>
    </dgm:pt>
    <dgm:pt modelId="{5F5FFF94-5D6D-45B1-BC15-5C3BF9019D5B}">
      <dgm:prSet/>
      <dgm:spPr/>
      <dgm:t>
        <a:bodyPr/>
        <a:lstStyle/>
        <a:p>
          <a:r>
            <a:rPr lang="en-US"/>
            <a:t>Scientists also think that interactions between genes and aspects of the individual’s environment are necessary for schizophrenia to develop. Environmental factors may involve:</a:t>
          </a:r>
        </a:p>
      </dgm:t>
    </dgm:pt>
    <dgm:pt modelId="{9B8B4D83-840B-4ADF-BCD3-919204D4F1FF}" type="parTrans" cxnId="{8C3CD692-8004-4E99-87E7-0C1977C4F891}">
      <dgm:prSet/>
      <dgm:spPr/>
      <dgm:t>
        <a:bodyPr/>
        <a:lstStyle/>
        <a:p>
          <a:endParaRPr lang="en-US"/>
        </a:p>
      </dgm:t>
    </dgm:pt>
    <dgm:pt modelId="{ECA3AE03-1D9F-4950-89FA-8BFA65C7C532}" type="sibTrans" cxnId="{8C3CD692-8004-4E99-87E7-0C1977C4F891}">
      <dgm:prSet/>
      <dgm:spPr/>
      <dgm:t>
        <a:bodyPr/>
        <a:lstStyle/>
        <a:p>
          <a:endParaRPr lang="en-US"/>
        </a:p>
      </dgm:t>
    </dgm:pt>
    <dgm:pt modelId="{03F0B4E8-5603-4F86-8519-08CD186D711A}">
      <dgm:prSet/>
      <dgm:spPr/>
      <dgm:t>
        <a:bodyPr/>
        <a:lstStyle/>
        <a:p>
          <a:r>
            <a:rPr lang="en-US" dirty="0"/>
            <a:t>Developmental: hypoxia and infection, stress and malnutrition in the mother during fetal development, may slightly increase the risk for </a:t>
          </a:r>
          <a:r>
            <a:rPr lang="en-US" dirty="0" err="1"/>
            <a:t>Sz</a:t>
          </a:r>
          <a:r>
            <a:rPr lang="en-US" dirty="0"/>
            <a:t> by delaying brain development.</a:t>
          </a:r>
        </a:p>
      </dgm:t>
    </dgm:pt>
    <dgm:pt modelId="{2F811229-2174-4B3A-AAF9-F148C7C1AB34}" type="parTrans" cxnId="{08A983B7-DD1A-4E9E-9143-4C4588C8E000}">
      <dgm:prSet/>
      <dgm:spPr/>
      <dgm:t>
        <a:bodyPr/>
        <a:lstStyle/>
        <a:p>
          <a:endParaRPr lang="en-US"/>
        </a:p>
      </dgm:t>
    </dgm:pt>
    <dgm:pt modelId="{2DC98FDE-CAE3-4E8F-942D-BCC879070BBF}" type="sibTrans" cxnId="{08A983B7-DD1A-4E9E-9143-4C4588C8E000}">
      <dgm:prSet/>
      <dgm:spPr/>
      <dgm:t>
        <a:bodyPr/>
        <a:lstStyle/>
        <a:p>
          <a:endParaRPr lang="en-US"/>
        </a:p>
      </dgm:t>
    </dgm:pt>
    <dgm:pt modelId="{78B30FEA-6C8D-417E-BD37-7821984036BB}">
      <dgm:prSet/>
      <dgm:spPr/>
      <dgm:t>
        <a:bodyPr/>
        <a:lstStyle/>
        <a:p>
          <a:r>
            <a:rPr lang="en-US"/>
            <a:t>Conclusion: The vast majority of people who have any of these risk factors do not develop Sz.</a:t>
          </a:r>
        </a:p>
      </dgm:t>
    </dgm:pt>
    <dgm:pt modelId="{8C154ECC-52C8-4AD2-B766-1111DC5E1DF7}" type="parTrans" cxnId="{111EB6C5-5704-4837-8FE9-3C4CEC416BE4}">
      <dgm:prSet/>
      <dgm:spPr/>
      <dgm:t>
        <a:bodyPr/>
        <a:lstStyle/>
        <a:p>
          <a:endParaRPr lang="en-US"/>
        </a:p>
      </dgm:t>
    </dgm:pt>
    <dgm:pt modelId="{D19BAB9C-F1AB-4F79-9EF7-99177CD23C56}" type="sibTrans" cxnId="{111EB6C5-5704-4837-8FE9-3C4CEC416BE4}">
      <dgm:prSet/>
      <dgm:spPr/>
      <dgm:t>
        <a:bodyPr/>
        <a:lstStyle/>
        <a:p>
          <a:endParaRPr lang="en-US"/>
        </a:p>
      </dgm:t>
    </dgm:pt>
    <dgm:pt modelId="{4B7AC83B-6E67-424A-9CA7-4C978ADE72D3}">
      <dgm:prSet/>
      <dgm:spPr/>
      <dgm:t>
        <a:bodyPr/>
        <a:lstStyle/>
        <a:p>
          <a:r>
            <a:rPr lang="en-US"/>
            <a:t>We therefore say there is a “double hit” hypothesis suggesting that a genetic risk is necessary but not sufficient for developing Sz.</a:t>
          </a:r>
        </a:p>
      </dgm:t>
    </dgm:pt>
    <dgm:pt modelId="{F59F73AE-F71F-4CD3-B1F7-30B30EE8F094}" type="parTrans" cxnId="{E5057FFA-E87E-4E27-BE96-471F82D7E972}">
      <dgm:prSet/>
      <dgm:spPr/>
      <dgm:t>
        <a:bodyPr/>
        <a:lstStyle/>
        <a:p>
          <a:endParaRPr lang="en-US"/>
        </a:p>
      </dgm:t>
    </dgm:pt>
    <dgm:pt modelId="{27F43C44-E27A-40DC-8252-370020E67B94}" type="sibTrans" cxnId="{E5057FFA-E87E-4E27-BE96-471F82D7E972}">
      <dgm:prSet/>
      <dgm:spPr/>
      <dgm:t>
        <a:bodyPr/>
        <a:lstStyle/>
        <a:p>
          <a:endParaRPr lang="en-US"/>
        </a:p>
      </dgm:t>
    </dgm:pt>
    <dgm:pt modelId="{6925281C-77BB-4CEE-BFD4-CE0EB3167D6C}">
      <dgm:prSet/>
      <dgm:spPr/>
      <dgm:t>
        <a:bodyPr/>
        <a:lstStyle/>
        <a:p>
          <a:r>
            <a:rPr lang="en-US" dirty="0"/>
            <a:t>A genetic risk combined with one of the early insults would more likely  result in </a:t>
          </a:r>
          <a:r>
            <a:rPr lang="en-US" dirty="0" err="1"/>
            <a:t>Sz</a:t>
          </a:r>
          <a:r>
            <a:rPr lang="en-US" dirty="0"/>
            <a:t>.</a:t>
          </a:r>
        </a:p>
      </dgm:t>
    </dgm:pt>
    <dgm:pt modelId="{553844CB-BFC2-4AF7-A12E-6685EE7E06A3}" type="parTrans" cxnId="{7F22AC77-A2EB-42D1-B9C7-A6D9309C6DCA}">
      <dgm:prSet/>
      <dgm:spPr/>
      <dgm:t>
        <a:bodyPr/>
        <a:lstStyle/>
        <a:p>
          <a:endParaRPr lang="en-US"/>
        </a:p>
      </dgm:t>
    </dgm:pt>
    <dgm:pt modelId="{DCF4AA91-8B04-4EFB-956F-032CD45311DB}" type="sibTrans" cxnId="{7F22AC77-A2EB-42D1-B9C7-A6D9309C6DCA}">
      <dgm:prSet/>
      <dgm:spPr/>
      <dgm:t>
        <a:bodyPr/>
        <a:lstStyle/>
        <a:p>
          <a:endParaRPr lang="en-US"/>
        </a:p>
      </dgm:t>
    </dgm:pt>
    <dgm:pt modelId="{41EBA505-EC1A-514F-A168-E2BF5F8164F8}" type="pres">
      <dgm:prSet presAssocID="{945476DB-4B4E-4D0B-85E8-433A9B0D4FDC}" presName="linear" presStyleCnt="0">
        <dgm:presLayoutVars>
          <dgm:animLvl val="lvl"/>
          <dgm:resizeHandles val="exact"/>
        </dgm:presLayoutVars>
      </dgm:prSet>
      <dgm:spPr/>
    </dgm:pt>
    <dgm:pt modelId="{9FD7370C-D5DF-494A-8999-B90C9A42545B}" type="pres">
      <dgm:prSet presAssocID="{647A3A45-87B2-49F8-BB4E-4596BA8F3F63}" presName="parentText" presStyleLbl="node1" presStyleIdx="0" presStyleCnt="10">
        <dgm:presLayoutVars>
          <dgm:chMax val="0"/>
          <dgm:bulletEnabled val="1"/>
        </dgm:presLayoutVars>
      </dgm:prSet>
      <dgm:spPr/>
    </dgm:pt>
    <dgm:pt modelId="{EC0B328E-2C01-694E-8EAC-9854F89E9826}" type="pres">
      <dgm:prSet presAssocID="{5F73AD40-6765-4475-8CB7-31D8B559E899}" presName="spacer" presStyleCnt="0"/>
      <dgm:spPr/>
    </dgm:pt>
    <dgm:pt modelId="{481EA779-19AE-8247-A865-19913C6C3FAD}" type="pres">
      <dgm:prSet presAssocID="{30161D87-ABAC-451E-8485-3B596AB23835}" presName="parentText" presStyleLbl="node1" presStyleIdx="1" presStyleCnt="10">
        <dgm:presLayoutVars>
          <dgm:chMax val="0"/>
          <dgm:bulletEnabled val="1"/>
        </dgm:presLayoutVars>
      </dgm:prSet>
      <dgm:spPr/>
    </dgm:pt>
    <dgm:pt modelId="{66BEE4D3-AE7E-5C4D-A06D-7902068BEC28}" type="pres">
      <dgm:prSet presAssocID="{F7219FEB-B2A4-4B06-8A9B-EAE2AED6A3B1}" presName="spacer" presStyleCnt="0"/>
      <dgm:spPr/>
    </dgm:pt>
    <dgm:pt modelId="{0FEF1252-4576-9D45-82D8-CCD537F020D3}" type="pres">
      <dgm:prSet presAssocID="{B19575E2-A8AB-4BD2-83A3-D8B101D2CF52}" presName="parentText" presStyleLbl="node1" presStyleIdx="2" presStyleCnt="10">
        <dgm:presLayoutVars>
          <dgm:chMax val="0"/>
          <dgm:bulletEnabled val="1"/>
        </dgm:presLayoutVars>
      </dgm:prSet>
      <dgm:spPr/>
    </dgm:pt>
    <dgm:pt modelId="{FBA4C3DE-5340-024C-8FDE-0AE85BD9D2C5}" type="pres">
      <dgm:prSet presAssocID="{1577C510-65E5-4F74-8A1B-26ACBD013869}" presName="spacer" presStyleCnt="0"/>
      <dgm:spPr/>
    </dgm:pt>
    <dgm:pt modelId="{C70ACD1B-7AF0-1040-A41E-C4762E5BA856}" type="pres">
      <dgm:prSet presAssocID="{5B56F577-96A7-4D27-A581-887CD7CB5529}" presName="parentText" presStyleLbl="node1" presStyleIdx="3" presStyleCnt="10">
        <dgm:presLayoutVars>
          <dgm:chMax val="0"/>
          <dgm:bulletEnabled val="1"/>
        </dgm:presLayoutVars>
      </dgm:prSet>
      <dgm:spPr/>
    </dgm:pt>
    <dgm:pt modelId="{BA557FFE-A2ED-0549-9304-060A41027B98}" type="pres">
      <dgm:prSet presAssocID="{8BB52420-578D-4E8B-8829-F6EF70742941}" presName="spacer" presStyleCnt="0"/>
      <dgm:spPr/>
    </dgm:pt>
    <dgm:pt modelId="{6CD7E752-85CE-7E44-A14C-E19DBF42FBB2}" type="pres">
      <dgm:prSet presAssocID="{0F86D9CA-4683-45B0-9C98-A1674CA516C6}" presName="parentText" presStyleLbl="node1" presStyleIdx="4" presStyleCnt="10">
        <dgm:presLayoutVars>
          <dgm:chMax val="0"/>
          <dgm:bulletEnabled val="1"/>
        </dgm:presLayoutVars>
      </dgm:prSet>
      <dgm:spPr/>
    </dgm:pt>
    <dgm:pt modelId="{03099568-D8B2-2349-8B87-E6D4BBC07076}" type="pres">
      <dgm:prSet presAssocID="{4731F984-BD1F-4B39-A848-93924E3D43A6}" presName="spacer" presStyleCnt="0"/>
      <dgm:spPr/>
    </dgm:pt>
    <dgm:pt modelId="{687C4AA1-4FC5-5047-A808-E5E70CB302ED}" type="pres">
      <dgm:prSet presAssocID="{5F5FFF94-5D6D-45B1-BC15-5C3BF9019D5B}" presName="parentText" presStyleLbl="node1" presStyleIdx="5" presStyleCnt="10">
        <dgm:presLayoutVars>
          <dgm:chMax val="0"/>
          <dgm:bulletEnabled val="1"/>
        </dgm:presLayoutVars>
      </dgm:prSet>
      <dgm:spPr/>
    </dgm:pt>
    <dgm:pt modelId="{59C43AF2-7E38-B343-B723-50B81E8EB599}" type="pres">
      <dgm:prSet presAssocID="{ECA3AE03-1D9F-4950-89FA-8BFA65C7C532}" presName="spacer" presStyleCnt="0"/>
      <dgm:spPr/>
    </dgm:pt>
    <dgm:pt modelId="{371B42BC-73B7-DD4B-B0F3-0727438AB284}" type="pres">
      <dgm:prSet presAssocID="{03F0B4E8-5603-4F86-8519-08CD186D711A}" presName="parentText" presStyleLbl="node1" presStyleIdx="6" presStyleCnt="10">
        <dgm:presLayoutVars>
          <dgm:chMax val="0"/>
          <dgm:bulletEnabled val="1"/>
        </dgm:presLayoutVars>
      </dgm:prSet>
      <dgm:spPr/>
    </dgm:pt>
    <dgm:pt modelId="{1EE156A0-B9ED-544A-8C57-52434968DE2D}" type="pres">
      <dgm:prSet presAssocID="{2DC98FDE-CAE3-4E8F-942D-BCC879070BBF}" presName="spacer" presStyleCnt="0"/>
      <dgm:spPr/>
    </dgm:pt>
    <dgm:pt modelId="{BBEA1CC0-6572-B24E-8D97-6AD9DA2C098F}" type="pres">
      <dgm:prSet presAssocID="{78B30FEA-6C8D-417E-BD37-7821984036BB}" presName="parentText" presStyleLbl="node1" presStyleIdx="7" presStyleCnt="10" custLinFactNeighborY="41295">
        <dgm:presLayoutVars>
          <dgm:chMax val="0"/>
          <dgm:bulletEnabled val="1"/>
        </dgm:presLayoutVars>
      </dgm:prSet>
      <dgm:spPr/>
    </dgm:pt>
    <dgm:pt modelId="{EFB6F75C-EB70-1044-B07A-91BE67BAA1F9}" type="pres">
      <dgm:prSet presAssocID="{D19BAB9C-F1AB-4F79-9EF7-99177CD23C56}" presName="spacer" presStyleCnt="0"/>
      <dgm:spPr/>
    </dgm:pt>
    <dgm:pt modelId="{078EF06C-A205-3544-9397-39FA1C554CAA}" type="pres">
      <dgm:prSet presAssocID="{4B7AC83B-6E67-424A-9CA7-4C978ADE72D3}" presName="parentText" presStyleLbl="node1" presStyleIdx="8" presStyleCnt="10">
        <dgm:presLayoutVars>
          <dgm:chMax val="0"/>
          <dgm:bulletEnabled val="1"/>
        </dgm:presLayoutVars>
      </dgm:prSet>
      <dgm:spPr/>
    </dgm:pt>
    <dgm:pt modelId="{B40A4E25-B1CD-5240-9334-5B645C66A4C5}" type="pres">
      <dgm:prSet presAssocID="{27F43C44-E27A-40DC-8252-370020E67B94}" presName="spacer" presStyleCnt="0"/>
      <dgm:spPr/>
    </dgm:pt>
    <dgm:pt modelId="{2CD7325A-96BC-3342-8FE7-7E9DFC7525CE}" type="pres">
      <dgm:prSet presAssocID="{6925281C-77BB-4CEE-BFD4-CE0EB3167D6C}" presName="parentText" presStyleLbl="node1" presStyleIdx="9" presStyleCnt="10" custScaleY="191260">
        <dgm:presLayoutVars>
          <dgm:chMax val="0"/>
          <dgm:bulletEnabled val="1"/>
        </dgm:presLayoutVars>
      </dgm:prSet>
      <dgm:spPr/>
    </dgm:pt>
  </dgm:ptLst>
  <dgm:cxnLst>
    <dgm:cxn modelId="{50483845-8923-944E-A945-9687BDE9DFB4}" type="presOf" srcId="{78B30FEA-6C8D-417E-BD37-7821984036BB}" destId="{BBEA1CC0-6572-B24E-8D97-6AD9DA2C098F}" srcOrd="0" destOrd="0" presId="urn:microsoft.com/office/officeart/2005/8/layout/vList2"/>
    <dgm:cxn modelId="{CBD7FE56-9B76-46E8-A1B7-0315447BA1A9}" srcId="{945476DB-4B4E-4D0B-85E8-433A9B0D4FDC}" destId="{5B56F577-96A7-4D27-A581-887CD7CB5529}" srcOrd="3" destOrd="0" parTransId="{9BD2C367-8E66-4E91-93C4-07FA827E69A8}" sibTransId="{8BB52420-578D-4E8B-8829-F6EF70742941}"/>
    <dgm:cxn modelId="{7F22AC77-A2EB-42D1-B9C7-A6D9309C6DCA}" srcId="{945476DB-4B4E-4D0B-85E8-433A9B0D4FDC}" destId="{6925281C-77BB-4CEE-BFD4-CE0EB3167D6C}" srcOrd="9" destOrd="0" parTransId="{553844CB-BFC2-4AF7-A12E-6685EE7E06A3}" sibTransId="{DCF4AA91-8B04-4EFB-956F-032CD45311DB}"/>
    <dgm:cxn modelId="{95EB2C7B-902A-204F-A7B3-3DFDC941E12B}" type="presOf" srcId="{03F0B4E8-5603-4F86-8519-08CD186D711A}" destId="{371B42BC-73B7-DD4B-B0F3-0727438AB284}" srcOrd="0" destOrd="0" presId="urn:microsoft.com/office/officeart/2005/8/layout/vList2"/>
    <dgm:cxn modelId="{10135F80-5532-6C4F-87F6-5932294FA7D8}" type="presOf" srcId="{5B56F577-96A7-4D27-A581-887CD7CB5529}" destId="{C70ACD1B-7AF0-1040-A41E-C4762E5BA856}" srcOrd="0" destOrd="0" presId="urn:microsoft.com/office/officeart/2005/8/layout/vList2"/>
    <dgm:cxn modelId="{35FD1E84-77FF-4668-85E5-BE6063817C1A}" srcId="{945476DB-4B4E-4D0B-85E8-433A9B0D4FDC}" destId="{B19575E2-A8AB-4BD2-83A3-D8B101D2CF52}" srcOrd="2" destOrd="0" parTransId="{D42DE2F0-7B3D-4E93-8148-41FC78A4556C}" sibTransId="{1577C510-65E5-4F74-8A1B-26ACBD013869}"/>
    <dgm:cxn modelId="{8C3CD692-8004-4E99-87E7-0C1977C4F891}" srcId="{945476DB-4B4E-4D0B-85E8-433A9B0D4FDC}" destId="{5F5FFF94-5D6D-45B1-BC15-5C3BF9019D5B}" srcOrd="5" destOrd="0" parTransId="{9B8B4D83-840B-4ADF-BCD3-919204D4F1FF}" sibTransId="{ECA3AE03-1D9F-4950-89FA-8BFA65C7C532}"/>
    <dgm:cxn modelId="{7DEB6597-4608-594D-BCAC-EA827429BDEE}" type="presOf" srcId="{945476DB-4B4E-4D0B-85E8-433A9B0D4FDC}" destId="{41EBA505-EC1A-514F-A168-E2BF5F8164F8}" srcOrd="0" destOrd="0" presId="urn:microsoft.com/office/officeart/2005/8/layout/vList2"/>
    <dgm:cxn modelId="{3C93C39A-33FE-1049-841B-86BBACE320CA}" type="presOf" srcId="{5F5FFF94-5D6D-45B1-BC15-5C3BF9019D5B}" destId="{687C4AA1-4FC5-5047-A808-E5E70CB302ED}" srcOrd="0" destOrd="0" presId="urn:microsoft.com/office/officeart/2005/8/layout/vList2"/>
    <dgm:cxn modelId="{EA138F9F-F741-D744-A8DD-2B36ECCEA33E}" type="presOf" srcId="{647A3A45-87B2-49F8-BB4E-4596BA8F3F63}" destId="{9FD7370C-D5DF-494A-8999-B90C9A42545B}" srcOrd="0" destOrd="0" presId="urn:microsoft.com/office/officeart/2005/8/layout/vList2"/>
    <dgm:cxn modelId="{BF8E0FA5-74C1-7E49-B3B0-1AA8C256BF85}" type="presOf" srcId="{0F86D9CA-4683-45B0-9C98-A1674CA516C6}" destId="{6CD7E752-85CE-7E44-A14C-E19DBF42FBB2}" srcOrd="0" destOrd="0" presId="urn:microsoft.com/office/officeart/2005/8/layout/vList2"/>
    <dgm:cxn modelId="{5C8C1CA7-3705-E34D-9C59-389BE3F7E0A2}" type="presOf" srcId="{30161D87-ABAC-451E-8485-3B596AB23835}" destId="{481EA779-19AE-8247-A865-19913C6C3FAD}" srcOrd="0" destOrd="0" presId="urn:microsoft.com/office/officeart/2005/8/layout/vList2"/>
    <dgm:cxn modelId="{08A983B7-DD1A-4E9E-9143-4C4588C8E000}" srcId="{945476DB-4B4E-4D0B-85E8-433A9B0D4FDC}" destId="{03F0B4E8-5603-4F86-8519-08CD186D711A}" srcOrd="6" destOrd="0" parTransId="{2F811229-2174-4B3A-AAF9-F148C7C1AB34}" sibTransId="{2DC98FDE-CAE3-4E8F-942D-BCC879070BBF}"/>
    <dgm:cxn modelId="{DB13EFB9-B6C2-4EAA-A869-57DFA237A263}" srcId="{945476DB-4B4E-4D0B-85E8-433A9B0D4FDC}" destId="{0F86D9CA-4683-45B0-9C98-A1674CA516C6}" srcOrd="4" destOrd="0" parTransId="{6666EDEF-16F4-4D01-A1E6-8CF522686128}" sibTransId="{4731F984-BD1F-4B39-A848-93924E3D43A6}"/>
    <dgm:cxn modelId="{111EB6C5-5704-4837-8FE9-3C4CEC416BE4}" srcId="{945476DB-4B4E-4D0B-85E8-433A9B0D4FDC}" destId="{78B30FEA-6C8D-417E-BD37-7821984036BB}" srcOrd="7" destOrd="0" parTransId="{8C154ECC-52C8-4AD2-B766-1111DC5E1DF7}" sibTransId="{D19BAB9C-F1AB-4F79-9EF7-99177CD23C56}"/>
    <dgm:cxn modelId="{91ABB8CB-93D6-4111-B83A-B9173268ED2A}" srcId="{945476DB-4B4E-4D0B-85E8-433A9B0D4FDC}" destId="{30161D87-ABAC-451E-8485-3B596AB23835}" srcOrd="1" destOrd="0" parTransId="{167898D6-BDEC-4A0B-83BA-92F926AF6D52}" sibTransId="{F7219FEB-B2A4-4B06-8A9B-EAE2AED6A3B1}"/>
    <dgm:cxn modelId="{24371ACD-2A9A-8944-84F7-2C264F908836}" type="presOf" srcId="{B19575E2-A8AB-4BD2-83A3-D8B101D2CF52}" destId="{0FEF1252-4576-9D45-82D8-CCD537F020D3}" srcOrd="0" destOrd="0" presId="urn:microsoft.com/office/officeart/2005/8/layout/vList2"/>
    <dgm:cxn modelId="{B406DFCD-E4FA-B54E-B8E3-50E48667C611}" type="presOf" srcId="{6925281C-77BB-4CEE-BFD4-CE0EB3167D6C}" destId="{2CD7325A-96BC-3342-8FE7-7E9DFC7525CE}" srcOrd="0" destOrd="0" presId="urn:microsoft.com/office/officeart/2005/8/layout/vList2"/>
    <dgm:cxn modelId="{EDFB14D3-E1DF-4B12-BDD9-5AB750BD6D6E}" srcId="{945476DB-4B4E-4D0B-85E8-433A9B0D4FDC}" destId="{647A3A45-87B2-49F8-BB4E-4596BA8F3F63}" srcOrd="0" destOrd="0" parTransId="{053BA168-83D1-46BA-9F88-A1BF457334A6}" sibTransId="{5F73AD40-6765-4475-8CB7-31D8B559E899}"/>
    <dgm:cxn modelId="{B1E0A2EE-CB4E-6D4E-818C-72996F925C6B}" type="presOf" srcId="{4B7AC83B-6E67-424A-9CA7-4C978ADE72D3}" destId="{078EF06C-A205-3544-9397-39FA1C554CAA}" srcOrd="0" destOrd="0" presId="urn:microsoft.com/office/officeart/2005/8/layout/vList2"/>
    <dgm:cxn modelId="{E5057FFA-E87E-4E27-BE96-471F82D7E972}" srcId="{945476DB-4B4E-4D0B-85E8-433A9B0D4FDC}" destId="{4B7AC83B-6E67-424A-9CA7-4C978ADE72D3}" srcOrd="8" destOrd="0" parTransId="{F59F73AE-F71F-4CD3-B1F7-30B30EE8F094}" sibTransId="{27F43C44-E27A-40DC-8252-370020E67B94}"/>
    <dgm:cxn modelId="{10F2E762-4836-9249-99E8-DFB38E068A35}" type="presParOf" srcId="{41EBA505-EC1A-514F-A168-E2BF5F8164F8}" destId="{9FD7370C-D5DF-494A-8999-B90C9A42545B}" srcOrd="0" destOrd="0" presId="urn:microsoft.com/office/officeart/2005/8/layout/vList2"/>
    <dgm:cxn modelId="{B67348C4-A4DA-2849-A06B-256652C5A251}" type="presParOf" srcId="{41EBA505-EC1A-514F-A168-E2BF5F8164F8}" destId="{EC0B328E-2C01-694E-8EAC-9854F89E9826}" srcOrd="1" destOrd="0" presId="urn:microsoft.com/office/officeart/2005/8/layout/vList2"/>
    <dgm:cxn modelId="{185193AE-F9A7-7B45-8076-FB93BFA56AFF}" type="presParOf" srcId="{41EBA505-EC1A-514F-A168-E2BF5F8164F8}" destId="{481EA779-19AE-8247-A865-19913C6C3FAD}" srcOrd="2" destOrd="0" presId="urn:microsoft.com/office/officeart/2005/8/layout/vList2"/>
    <dgm:cxn modelId="{652F1A4B-4BAF-A34D-8F86-58EC9D87BBA5}" type="presParOf" srcId="{41EBA505-EC1A-514F-A168-E2BF5F8164F8}" destId="{66BEE4D3-AE7E-5C4D-A06D-7902068BEC28}" srcOrd="3" destOrd="0" presId="urn:microsoft.com/office/officeart/2005/8/layout/vList2"/>
    <dgm:cxn modelId="{AF779166-8CBE-E94F-A746-DF68B54A82CB}" type="presParOf" srcId="{41EBA505-EC1A-514F-A168-E2BF5F8164F8}" destId="{0FEF1252-4576-9D45-82D8-CCD537F020D3}" srcOrd="4" destOrd="0" presId="urn:microsoft.com/office/officeart/2005/8/layout/vList2"/>
    <dgm:cxn modelId="{0907DC1C-E87E-9748-97A2-592F6A608BDC}" type="presParOf" srcId="{41EBA505-EC1A-514F-A168-E2BF5F8164F8}" destId="{FBA4C3DE-5340-024C-8FDE-0AE85BD9D2C5}" srcOrd="5" destOrd="0" presId="urn:microsoft.com/office/officeart/2005/8/layout/vList2"/>
    <dgm:cxn modelId="{3E20E66E-985E-C345-9ED3-4940866C13C2}" type="presParOf" srcId="{41EBA505-EC1A-514F-A168-E2BF5F8164F8}" destId="{C70ACD1B-7AF0-1040-A41E-C4762E5BA856}" srcOrd="6" destOrd="0" presId="urn:microsoft.com/office/officeart/2005/8/layout/vList2"/>
    <dgm:cxn modelId="{DA847473-37F1-AF44-92FF-F103D5779B3A}" type="presParOf" srcId="{41EBA505-EC1A-514F-A168-E2BF5F8164F8}" destId="{BA557FFE-A2ED-0549-9304-060A41027B98}" srcOrd="7" destOrd="0" presId="urn:microsoft.com/office/officeart/2005/8/layout/vList2"/>
    <dgm:cxn modelId="{D1EF2415-5FB0-A545-A582-60845D9F8784}" type="presParOf" srcId="{41EBA505-EC1A-514F-A168-E2BF5F8164F8}" destId="{6CD7E752-85CE-7E44-A14C-E19DBF42FBB2}" srcOrd="8" destOrd="0" presId="urn:microsoft.com/office/officeart/2005/8/layout/vList2"/>
    <dgm:cxn modelId="{6F90F146-7AE8-5441-AF1B-93E79F68677D}" type="presParOf" srcId="{41EBA505-EC1A-514F-A168-E2BF5F8164F8}" destId="{03099568-D8B2-2349-8B87-E6D4BBC07076}" srcOrd="9" destOrd="0" presId="urn:microsoft.com/office/officeart/2005/8/layout/vList2"/>
    <dgm:cxn modelId="{B5B3563C-E28B-3C41-ABEC-B65421A40715}" type="presParOf" srcId="{41EBA505-EC1A-514F-A168-E2BF5F8164F8}" destId="{687C4AA1-4FC5-5047-A808-E5E70CB302ED}" srcOrd="10" destOrd="0" presId="urn:microsoft.com/office/officeart/2005/8/layout/vList2"/>
    <dgm:cxn modelId="{1BC1CD45-5836-A44D-8F9E-C223C833D81A}" type="presParOf" srcId="{41EBA505-EC1A-514F-A168-E2BF5F8164F8}" destId="{59C43AF2-7E38-B343-B723-50B81E8EB599}" srcOrd="11" destOrd="0" presId="urn:microsoft.com/office/officeart/2005/8/layout/vList2"/>
    <dgm:cxn modelId="{431C9886-99CF-DB4C-877C-323399349D90}" type="presParOf" srcId="{41EBA505-EC1A-514F-A168-E2BF5F8164F8}" destId="{371B42BC-73B7-DD4B-B0F3-0727438AB284}" srcOrd="12" destOrd="0" presId="urn:microsoft.com/office/officeart/2005/8/layout/vList2"/>
    <dgm:cxn modelId="{2C90121E-1B85-6C43-BF44-4EF7FDD47861}" type="presParOf" srcId="{41EBA505-EC1A-514F-A168-E2BF5F8164F8}" destId="{1EE156A0-B9ED-544A-8C57-52434968DE2D}" srcOrd="13" destOrd="0" presId="urn:microsoft.com/office/officeart/2005/8/layout/vList2"/>
    <dgm:cxn modelId="{2A9F005F-C993-4F4C-BC6F-5B557A94126A}" type="presParOf" srcId="{41EBA505-EC1A-514F-A168-E2BF5F8164F8}" destId="{BBEA1CC0-6572-B24E-8D97-6AD9DA2C098F}" srcOrd="14" destOrd="0" presId="urn:microsoft.com/office/officeart/2005/8/layout/vList2"/>
    <dgm:cxn modelId="{BE283B49-BE53-954D-B785-CC707082EDE6}" type="presParOf" srcId="{41EBA505-EC1A-514F-A168-E2BF5F8164F8}" destId="{EFB6F75C-EB70-1044-B07A-91BE67BAA1F9}" srcOrd="15" destOrd="0" presId="urn:microsoft.com/office/officeart/2005/8/layout/vList2"/>
    <dgm:cxn modelId="{CF7F8961-3817-9746-87DA-FF2AA47A8B1B}" type="presParOf" srcId="{41EBA505-EC1A-514F-A168-E2BF5F8164F8}" destId="{078EF06C-A205-3544-9397-39FA1C554CAA}" srcOrd="16" destOrd="0" presId="urn:microsoft.com/office/officeart/2005/8/layout/vList2"/>
    <dgm:cxn modelId="{AE32167B-8E7A-8B43-8B83-222A28DE9F74}" type="presParOf" srcId="{41EBA505-EC1A-514F-A168-E2BF5F8164F8}" destId="{B40A4E25-B1CD-5240-9334-5B645C66A4C5}" srcOrd="17" destOrd="0" presId="urn:microsoft.com/office/officeart/2005/8/layout/vList2"/>
    <dgm:cxn modelId="{40953725-1A20-1A4B-993E-41F151A66823}" type="presParOf" srcId="{41EBA505-EC1A-514F-A168-E2BF5F8164F8}" destId="{2CD7325A-96BC-3342-8FE7-7E9DFC7525CE}" srcOrd="1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D60D5BB-2FD6-492B-A028-BFF3BE40F0EE}"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016987D0-C3E6-4065-B195-7D70A6F9185E}">
      <dgm:prSet/>
      <dgm:spPr/>
      <dgm:t>
        <a:bodyPr/>
        <a:lstStyle/>
        <a:p>
          <a:r>
            <a:rPr lang="en-US"/>
            <a:t>Patients with schizophrenia have been reported to be 3 times as likely to experience sudden unexpected death than individuals from the general population.</a:t>
          </a:r>
        </a:p>
      </dgm:t>
    </dgm:pt>
    <dgm:pt modelId="{F4DF6B20-15C5-4A83-A30D-CAB98AF59C6F}" type="parTrans" cxnId="{4DD99A5F-BC2D-4828-AD87-0A3EFA3A6E55}">
      <dgm:prSet/>
      <dgm:spPr/>
      <dgm:t>
        <a:bodyPr/>
        <a:lstStyle/>
        <a:p>
          <a:endParaRPr lang="en-US"/>
        </a:p>
      </dgm:t>
    </dgm:pt>
    <dgm:pt modelId="{D22FE0B1-8309-4B3C-AF16-63908AD82B24}" type="sibTrans" cxnId="{4DD99A5F-BC2D-4828-AD87-0A3EFA3A6E55}">
      <dgm:prSet/>
      <dgm:spPr/>
      <dgm:t>
        <a:bodyPr/>
        <a:lstStyle/>
        <a:p>
          <a:endParaRPr lang="en-US"/>
        </a:p>
      </dgm:t>
    </dgm:pt>
    <dgm:pt modelId="{5434398B-83EB-49B7-8654-DCD466E14286}">
      <dgm:prSet/>
      <dgm:spPr/>
      <dgm:t>
        <a:bodyPr/>
        <a:lstStyle/>
        <a:p>
          <a:r>
            <a:rPr lang="en-US"/>
            <a:t>Different factors related to the underlying pathology, antipsychotic medications and lifestyle (e.g., smoking, general neglect of health, poor diet and decreased access to health care services) may contribute to the increased mortality in these patients.</a:t>
          </a:r>
        </a:p>
      </dgm:t>
    </dgm:pt>
    <dgm:pt modelId="{A0B3D5B3-9675-4FF4-8F20-0D97F71A87FE}" type="parTrans" cxnId="{5606F6E1-4766-4466-ACCC-935B0CD3EF6C}">
      <dgm:prSet/>
      <dgm:spPr/>
      <dgm:t>
        <a:bodyPr/>
        <a:lstStyle/>
        <a:p>
          <a:endParaRPr lang="en-US"/>
        </a:p>
      </dgm:t>
    </dgm:pt>
    <dgm:pt modelId="{35C54AAA-72AC-43CA-B022-C834F73713E8}" type="sibTrans" cxnId="{5606F6E1-4766-4466-ACCC-935B0CD3EF6C}">
      <dgm:prSet/>
      <dgm:spPr/>
      <dgm:t>
        <a:bodyPr/>
        <a:lstStyle/>
        <a:p>
          <a:endParaRPr lang="en-US"/>
        </a:p>
      </dgm:t>
    </dgm:pt>
    <dgm:pt modelId="{6F358434-ABA8-4C7B-9FE6-CD019D429CBF}">
      <dgm:prSet/>
      <dgm:spPr/>
      <dgm:t>
        <a:bodyPr/>
        <a:lstStyle/>
        <a:p>
          <a:r>
            <a:rPr lang="en-US" dirty="0"/>
            <a:t>An estimated 10% of individuals with </a:t>
          </a:r>
          <a:r>
            <a:rPr lang="en-US" dirty="0" err="1"/>
            <a:t>Sz</a:t>
          </a:r>
          <a:r>
            <a:rPr lang="en-US" dirty="0"/>
            <a:t> die by suicide. </a:t>
          </a:r>
        </a:p>
      </dgm:t>
    </dgm:pt>
    <dgm:pt modelId="{F1D4231A-671C-4B98-9AD0-D0015115C920}" type="parTrans" cxnId="{37C7D4C6-3AC4-433B-9EBA-95A04C123430}">
      <dgm:prSet/>
      <dgm:spPr/>
      <dgm:t>
        <a:bodyPr/>
        <a:lstStyle/>
        <a:p>
          <a:endParaRPr lang="en-US"/>
        </a:p>
      </dgm:t>
    </dgm:pt>
    <dgm:pt modelId="{8EA8BB93-9488-4580-A6A4-382F1FDD8FB4}" type="sibTrans" cxnId="{37C7D4C6-3AC4-433B-9EBA-95A04C123430}">
      <dgm:prSet/>
      <dgm:spPr/>
      <dgm:t>
        <a:bodyPr/>
        <a:lstStyle/>
        <a:p>
          <a:endParaRPr lang="en-US"/>
        </a:p>
      </dgm:t>
    </dgm:pt>
    <dgm:pt modelId="{53AD7A31-480C-B34F-8815-3BAED652D4C4}" type="pres">
      <dgm:prSet presAssocID="{CD60D5BB-2FD6-492B-A028-BFF3BE40F0EE}" presName="Name0" presStyleCnt="0">
        <dgm:presLayoutVars>
          <dgm:dir/>
          <dgm:animLvl val="lvl"/>
          <dgm:resizeHandles val="exact"/>
        </dgm:presLayoutVars>
      </dgm:prSet>
      <dgm:spPr/>
    </dgm:pt>
    <dgm:pt modelId="{F318BB4A-19E2-1440-AAFE-01B91EEE7F15}" type="pres">
      <dgm:prSet presAssocID="{6F358434-ABA8-4C7B-9FE6-CD019D429CBF}" presName="boxAndChildren" presStyleCnt="0"/>
      <dgm:spPr/>
    </dgm:pt>
    <dgm:pt modelId="{55AD9C80-1CDE-B047-941D-4C621AAA12A6}" type="pres">
      <dgm:prSet presAssocID="{6F358434-ABA8-4C7B-9FE6-CD019D429CBF}" presName="parentTextBox" presStyleLbl="node1" presStyleIdx="0" presStyleCnt="3"/>
      <dgm:spPr/>
    </dgm:pt>
    <dgm:pt modelId="{D55A85D9-973E-2B4E-8C68-A70D22B20791}" type="pres">
      <dgm:prSet presAssocID="{35C54AAA-72AC-43CA-B022-C834F73713E8}" presName="sp" presStyleCnt="0"/>
      <dgm:spPr/>
    </dgm:pt>
    <dgm:pt modelId="{FC776504-F07E-884A-A43C-D85EE7D0C713}" type="pres">
      <dgm:prSet presAssocID="{5434398B-83EB-49B7-8654-DCD466E14286}" presName="arrowAndChildren" presStyleCnt="0"/>
      <dgm:spPr/>
    </dgm:pt>
    <dgm:pt modelId="{D6E730F5-F872-1149-94CC-3176DF797E1E}" type="pres">
      <dgm:prSet presAssocID="{5434398B-83EB-49B7-8654-DCD466E14286}" presName="parentTextArrow" presStyleLbl="node1" presStyleIdx="1" presStyleCnt="3"/>
      <dgm:spPr/>
    </dgm:pt>
    <dgm:pt modelId="{E2480209-AA3B-3441-91D5-ABA00CD091E3}" type="pres">
      <dgm:prSet presAssocID="{D22FE0B1-8309-4B3C-AF16-63908AD82B24}" presName="sp" presStyleCnt="0"/>
      <dgm:spPr/>
    </dgm:pt>
    <dgm:pt modelId="{6234B543-96A0-694F-B139-B91F3FC65FC2}" type="pres">
      <dgm:prSet presAssocID="{016987D0-C3E6-4065-B195-7D70A6F9185E}" presName="arrowAndChildren" presStyleCnt="0"/>
      <dgm:spPr/>
    </dgm:pt>
    <dgm:pt modelId="{25C495DF-C2A1-B047-8947-4353D798495C}" type="pres">
      <dgm:prSet presAssocID="{016987D0-C3E6-4065-B195-7D70A6F9185E}" presName="parentTextArrow" presStyleLbl="node1" presStyleIdx="2" presStyleCnt="3"/>
      <dgm:spPr/>
    </dgm:pt>
  </dgm:ptLst>
  <dgm:cxnLst>
    <dgm:cxn modelId="{AF1B5432-0E75-1B4E-A835-EDE3FAF623EB}" type="presOf" srcId="{6F358434-ABA8-4C7B-9FE6-CD019D429CBF}" destId="{55AD9C80-1CDE-B047-941D-4C621AAA12A6}" srcOrd="0" destOrd="0" presId="urn:microsoft.com/office/officeart/2005/8/layout/process4"/>
    <dgm:cxn modelId="{FBF0D155-FDCE-CA42-B945-0E1E4307C70E}" type="presOf" srcId="{016987D0-C3E6-4065-B195-7D70A6F9185E}" destId="{25C495DF-C2A1-B047-8947-4353D798495C}" srcOrd="0" destOrd="0" presId="urn:microsoft.com/office/officeart/2005/8/layout/process4"/>
    <dgm:cxn modelId="{4DD99A5F-BC2D-4828-AD87-0A3EFA3A6E55}" srcId="{CD60D5BB-2FD6-492B-A028-BFF3BE40F0EE}" destId="{016987D0-C3E6-4065-B195-7D70A6F9185E}" srcOrd="0" destOrd="0" parTransId="{F4DF6B20-15C5-4A83-A30D-CAB98AF59C6F}" sibTransId="{D22FE0B1-8309-4B3C-AF16-63908AD82B24}"/>
    <dgm:cxn modelId="{4294DA77-5C51-3044-AF77-E9126237C288}" type="presOf" srcId="{5434398B-83EB-49B7-8654-DCD466E14286}" destId="{D6E730F5-F872-1149-94CC-3176DF797E1E}" srcOrd="0" destOrd="0" presId="urn:microsoft.com/office/officeart/2005/8/layout/process4"/>
    <dgm:cxn modelId="{78E1217D-AD59-FF43-837F-7F5E67E823DA}" type="presOf" srcId="{CD60D5BB-2FD6-492B-A028-BFF3BE40F0EE}" destId="{53AD7A31-480C-B34F-8815-3BAED652D4C4}" srcOrd="0" destOrd="0" presId="urn:microsoft.com/office/officeart/2005/8/layout/process4"/>
    <dgm:cxn modelId="{37C7D4C6-3AC4-433B-9EBA-95A04C123430}" srcId="{CD60D5BB-2FD6-492B-A028-BFF3BE40F0EE}" destId="{6F358434-ABA8-4C7B-9FE6-CD019D429CBF}" srcOrd="2" destOrd="0" parTransId="{F1D4231A-671C-4B98-9AD0-D0015115C920}" sibTransId="{8EA8BB93-9488-4580-A6A4-382F1FDD8FB4}"/>
    <dgm:cxn modelId="{5606F6E1-4766-4466-ACCC-935B0CD3EF6C}" srcId="{CD60D5BB-2FD6-492B-A028-BFF3BE40F0EE}" destId="{5434398B-83EB-49B7-8654-DCD466E14286}" srcOrd="1" destOrd="0" parTransId="{A0B3D5B3-9675-4FF4-8F20-0D97F71A87FE}" sibTransId="{35C54AAA-72AC-43CA-B022-C834F73713E8}"/>
    <dgm:cxn modelId="{1D1E1A02-2AC1-B249-9ACD-294D7724B687}" type="presParOf" srcId="{53AD7A31-480C-B34F-8815-3BAED652D4C4}" destId="{F318BB4A-19E2-1440-AAFE-01B91EEE7F15}" srcOrd="0" destOrd="0" presId="urn:microsoft.com/office/officeart/2005/8/layout/process4"/>
    <dgm:cxn modelId="{CEDB863B-DADF-9E4E-8B8F-07204BDFB836}" type="presParOf" srcId="{F318BB4A-19E2-1440-AAFE-01B91EEE7F15}" destId="{55AD9C80-1CDE-B047-941D-4C621AAA12A6}" srcOrd="0" destOrd="0" presId="urn:microsoft.com/office/officeart/2005/8/layout/process4"/>
    <dgm:cxn modelId="{71B5C2E5-A2D2-CF46-8998-6AF335006F44}" type="presParOf" srcId="{53AD7A31-480C-B34F-8815-3BAED652D4C4}" destId="{D55A85D9-973E-2B4E-8C68-A70D22B20791}" srcOrd="1" destOrd="0" presId="urn:microsoft.com/office/officeart/2005/8/layout/process4"/>
    <dgm:cxn modelId="{F6F81A38-9704-734C-82EC-FC8B54DA1069}" type="presParOf" srcId="{53AD7A31-480C-B34F-8815-3BAED652D4C4}" destId="{FC776504-F07E-884A-A43C-D85EE7D0C713}" srcOrd="2" destOrd="0" presId="urn:microsoft.com/office/officeart/2005/8/layout/process4"/>
    <dgm:cxn modelId="{A78EF734-BC1F-AA47-A09B-41ECA2B761A1}" type="presParOf" srcId="{FC776504-F07E-884A-A43C-D85EE7D0C713}" destId="{D6E730F5-F872-1149-94CC-3176DF797E1E}" srcOrd="0" destOrd="0" presId="urn:microsoft.com/office/officeart/2005/8/layout/process4"/>
    <dgm:cxn modelId="{AFFA8E4F-7C55-D045-868E-C83923D89E46}" type="presParOf" srcId="{53AD7A31-480C-B34F-8815-3BAED652D4C4}" destId="{E2480209-AA3B-3441-91D5-ABA00CD091E3}" srcOrd="3" destOrd="0" presId="urn:microsoft.com/office/officeart/2005/8/layout/process4"/>
    <dgm:cxn modelId="{A4C66328-D424-044D-B2BC-0B1337B25999}" type="presParOf" srcId="{53AD7A31-480C-B34F-8815-3BAED652D4C4}" destId="{6234B543-96A0-694F-B139-B91F3FC65FC2}" srcOrd="4" destOrd="0" presId="urn:microsoft.com/office/officeart/2005/8/layout/process4"/>
    <dgm:cxn modelId="{0338F1BC-1649-0447-A68B-B65239F05D77}" type="presParOf" srcId="{6234B543-96A0-694F-B139-B91F3FC65FC2}" destId="{25C495DF-C2A1-B047-8947-4353D798495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DDFE1C2-4059-4E94-B9A2-15F1BE265DC4}"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B984F96F-E619-4BEF-A6B8-8A94E2CC8388}">
      <dgm:prSet/>
      <dgm:spPr/>
      <dgm:t>
        <a:bodyPr/>
        <a:lstStyle/>
        <a:p>
          <a:r>
            <a:rPr lang="en-US"/>
            <a:t>Course and Prognosis</a:t>
          </a:r>
        </a:p>
      </dgm:t>
    </dgm:pt>
    <dgm:pt modelId="{650E963B-CB0B-4E56-913C-3649419F8327}" type="parTrans" cxnId="{2DAEC0C2-E3C8-4240-9D6A-E36D77397D3A}">
      <dgm:prSet/>
      <dgm:spPr/>
      <dgm:t>
        <a:bodyPr/>
        <a:lstStyle/>
        <a:p>
          <a:endParaRPr lang="en-US"/>
        </a:p>
      </dgm:t>
    </dgm:pt>
    <dgm:pt modelId="{410852B0-323F-4706-BC03-5D6273454D2D}" type="sibTrans" cxnId="{2DAEC0C2-E3C8-4240-9D6A-E36D77397D3A}">
      <dgm:prSet/>
      <dgm:spPr/>
      <dgm:t>
        <a:bodyPr/>
        <a:lstStyle/>
        <a:p>
          <a:endParaRPr lang="en-US"/>
        </a:p>
      </dgm:t>
    </dgm:pt>
    <dgm:pt modelId="{D5B34CC6-040E-4EF6-97D2-60A3614648AE}">
      <dgm:prSet/>
      <dgm:spPr/>
      <dgm:t>
        <a:bodyPr/>
        <a:lstStyle/>
        <a:p>
          <a:r>
            <a:rPr lang="en-US"/>
            <a:t>The classic course of Sz is one of exacerbation and remissions.</a:t>
          </a:r>
        </a:p>
      </dgm:t>
    </dgm:pt>
    <dgm:pt modelId="{ABA48CFD-0863-409D-BBA6-41B48ED64CC8}" type="parTrans" cxnId="{F1DEEE91-24FA-457E-8B7A-30481BA17B89}">
      <dgm:prSet/>
      <dgm:spPr/>
      <dgm:t>
        <a:bodyPr/>
        <a:lstStyle/>
        <a:p>
          <a:endParaRPr lang="en-US"/>
        </a:p>
      </dgm:t>
    </dgm:pt>
    <dgm:pt modelId="{6698D5B6-FBE0-48F0-963E-64D5B0BD6CF6}" type="sibTrans" cxnId="{F1DEEE91-24FA-457E-8B7A-30481BA17B89}">
      <dgm:prSet/>
      <dgm:spPr/>
      <dgm:t>
        <a:bodyPr/>
        <a:lstStyle/>
        <a:p>
          <a:endParaRPr lang="en-US"/>
        </a:p>
      </dgm:t>
    </dgm:pt>
    <dgm:pt modelId="{86A51607-21CA-4035-873F-5F1E5F8D0204}">
      <dgm:prSet/>
      <dgm:spPr/>
      <dgm:t>
        <a:bodyPr/>
        <a:lstStyle/>
        <a:p>
          <a:r>
            <a:rPr lang="en-US"/>
            <a:t>Schizophrenia can be refractory to treatment despite well intentioned therapies.</a:t>
          </a:r>
        </a:p>
      </dgm:t>
    </dgm:pt>
    <dgm:pt modelId="{42EBEC5E-26FE-4C52-B029-1F0D9BE02F07}" type="parTrans" cxnId="{80210938-60C4-4E64-826C-5FC10C21481D}">
      <dgm:prSet/>
      <dgm:spPr/>
      <dgm:t>
        <a:bodyPr/>
        <a:lstStyle/>
        <a:p>
          <a:endParaRPr lang="en-US"/>
        </a:p>
      </dgm:t>
    </dgm:pt>
    <dgm:pt modelId="{E15DE63B-6E8E-4DD5-8C9A-C7CA2D4A049C}" type="sibTrans" cxnId="{80210938-60C4-4E64-826C-5FC10C21481D}">
      <dgm:prSet/>
      <dgm:spPr/>
      <dgm:t>
        <a:bodyPr/>
        <a:lstStyle/>
        <a:p>
          <a:endParaRPr lang="en-US"/>
        </a:p>
      </dgm:t>
    </dgm:pt>
    <dgm:pt modelId="{A5CDF39B-D936-EA4F-9FD0-201C4BD33000}" type="pres">
      <dgm:prSet presAssocID="{2DDFE1C2-4059-4E94-B9A2-15F1BE265DC4}" presName="Name0" presStyleCnt="0">
        <dgm:presLayoutVars>
          <dgm:dir/>
          <dgm:resizeHandles val="exact"/>
        </dgm:presLayoutVars>
      </dgm:prSet>
      <dgm:spPr/>
    </dgm:pt>
    <dgm:pt modelId="{BBB9304E-FF96-ED4F-97AE-92E7D6CC3B2E}" type="pres">
      <dgm:prSet presAssocID="{B984F96F-E619-4BEF-A6B8-8A94E2CC8388}" presName="node" presStyleLbl="node1" presStyleIdx="0" presStyleCnt="3">
        <dgm:presLayoutVars>
          <dgm:bulletEnabled val="1"/>
        </dgm:presLayoutVars>
      </dgm:prSet>
      <dgm:spPr/>
    </dgm:pt>
    <dgm:pt modelId="{13B89EC4-3883-AD43-A56B-F45FBEE4CDE7}" type="pres">
      <dgm:prSet presAssocID="{410852B0-323F-4706-BC03-5D6273454D2D}" presName="sibTrans" presStyleLbl="sibTrans1D1" presStyleIdx="0" presStyleCnt="2"/>
      <dgm:spPr/>
    </dgm:pt>
    <dgm:pt modelId="{D17C4486-D019-D44A-A69A-C4D60D7D5580}" type="pres">
      <dgm:prSet presAssocID="{410852B0-323F-4706-BC03-5D6273454D2D}" presName="connectorText" presStyleLbl="sibTrans1D1" presStyleIdx="0" presStyleCnt="2"/>
      <dgm:spPr/>
    </dgm:pt>
    <dgm:pt modelId="{0056D7D4-22D5-484C-B203-D53FF4F6DF89}" type="pres">
      <dgm:prSet presAssocID="{D5B34CC6-040E-4EF6-97D2-60A3614648AE}" presName="node" presStyleLbl="node1" presStyleIdx="1" presStyleCnt="3">
        <dgm:presLayoutVars>
          <dgm:bulletEnabled val="1"/>
        </dgm:presLayoutVars>
      </dgm:prSet>
      <dgm:spPr/>
    </dgm:pt>
    <dgm:pt modelId="{39153634-664A-4E43-B927-8C9A32D03795}" type="pres">
      <dgm:prSet presAssocID="{6698D5B6-FBE0-48F0-963E-64D5B0BD6CF6}" presName="sibTrans" presStyleLbl="sibTrans1D1" presStyleIdx="1" presStyleCnt="2"/>
      <dgm:spPr/>
    </dgm:pt>
    <dgm:pt modelId="{4811B3A0-625E-1744-B4C3-904D186A54F7}" type="pres">
      <dgm:prSet presAssocID="{6698D5B6-FBE0-48F0-963E-64D5B0BD6CF6}" presName="connectorText" presStyleLbl="sibTrans1D1" presStyleIdx="1" presStyleCnt="2"/>
      <dgm:spPr/>
    </dgm:pt>
    <dgm:pt modelId="{5318BA6B-750B-6F44-9A73-BB8FC75E0DA0}" type="pres">
      <dgm:prSet presAssocID="{86A51607-21CA-4035-873F-5F1E5F8D0204}" presName="node" presStyleLbl="node1" presStyleIdx="2" presStyleCnt="3" custLinFactNeighborX="57623" custLinFactNeighborY="-17534">
        <dgm:presLayoutVars>
          <dgm:bulletEnabled val="1"/>
        </dgm:presLayoutVars>
      </dgm:prSet>
      <dgm:spPr/>
    </dgm:pt>
  </dgm:ptLst>
  <dgm:cxnLst>
    <dgm:cxn modelId="{320BC31D-D996-4D4C-BDCC-58BDC77F9832}" type="presOf" srcId="{6698D5B6-FBE0-48F0-963E-64D5B0BD6CF6}" destId="{39153634-664A-4E43-B927-8C9A32D03795}" srcOrd="0" destOrd="0" presId="urn:microsoft.com/office/officeart/2016/7/layout/RepeatingBendingProcessNew"/>
    <dgm:cxn modelId="{B27A9931-BCE2-284F-AD4C-9B7CAC392A91}" type="presOf" srcId="{410852B0-323F-4706-BC03-5D6273454D2D}" destId="{D17C4486-D019-D44A-A69A-C4D60D7D5580}" srcOrd="1" destOrd="0" presId="urn:microsoft.com/office/officeart/2016/7/layout/RepeatingBendingProcessNew"/>
    <dgm:cxn modelId="{61B2AE31-57C2-784F-ADC0-F912D525F151}" type="presOf" srcId="{6698D5B6-FBE0-48F0-963E-64D5B0BD6CF6}" destId="{4811B3A0-625E-1744-B4C3-904D186A54F7}" srcOrd="1" destOrd="0" presId="urn:microsoft.com/office/officeart/2016/7/layout/RepeatingBendingProcessNew"/>
    <dgm:cxn modelId="{CED24733-7831-3F41-A76D-18FAAA97E819}" type="presOf" srcId="{2DDFE1C2-4059-4E94-B9A2-15F1BE265DC4}" destId="{A5CDF39B-D936-EA4F-9FD0-201C4BD33000}" srcOrd="0" destOrd="0" presId="urn:microsoft.com/office/officeart/2016/7/layout/RepeatingBendingProcessNew"/>
    <dgm:cxn modelId="{80210938-60C4-4E64-826C-5FC10C21481D}" srcId="{2DDFE1C2-4059-4E94-B9A2-15F1BE265DC4}" destId="{86A51607-21CA-4035-873F-5F1E5F8D0204}" srcOrd="2" destOrd="0" parTransId="{42EBEC5E-26FE-4C52-B029-1F0D9BE02F07}" sibTransId="{E15DE63B-6E8E-4DD5-8C9A-C7CA2D4A049C}"/>
    <dgm:cxn modelId="{FDF2DD6F-CFB5-534A-A670-0DC6923B2610}" type="presOf" srcId="{D5B34CC6-040E-4EF6-97D2-60A3614648AE}" destId="{0056D7D4-22D5-484C-B203-D53FF4F6DF89}" srcOrd="0" destOrd="0" presId="urn:microsoft.com/office/officeart/2016/7/layout/RepeatingBendingProcessNew"/>
    <dgm:cxn modelId="{18E1A287-6ED2-164A-9279-66AFFEBAA43A}" type="presOf" srcId="{410852B0-323F-4706-BC03-5D6273454D2D}" destId="{13B89EC4-3883-AD43-A56B-F45FBEE4CDE7}" srcOrd="0" destOrd="0" presId="urn:microsoft.com/office/officeart/2016/7/layout/RepeatingBendingProcessNew"/>
    <dgm:cxn modelId="{42B4CD87-A3BB-F94E-B807-9F166017ADC0}" type="presOf" srcId="{86A51607-21CA-4035-873F-5F1E5F8D0204}" destId="{5318BA6B-750B-6F44-9A73-BB8FC75E0DA0}" srcOrd="0" destOrd="0" presId="urn:microsoft.com/office/officeart/2016/7/layout/RepeatingBendingProcessNew"/>
    <dgm:cxn modelId="{F1DEEE91-24FA-457E-8B7A-30481BA17B89}" srcId="{2DDFE1C2-4059-4E94-B9A2-15F1BE265DC4}" destId="{D5B34CC6-040E-4EF6-97D2-60A3614648AE}" srcOrd="1" destOrd="0" parTransId="{ABA48CFD-0863-409D-BBA6-41B48ED64CC8}" sibTransId="{6698D5B6-FBE0-48F0-963E-64D5B0BD6CF6}"/>
    <dgm:cxn modelId="{2DAEC0C2-E3C8-4240-9D6A-E36D77397D3A}" srcId="{2DDFE1C2-4059-4E94-B9A2-15F1BE265DC4}" destId="{B984F96F-E619-4BEF-A6B8-8A94E2CC8388}" srcOrd="0" destOrd="0" parTransId="{650E963B-CB0B-4E56-913C-3649419F8327}" sibTransId="{410852B0-323F-4706-BC03-5D6273454D2D}"/>
    <dgm:cxn modelId="{3263A0F3-7AEE-5E4B-A12B-276179BCAB52}" type="presOf" srcId="{B984F96F-E619-4BEF-A6B8-8A94E2CC8388}" destId="{BBB9304E-FF96-ED4F-97AE-92E7D6CC3B2E}" srcOrd="0" destOrd="0" presId="urn:microsoft.com/office/officeart/2016/7/layout/RepeatingBendingProcessNew"/>
    <dgm:cxn modelId="{34AA4087-1626-314B-9505-817BA670CCB3}" type="presParOf" srcId="{A5CDF39B-D936-EA4F-9FD0-201C4BD33000}" destId="{BBB9304E-FF96-ED4F-97AE-92E7D6CC3B2E}" srcOrd="0" destOrd="0" presId="urn:microsoft.com/office/officeart/2016/7/layout/RepeatingBendingProcessNew"/>
    <dgm:cxn modelId="{54369F6F-338C-7C4C-A497-866B02ED07AC}" type="presParOf" srcId="{A5CDF39B-D936-EA4F-9FD0-201C4BD33000}" destId="{13B89EC4-3883-AD43-A56B-F45FBEE4CDE7}" srcOrd="1" destOrd="0" presId="urn:microsoft.com/office/officeart/2016/7/layout/RepeatingBendingProcessNew"/>
    <dgm:cxn modelId="{6F4233BA-D30B-4B47-9D89-8E3C545F0546}" type="presParOf" srcId="{13B89EC4-3883-AD43-A56B-F45FBEE4CDE7}" destId="{D17C4486-D019-D44A-A69A-C4D60D7D5580}" srcOrd="0" destOrd="0" presId="urn:microsoft.com/office/officeart/2016/7/layout/RepeatingBendingProcessNew"/>
    <dgm:cxn modelId="{C3C649A5-5636-4A4E-B6DD-9B6428B899B5}" type="presParOf" srcId="{A5CDF39B-D936-EA4F-9FD0-201C4BD33000}" destId="{0056D7D4-22D5-484C-B203-D53FF4F6DF89}" srcOrd="2" destOrd="0" presId="urn:microsoft.com/office/officeart/2016/7/layout/RepeatingBendingProcessNew"/>
    <dgm:cxn modelId="{66AE795C-12C1-8D47-9110-8956F43DE09C}" type="presParOf" srcId="{A5CDF39B-D936-EA4F-9FD0-201C4BD33000}" destId="{39153634-664A-4E43-B927-8C9A32D03795}" srcOrd="3" destOrd="0" presId="urn:microsoft.com/office/officeart/2016/7/layout/RepeatingBendingProcessNew"/>
    <dgm:cxn modelId="{CAD09326-A08E-6C4E-A255-B78DB51ED4CB}" type="presParOf" srcId="{39153634-664A-4E43-B927-8C9A32D03795}" destId="{4811B3A0-625E-1744-B4C3-904D186A54F7}" srcOrd="0" destOrd="0" presId="urn:microsoft.com/office/officeart/2016/7/layout/RepeatingBendingProcessNew"/>
    <dgm:cxn modelId="{1BF69DF7-F51A-9F42-A710-9B70CAA0A732}" type="presParOf" srcId="{A5CDF39B-D936-EA4F-9FD0-201C4BD33000}" destId="{5318BA6B-750B-6F44-9A73-BB8FC75E0DA0}" srcOrd="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8002F850-B316-43B7-B613-C436BA0A464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8BB81124-0C25-43AA-BD69-3345DCED13AB}">
      <dgm:prSet/>
      <dgm:spPr/>
      <dgm:t>
        <a:bodyPr/>
        <a:lstStyle/>
        <a:p>
          <a:r>
            <a:rPr lang="en-US"/>
            <a:t>What Does Recovery from Sz Mean?</a:t>
          </a:r>
        </a:p>
      </dgm:t>
    </dgm:pt>
    <dgm:pt modelId="{447A1C08-B773-4449-BB46-4B5DE37B8976}" type="parTrans" cxnId="{8C0261BB-04BC-4DEA-B837-E4D827C2780D}">
      <dgm:prSet/>
      <dgm:spPr/>
      <dgm:t>
        <a:bodyPr/>
        <a:lstStyle/>
        <a:p>
          <a:endParaRPr lang="en-US"/>
        </a:p>
      </dgm:t>
    </dgm:pt>
    <dgm:pt modelId="{49C73C76-E8A8-4400-8268-3861C0442075}" type="sibTrans" cxnId="{8C0261BB-04BC-4DEA-B837-E4D827C2780D}">
      <dgm:prSet/>
      <dgm:spPr/>
      <dgm:t>
        <a:bodyPr/>
        <a:lstStyle/>
        <a:p>
          <a:endParaRPr lang="en-US"/>
        </a:p>
      </dgm:t>
    </dgm:pt>
    <dgm:pt modelId="{C26342EA-7A1E-408B-B235-3823090AB590}">
      <dgm:prSet/>
      <dgm:spPr/>
      <dgm:t>
        <a:bodyPr/>
        <a:lstStyle/>
        <a:p>
          <a:r>
            <a:rPr lang="en-US"/>
            <a:t>Returning to work part or full time</a:t>
          </a:r>
        </a:p>
      </dgm:t>
    </dgm:pt>
    <dgm:pt modelId="{ED95A348-54AE-47BA-B96B-75C558AB2E6B}" type="parTrans" cxnId="{EDB48F56-6CAC-4FAC-B218-694F6323FBEE}">
      <dgm:prSet/>
      <dgm:spPr/>
      <dgm:t>
        <a:bodyPr/>
        <a:lstStyle/>
        <a:p>
          <a:endParaRPr lang="en-US"/>
        </a:p>
      </dgm:t>
    </dgm:pt>
    <dgm:pt modelId="{EAE24B08-E7DF-4222-9C64-922969A4A739}" type="sibTrans" cxnId="{EDB48F56-6CAC-4FAC-B218-694F6323FBEE}">
      <dgm:prSet/>
      <dgm:spPr/>
      <dgm:t>
        <a:bodyPr/>
        <a:lstStyle/>
        <a:p>
          <a:endParaRPr lang="en-US"/>
        </a:p>
      </dgm:t>
    </dgm:pt>
    <dgm:pt modelId="{DA75D388-6F30-4F5D-B98C-DBA387B28C39}">
      <dgm:prSet/>
      <dgm:spPr/>
      <dgm:t>
        <a:bodyPr/>
        <a:lstStyle/>
        <a:p>
          <a:r>
            <a:rPr lang="en-US"/>
            <a:t>Enrolling in college</a:t>
          </a:r>
        </a:p>
      </dgm:t>
    </dgm:pt>
    <dgm:pt modelId="{C4816508-5447-437F-8CB0-96357A20C687}" type="parTrans" cxnId="{232FE965-494C-4706-92DE-45581D86BC66}">
      <dgm:prSet/>
      <dgm:spPr/>
      <dgm:t>
        <a:bodyPr/>
        <a:lstStyle/>
        <a:p>
          <a:endParaRPr lang="en-US"/>
        </a:p>
      </dgm:t>
    </dgm:pt>
    <dgm:pt modelId="{1785E7BC-E789-4842-ADED-B6A9E6EBA777}" type="sibTrans" cxnId="{232FE965-494C-4706-92DE-45581D86BC66}">
      <dgm:prSet/>
      <dgm:spPr/>
      <dgm:t>
        <a:bodyPr/>
        <a:lstStyle/>
        <a:p>
          <a:endParaRPr lang="en-US"/>
        </a:p>
      </dgm:t>
    </dgm:pt>
    <dgm:pt modelId="{0599A38D-088D-433E-B2CA-91F3D017E39E}">
      <dgm:prSet/>
      <dgm:spPr/>
      <dgm:t>
        <a:bodyPr/>
        <a:lstStyle/>
        <a:p>
          <a:r>
            <a:rPr lang="en-US"/>
            <a:t>Fulfilling duties and responsibilities as sons &amp; daughters, brothers and sisters, employee</a:t>
          </a:r>
        </a:p>
      </dgm:t>
    </dgm:pt>
    <dgm:pt modelId="{F5669394-CC7E-4792-BA87-FAC8C956B5FF}" type="parTrans" cxnId="{5266BD0E-614B-42FB-B241-1941600BD2DE}">
      <dgm:prSet/>
      <dgm:spPr/>
      <dgm:t>
        <a:bodyPr/>
        <a:lstStyle/>
        <a:p>
          <a:endParaRPr lang="en-US"/>
        </a:p>
      </dgm:t>
    </dgm:pt>
    <dgm:pt modelId="{FD1DED17-38F9-4FB1-A895-F2F08F24E8B3}" type="sibTrans" cxnId="{5266BD0E-614B-42FB-B241-1941600BD2DE}">
      <dgm:prSet/>
      <dgm:spPr/>
      <dgm:t>
        <a:bodyPr/>
        <a:lstStyle/>
        <a:p>
          <a:endParaRPr lang="en-US"/>
        </a:p>
      </dgm:t>
    </dgm:pt>
    <dgm:pt modelId="{405978B3-D531-46A2-B7CB-28571F17EFA7}">
      <dgm:prSet/>
      <dgm:spPr/>
      <dgm:t>
        <a:bodyPr/>
        <a:lstStyle/>
        <a:p>
          <a:r>
            <a:rPr lang="en-US"/>
            <a:t>Independent functioning</a:t>
          </a:r>
        </a:p>
      </dgm:t>
    </dgm:pt>
    <dgm:pt modelId="{94DAAF12-A6BA-48E8-AC29-5292C4BD8588}" type="parTrans" cxnId="{9034D9CB-B554-4439-8F7E-754A61D6B326}">
      <dgm:prSet/>
      <dgm:spPr/>
      <dgm:t>
        <a:bodyPr/>
        <a:lstStyle/>
        <a:p>
          <a:endParaRPr lang="en-US"/>
        </a:p>
      </dgm:t>
    </dgm:pt>
    <dgm:pt modelId="{C13A3E97-1898-45D1-B9E5-43BFB9C83420}" type="sibTrans" cxnId="{9034D9CB-B554-4439-8F7E-754A61D6B326}">
      <dgm:prSet/>
      <dgm:spPr/>
      <dgm:t>
        <a:bodyPr/>
        <a:lstStyle/>
        <a:p>
          <a:endParaRPr lang="en-US"/>
        </a:p>
      </dgm:t>
    </dgm:pt>
    <dgm:pt modelId="{A924E3A0-CFEA-4454-91F3-635A21F8E1FF}">
      <dgm:prSet/>
      <dgm:spPr/>
      <dgm:t>
        <a:bodyPr/>
        <a:lstStyle/>
        <a:p>
          <a:r>
            <a:rPr lang="en-US"/>
            <a:t>Social functioning; meaningful relationships, friends</a:t>
          </a:r>
        </a:p>
      </dgm:t>
    </dgm:pt>
    <dgm:pt modelId="{E8BD1A2B-E432-49BF-A151-0ACBED1F2180}" type="parTrans" cxnId="{E26A6831-64CA-4DB0-9A03-4D106C7309D4}">
      <dgm:prSet/>
      <dgm:spPr/>
      <dgm:t>
        <a:bodyPr/>
        <a:lstStyle/>
        <a:p>
          <a:endParaRPr lang="en-US"/>
        </a:p>
      </dgm:t>
    </dgm:pt>
    <dgm:pt modelId="{9CF1307C-36A4-42DC-8B0B-8C290AB53F2D}" type="sibTrans" cxnId="{E26A6831-64CA-4DB0-9A03-4D106C7309D4}">
      <dgm:prSet/>
      <dgm:spPr/>
      <dgm:t>
        <a:bodyPr/>
        <a:lstStyle/>
        <a:p>
          <a:endParaRPr lang="en-US"/>
        </a:p>
      </dgm:t>
    </dgm:pt>
    <dgm:pt modelId="{1CC1E962-935E-4CFF-A1B3-1CD947F1691F}" type="pres">
      <dgm:prSet presAssocID="{8002F850-B316-43B7-B613-C436BA0A4646}" presName="root" presStyleCnt="0">
        <dgm:presLayoutVars>
          <dgm:dir/>
          <dgm:resizeHandles val="exact"/>
        </dgm:presLayoutVars>
      </dgm:prSet>
      <dgm:spPr/>
    </dgm:pt>
    <dgm:pt modelId="{C05DDF19-1F05-4C44-991E-0180DF67AF04}" type="pres">
      <dgm:prSet presAssocID="{8BB81124-0C25-43AA-BD69-3345DCED13AB}" presName="compNode" presStyleCnt="0"/>
      <dgm:spPr/>
    </dgm:pt>
    <dgm:pt modelId="{CB1470AB-1749-4096-BA21-CA6839B297E4}" type="pres">
      <dgm:prSet presAssocID="{8BB81124-0C25-43AA-BD69-3345DCED13AB}" presName="bgRect" presStyleLbl="bgShp" presStyleIdx="0" presStyleCnt="6"/>
      <dgm:spPr/>
    </dgm:pt>
    <dgm:pt modelId="{3082FAF0-CD1C-49E9-B4C1-14EF84C53166}" type="pres">
      <dgm:prSet presAssocID="{8BB81124-0C25-43AA-BD69-3345DCED13AB}"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449FB1D8-EE11-4054-BD1B-48CF3BEB10AD}" type="pres">
      <dgm:prSet presAssocID="{8BB81124-0C25-43AA-BD69-3345DCED13AB}" presName="spaceRect" presStyleCnt="0"/>
      <dgm:spPr/>
    </dgm:pt>
    <dgm:pt modelId="{8773F0D7-1E4C-4662-8E84-CD73742FE089}" type="pres">
      <dgm:prSet presAssocID="{8BB81124-0C25-43AA-BD69-3345DCED13AB}" presName="parTx" presStyleLbl="revTx" presStyleIdx="0" presStyleCnt="6">
        <dgm:presLayoutVars>
          <dgm:chMax val="0"/>
          <dgm:chPref val="0"/>
        </dgm:presLayoutVars>
      </dgm:prSet>
      <dgm:spPr/>
    </dgm:pt>
    <dgm:pt modelId="{0685B64E-203B-48DF-B4BA-4549E164959B}" type="pres">
      <dgm:prSet presAssocID="{49C73C76-E8A8-4400-8268-3861C0442075}" presName="sibTrans" presStyleCnt="0"/>
      <dgm:spPr/>
    </dgm:pt>
    <dgm:pt modelId="{7239B590-FC35-43E2-AAFE-EB799D6F287E}" type="pres">
      <dgm:prSet presAssocID="{C26342EA-7A1E-408B-B235-3823090AB590}" presName="compNode" presStyleCnt="0"/>
      <dgm:spPr/>
    </dgm:pt>
    <dgm:pt modelId="{0BED7300-35CB-4396-AA55-9798727B31DA}" type="pres">
      <dgm:prSet presAssocID="{C26342EA-7A1E-408B-B235-3823090AB590}" presName="bgRect" presStyleLbl="bgShp" presStyleIdx="1" presStyleCnt="6"/>
      <dgm:spPr/>
    </dgm:pt>
    <dgm:pt modelId="{D9A0539F-480E-4511-ABB0-A0AF5FA82F32}" type="pres">
      <dgm:prSet presAssocID="{C26342EA-7A1E-408B-B235-3823090AB590}"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126BF8EE-4064-42FC-A08F-649AE02ECEC4}" type="pres">
      <dgm:prSet presAssocID="{C26342EA-7A1E-408B-B235-3823090AB590}" presName="spaceRect" presStyleCnt="0"/>
      <dgm:spPr/>
    </dgm:pt>
    <dgm:pt modelId="{8C930B14-E0A5-43E2-B37E-3CBED558EA89}" type="pres">
      <dgm:prSet presAssocID="{C26342EA-7A1E-408B-B235-3823090AB590}" presName="parTx" presStyleLbl="revTx" presStyleIdx="1" presStyleCnt="6">
        <dgm:presLayoutVars>
          <dgm:chMax val="0"/>
          <dgm:chPref val="0"/>
        </dgm:presLayoutVars>
      </dgm:prSet>
      <dgm:spPr/>
    </dgm:pt>
    <dgm:pt modelId="{BB734EB8-D7D2-4B07-B49D-1A289182ED43}" type="pres">
      <dgm:prSet presAssocID="{EAE24B08-E7DF-4222-9C64-922969A4A739}" presName="sibTrans" presStyleCnt="0"/>
      <dgm:spPr/>
    </dgm:pt>
    <dgm:pt modelId="{A749B05C-056B-4975-88A7-020B92D9E4E9}" type="pres">
      <dgm:prSet presAssocID="{DA75D388-6F30-4F5D-B98C-DBA387B28C39}" presName="compNode" presStyleCnt="0"/>
      <dgm:spPr/>
    </dgm:pt>
    <dgm:pt modelId="{4D0C32B7-81E3-44BB-A296-62F1FE312F89}" type="pres">
      <dgm:prSet presAssocID="{DA75D388-6F30-4F5D-B98C-DBA387B28C39}" presName="bgRect" presStyleLbl="bgShp" presStyleIdx="2" presStyleCnt="6"/>
      <dgm:spPr/>
    </dgm:pt>
    <dgm:pt modelId="{89EA044E-2EB6-467F-8B44-4B0F1EE9215C}" type="pres">
      <dgm:prSet presAssocID="{DA75D388-6F30-4F5D-B98C-DBA387B28C39}"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aduation Cap"/>
        </a:ext>
      </dgm:extLst>
    </dgm:pt>
    <dgm:pt modelId="{EE1D4717-D537-421C-B1FD-7E3BCA5A0DB4}" type="pres">
      <dgm:prSet presAssocID="{DA75D388-6F30-4F5D-B98C-DBA387B28C39}" presName="spaceRect" presStyleCnt="0"/>
      <dgm:spPr/>
    </dgm:pt>
    <dgm:pt modelId="{20E77027-4676-41D2-80B9-102B681C380E}" type="pres">
      <dgm:prSet presAssocID="{DA75D388-6F30-4F5D-B98C-DBA387B28C39}" presName="parTx" presStyleLbl="revTx" presStyleIdx="2" presStyleCnt="6">
        <dgm:presLayoutVars>
          <dgm:chMax val="0"/>
          <dgm:chPref val="0"/>
        </dgm:presLayoutVars>
      </dgm:prSet>
      <dgm:spPr/>
    </dgm:pt>
    <dgm:pt modelId="{483A8901-FE0E-43ED-8539-DEAABABA9B12}" type="pres">
      <dgm:prSet presAssocID="{1785E7BC-E789-4842-ADED-B6A9E6EBA777}" presName="sibTrans" presStyleCnt="0"/>
      <dgm:spPr/>
    </dgm:pt>
    <dgm:pt modelId="{D037ED2C-FE0F-435B-B7E7-EF2CD1116C54}" type="pres">
      <dgm:prSet presAssocID="{0599A38D-088D-433E-B2CA-91F3D017E39E}" presName="compNode" presStyleCnt="0"/>
      <dgm:spPr/>
    </dgm:pt>
    <dgm:pt modelId="{D37AC523-3183-4479-95F0-041565DEC313}" type="pres">
      <dgm:prSet presAssocID="{0599A38D-088D-433E-B2CA-91F3D017E39E}" presName="bgRect" presStyleLbl="bgShp" presStyleIdx="3" presStyleCnt="6"/>
      <dgm:spPr/>
    </dgm:pt>
    <dgm:pt modelId="{6F9ECFE9-8EC2-4B9F-84D9-C5FA1815AC96}" type="pres">
      <dgm:prSet presAssocID="{0599A38D-088D-433E-B2CA-91F3D017E39E}"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ove Letter"/>
        </a:ext>
      </dgm:extLst>
    </dgm:pt>
    <dgm:pt modelId="{B0161E30-1160-4DBF-922E-748A471D2E77}" type="pres">
      <dgm:prSet presAssocID="{0599A38D-088D-433E-B2CA-91F3D017E39E}" presName="spaceRect" presStyleCnt="0"/>
      <dgm:spPr/>
    </dgm:pt>
    <dgm:pt modelId="{31BC44EF-1AC8-4B6A-AA36-66F6CCDDE5F5}" type="pres">
      <dgm:prSet presAssocID="{0599A38D-088D-433E-B2CA-91F3D017E39E}" presName="parTx" presStyleLbl="revTx" presStyleIdx="3" presStyleCnt="6">
        <dgm:presLayoutVars>
          <dgm:chMax val="0"/>
          <dgm:chPref val="0"/>
        </dgm:presLayoutVars>
      </dgm:prSet>
      <dgm:spPr/>
    </dgm:pt>
    <dgm:pt modelId="{D70F8A28-F000-4167-BE01-C11A8A264D62}" type="pres">
      <dgm:prSet presAssocID="{FD1DED17-38F9-4FB1-A895-F2F08F24E8B3}" presName="sibTrans" presStyleCnt="0"/>
      <dgm:spPr/>
    </dgm:pt>
    <dgm:pt modelId="{DBB1172E-123B-4FFC-ABAC-B12367DBA8D4}" type="pres">
      <dgm:prSet presAssocID="{405978B3-D531-46A2-B7CB-28571F17EFA7}" presName="compNode" presStyleCnt="0"/>
      <dgm:spPr/>
    </dgm:pt>
    <dgm:pt modelId="{3E8ECE7E-1E62-4827-8236-77E82FB80128}" type="pres">
      <dgm:prSet presAssocID="{405978B3-D531-46A2-B7CB-28571F17EFA7}" presName="bgRect" presStyleLbl="bgShp" presStyleIdx="4" presStyleCnt="6"/>
      <dgm:spPr/>
    </dgm:pt>
    <dgm:pt modelId="{A89ACB6B-9D54-4A3B-B0EE-3C045684B1CE}" type="pres">
      <dgm:prSet presAssocID="{405978B3-D531-46A2-B7CB-28571F17EFA7}"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rain in head"/>
        </a:ext>
      </dgm:extLst>
    </dgm:pt>
    <dgm:pt modelId="{F47202BF-C690-44E3-B934-BBAAE8D92EEC}" type="pres">
      <dgm:prSet presAssocID="{405978B3-D531-46A2-B7CB-28571F17EFA7}" presName="spaceRect" presStyleCnt="0"/>
      <dgm:spPr/>
    </dgm:pt>
    <dgm:pt modelId="{388B0A73-B73D-4B49-8078-B91D499DD0A3}" type="pres">
      <dgm:prSet presAssocID="{405978B3-D531-46A2-B7CB-28571F17EFA7}" presName="parTx" presStyleLbl="revTx" presStyleIdx="4" presStyleCnt="6">
        <dgm:presLayoutVars>
          <dgm:chMax val="0"/>
          <dgm:chPref val="0"/>
        </dgm:presLayoutVars>
      </dgm:prSet>
      <dgm:spPr/>
    </dgm:pt>
    <dgm:pt modelId="{DDC98DA4-57D9-46C9-97EF-97212C31313E}" type="pres">
      <dgm:prSet presAssocID="{C13A3E97-1898-45D1-B9E5-43BFB9C83420}" presName="sibTrans" presStyleCnt="0"/>
      <dgm:spPr/>
    </dgm:pt>
    <dgm:pt modelId="{ADB144D2-60A0-477A-8DBD-CCC4C85BC114}" type="pres">
      <dgm:prSet presAssocID="{A924E3A0-CFEA-4454-91F3-635A21F8E1FF}" presName="compNode" presStyleCnt="0"/>
      <dgm:spPr/>
    </dgm:pt>
    <dgm:pt modelId="{03714A54-2240-41C5-9D16-726B33AEA066}" type="pres">
      <dgm:prSet presAssocID="{A924E3A0-CFEA-4454-91F3-635A21F8E1FF}" presName="bgRect" presStyleLbl="bgShp" presStyleIdx="5" presStyleCnt="6"/>
      <dgm:spPr/>
    </dgm:pt>
    <dgm:pt modelId="{B2665D4C-5E57-4E4B-AF5F-CD641584556C}" type="pres">
      <dgm:prSet presAssocID="{A924E3A0-CFEA-4454-91F3-635A21F8E1FF}"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onnections"/>
        </a:ext>
      </dgm:extLst>
    </dgm:pt>
    <dgm:pt modelId="{4C004BC3-A93B-454E-9313-E59073400158}" type="pres">
      <dgm:prSet presAssocID="{A924E3A0-CFEA-4454-91F3-635A21F8E1FF}" presName="spaceRect" presStyleCnt="0"/>
      <dgm:spPr/>
    </dgm:pt>
    <dgm:pt modelId="{B3F5BB2A-1CCA-4623-BE7B-354E4C91534A}" type="pres">
      <dgm:prSet presAssocID="{A924E3A0-CFEA-4454-91F3-635A21F8E1FF}" presName="parTx" presStyleLbl="revTx" presStyleIdx="5" presStyleCnt="6">
        <dgm:presLayoutVars>
          <dgm:chMax val="0"/>
          <dgm:chPref val="0"/>
        </dgm:presLayoutVars>
      </dgm:prSet>
      <dgm:spPr/>
    </dgm:pt>
  </dgm:ptLst>
  <dgm:cxnLst>
    <dgm:cxn modelId="{D2EE5F03-4135-4E7B-A7FD-2172FC623D2A}" type="presOf" srcId="{8BB81124-0C25-43AA-BD69-3345DCED13AB}" destId="{8773F0D7-1E4C-4662-8E84-CD73742FE089}" srcOrd="0" destOrd="0" presId="urn:microsoft.com/office/officeart/2018/2/layout/IconVerticalSolidList"/>
    <dgm:cxn modelId="{5266BD0E-614B-42FB-B241-1941600BD2DE}" srcId="{8002F850-B316-43B7-B613-C436BA0A4646}" destId="{0599A38D-088D-433E-B2CA-91F3D017E39E}" srcOrd="3" destOrd="0" parTransId="{F5669394-CC7E-4792-BA87-FAC8C956B5FF}" sibTransId="{FD1DED17-38F9-4FB1-A895-F2F08F24E8B3}"/>
    <dgm:cxn modelId="{E26A6831-64CA-4DB0-9A03-4D106C7309D4}" srcId="{8002F850-B316-43B7-B613-C436BA0A4646}" destId="{A924E3A0-CFEA-4454-91F3-635A21F8E1FF}" srcOrd="5" destOrd="0" parTransId="{E8BD1A2B-E432-49BF-A151-0ACBED1F2180}" sibTransId="{9CF1307C-36A4-42DC-8B0B-8C290AB53F2D}"/>
    <dgm:cxn modelId="{A133C246-4EC2-4D07-91FC-446DD2947EA4}" type="presOf" srcId="{C26342EA-7A1E-408B-B235-3823090AB590}" destId="{8C930B14-E0A5-43E2-B37E-3CBED558EA89}" srcOrd="0" destOrd="0" presId="urn:microsoft.com/office/officeart/2018/2/layout/IconVerticalSolidList"/>
    <dgm:cxn modelId="{83E16949-F52F-46CB-9007-67C796FE89C1}" type="presOf" srcId="{A924E3A0-CFEA-4454-91F3-635A21F8E1FF}" destId="{B3F5BB2A-1CCA-4623-BE7B-354E4C91534A}" srcOrd="0" destOrd="0" presId="urn:microsoft.com/office/officeart/2018/2/layout/IconVerticalSolidList"/>
    <dgm:cxn modelId="{EDB48F56-6CAC-4FAC-B218-694F6323FBEE}" srcId="{8002F850-B316-43B7-B613-C436BA0A4646}" destId="{C26342EA-7A1E-408B-B235-3823090AB590}" srcOrd="1" destOrd="0" parTransId="{ED95A348-54AE-47BA-B96B-75C558AB2E6B}" sibTransId="{EAE24B08-E7DF-4222-9C64-922969A4A739}"/>
    <dgm:cxn modelId="{232FE965-494C-4706-92DE-45581D86BC66}" srcId="{8002F850-B316-43B7-B613-C436BA0A4646}" destId="{DA75D388-6F30-4F5D-B98C-DBA387B28C39}" srcOrd="2" destOrd="0" parTransId="{C4816508-5447-437F-8CB0-96357A20C687}" sibTransId="{1785E7BC-E789-4842-ADED-B6A9E6EBA777}"/>
    <dgm:cxn modelId="{BC62E079-51DF-410A-80E0-FD06FE699D6B}" type="presOf" srcId="{405978B3-D531-46A2-B7CB-28571F17EFA7}" destId="{388B0A73-B73D-4B49-8078-B91D499DD0A3}" srcOrd="0" destOrd="0" presId="urn:microsoft.com/office/officeart/2018/2/layout/IconVerticalSolidList"/>
    <dgm:cxn modelId="{BC9AC7A8-D177-4567-A075-9AB4EFB31352}" type="presOf" srcId="{0599A38D-088D-433E-B2CA-91F3D017E39E}" destId="{31BC44EF-1AC8-4B6A-AA36-66F6CCDDE5F5}" srcOrd="0" destOrd="0" presId="urn:microsoft.com/office/officeart/2018/2/layout/IconVerticalSolidList"/>
    <dgm:cxn modelId="{8C0261BB-04BC-4DEA-B837-E4D827C2780D}" srcId="{8002F850-B316-43B7-B613-C436BA0A4646}" destId="{8BB81124-0C25-43AA-BD69-3345DCED13AB}" srcOrd="0" destOrd="0" parTransId="{447A1C08-B773-4449-BB46-4B5DE37B8976}" sibTransId="{49C73C76-E8A8-4400-8268-3861C0442075}"/>
    <dgm:cxn modelId="{D1DCBDC8-CBB9-4A07-9520-C872D7306A11}" type="presOf" srcId="{8002F850-B316-43B7-B613-C436BA0A4646}" destId="{1CC1E962-935E-4CFF-A1B3-1CD947F1691F}" srcOrd="0" destOrd="0" presId="urn:microsoft.com/office/officeart/2018/2/layout/IconVerticalSolidList"/>
    <dgm:cxn modelId="{9034D9CB-B554-4439-8F7E-754A61D6B326}" srcId="{8002F850-B316-43B7-B613-C436BA0A4646}" destId="{405978B3-D531-46A2-B7CB-28571F17EFA7}" srcOrd="4" destOrd="0" parTransId="{94DAAF12-A6BA-48E8-AC29-5292C4BD8588}" sibTransId="{C13A3E97-1898-45D1-B9E5-43BFB9C83420}"/>
    <dgm:cxn modelId="{2EAD2CF2-6873-4E98-BE18-5B7899EF9F54}" type="presOf" srcId="{DA75D388-6F30-4F5D-B98C-DBA387B28C39}" destId="{20E77027-4676-41D2-80B9-102B681C380E}" srcOrd="0" destOrd="0" presId="urn:microsoft.com/office/officeart/2018/2/layout/IconVerticalSolidList"/>
    <dgm:cxn modelId="{210E2B8A-F782-4E71-882B-921FD1ECE188}" type="presParOf" srcId="{1CC1E962-935E-4CFF-A1B3-1CD947F1691F}" destId="{C05DDF19-1F05-4C44-991E-0180DF67AF04}" srcOrd="0" destOrd="0" presId="urn:microsoft.com/office/officeart/2018/2/layout/IconVerticalSolidList"/>
    <dgm:cxn modelId="{308E2642-3907-4B16-955F-F116B8F24604}" type="presParOf" srcId="{C05DDF19-1F05-4C44-991E-0180DF67AF04}" destId="{CB1470AB-1749-4096-BA21-CA6839B297E4}" srcOrd="0" destOrd="0" presId="urn:microsoft.com/office/officeart/2018/2/layout/IconVerticalSolidList"/>
    <dgm:cxn modelId="{93B2148D-FB73-47E9-929E-ECAE4E9F700D}" type="presParOf" srcId="{C05DDF19-1F05-4C44-991E-0180DF67AF04}" destId="{3082FAF0-CD1C-49E9-B4C1-14EF84C53166}" srcOrd="1" destOrd="0" presId="urn:microsoft.com/office/officeart/2018/2/layout/IconVerticalSolidList"/>
    <dgm:cxn modelId="{FEFA6CC8-6D48-4280-8BB5-8127FE8BD5D4}" type="presParOf" srcId="{C05DDF19-1F05-4C44-991E-0180DF67AF04}" destId="{449FB1D8-EE11-4054-BD1B-48CF3BEB10AD}" srcOrd="2" destOrd="0" presId="urn:microsoft.com/office/officeart/2018/2/layout/IconVerticalSolidList"/>
    <dgm:cxn modelId="{6203E124-4872-4012-BF9D-21C36639D9AE}" type="presParOf" srcId="{C05DDF19-1F05-4C44-991E-0180DF67AF04}" destId="{8773F0D7-1E4C-4662-8E84-CD73742FE089}" srcOrd="3" destOrd="0" presId="urn:microsoft.com/office/officeart/2018/2/layout/IconVerticalSolidList"/>
    <dgm:cxn modelId="{56E5FA80-3277-49A6-93A8-43C11DA9A8A1}" type="presParOf" srcId="{1CC1E962-935E-4CFF-A1B3-1CD947F1691F}" destId="{0685B64E-203B-48DF-B4BA-4549E164959B}" srcOrd="1" destOrd="0" presId="urn:microsoft.com/office/officeart/2018/2/layout/IconVerticalSolidList"/>
    <dgm:cxn modelId="{2B61E0DB-5553-44D4-8AB6-3553A37796C7}" type="presParOf" srcId="{1CC1E962-935E-4CFF-A1B3-1CD947F1691F}" destId="{7239B590-FC35-43E2-AAFE-EB799D6F287E}" srcOrd="2" destOrd="0" presId="urn:microsoft.com/office/officeart/2018/2/layout/IconVerticalSolidList"/>
    <dgm:cxn modelId="{BDCB776E-247D-4DBE-BDC2-5F0987168580}" type="presParOf" srcId="{7239B590-FC35-43E2-AAFE-EB799D6F287E}" destId="{0BED7300-35CB-4396-AA55-9798727B31DA}" srcOrd="0" destOrd="0" presId="urn:microsoft.com/office/officeart/2018/2/layout/IconVerticalSolidList"/>
    <dgm:cxn modelId="{80AC07C3-A9B3-4912-92A4-00971A7FBA5F}" type="presParOf" srcId="{7239B590-FC35-43E2-AAFE-EB799D6F287E}" destId="{D9A0539F-480E-4511-ABB0-A0AF5FA82F32}" srcOrd="1" destOrd="0" presId="urn:microsoft.com/office/officeart/2018/2/layout/IconVerticalSolidList"/>
    <dgm:cxn modelId="{D06C040E-7373-4C58-8477-F9A0D5507221}" type="presParOf" srcId="{7239B590-FC35-43E2-AAFE-EB799D6F287E}" destId="{126BF8EE-4064-42FC-A08F-649AE02ECEC4}" srcOrd="2" destOrd="0" presId="urn:microsoft.com/office/officeart/2018/2/layout/IconVerticalSolidList"/>
    <dgm:cxn modelId="{0AD07E1B-307C-46BC-9BD6-F557A363FD96}" type="presParOf" srcId="{7239B590-FC35-43E2-AAFE-EB799D6F287E}" destId="{8C930B14-E0A5-43E2-B37E-3CBED558EA89}" srcOrd="3" destOrd="0" presId="urn:microsoft.com/office/officeart/2018/2/layout/IconVerticalSolidList"/>
    <dgm:cxn modelId="{369A96D8-6C7A-4723-9A71-F20C305F0D09}" type="presParOf" srcId="{1CC1E962-935E-4CFF-A1B3-1CD947F1691F}" destId="{BB734EB8-D7D2-4B07-B49D-1A289182ED43}" srcOrd="3" destOrd="0" presId="urn:microsoft.com/office/officeart/2018/2/layout/IconVerticalSolidList"/>
    <dgm:cxn modelId="{77CB6D26-0D1A-45F2-8D22-41BBF4491A3E}" type="presParOf" srcId="{1CC1E962-935E-4CFF-A1B3-1CD947F1691F}" destId="{A749B05C-056B-4975-88A7-020B92D9E4E9}" srcOrd="4" destOrd="0" presId="urn:microsoft.com/office/officeart/2018/2/layout/IconVerticalSolidList"/>
    <dgm:cxn modelId="{973EA56A-6C19-4099-9AB0-F8814054FFB9}" type="presParOf" srcId="{A749B05C-056B-4975-88A7-020B92D9E4E9}" destId="{4D0C32B7-81E3-44BB-A296-62F1FE312F89}" srcOrd="0" destOrd="0" presId="urn:microsoft.com/office/officeart/2018/2/layout/IconVerticalSolidList"/>
    <dgm:cxn modelId="{FB53CD39-F309-4A0C-B26C-CFAD7D32F8D7}" type="presParOf" srcId="{A749B05C-056B-4975-88A7-020B92D9E4E9}" destId="{89EA044E-2EB6-467F-8B44-4B0F1EE9215C}" srcOrd="1" destOrd="0" presId="urn:microsoft.com/office/officeart/2018/2/layout/IconVerticalSolidList"/>
    <dgm:cxn modelId="{E5795868-2805-4469-94A6-07DFA490C4EE}" type="presParOf" srcId="{A749B05C-056B-4975-88A7-020B92D9E4E9}" destId="{EE1D4717-D537-421C-B1FD-7E3BCA5A0DB4}" srcOrd="2" destOrd="0" presId="urn:microsoft.com/office/officeart/2018/2/layout/IconVerticalSolidList"/>
    <dgm:cxn modelId="{8590E9C1-63E5-4903-9ED0-27B996A6ECE5}" type="presParOf" srcId="{A749B05C-056B-4975-88A7-020B92D9E4E9}" destId="{20E77027-4676-41D2-80B9-102B681C380E}" srcOrd="3" destOrd="0" presId="urn:microsoft.com/office/officeart/2018/2/layout/IconVerticalSolidList"/>
    <dgm:cxn modelId="{EDB15C0C-ADF7-43A2-91EE-1BA853839819}" type="presParOf" srcId="{1CC1E962-935E-4CFF-A1B3-1CD947F1691F}" destId="{483A8901-FE0E-43ED-8539-DEAABABA9B12}" srcOrd="5" destOrd="0" presId="urn:microsoft.com/office/officeart/2018/2/layout/IconVerticalSolidList"/>
    <dgm:cxn modelId="{AD427D03-4731-4B24-9875-C7D115F7D00A}" type="presParOf" srcId="{1CC1E962-935E-4CFF-A1B3-1CD947F1691F}" destId="{D037ED2C-FE0F-435B-B7E7-EF2CD1116C54}" srcOrd="6" destOrd="0" presId="urn:microsoft.com/office/officeart/2018/2/layout/IconVerticalSolidList"/>
    <dgm:cxn modelId="{720F4010-DC55-4550-81A3-6E7C6DA27EEB}" type="presParOf" srcId="{D037ED2C-FE0F-435B-B7E7-EF2CD1116C54}" destId="{D37AC523-3183-4479-95F0-041565DEC313}" srcOrd="0" destOrd="0" presId="urn:microsoft.com/office/officeart/2018/2/layout/IconVerticalSolidList"/>
    <dgm:cxn modelId="{B354E72F-473D-41CB-9C62-5AF5427DC5DB}" type="presParOf" srcId="{D037ED2C-FE0F-435B-B7E7-EF2CD1116C54}" destId="{6F9ECFE9-8EC2-4B9F-84D9-C5FA1815AC96}" srcOrd="1" destOrd="0" presId="urn:microsoft.com/office/officeart/2018/2/layout/IconVerticalSolidList"/>
    <dgm:cxn modelId="{CF3AC6AA-3492-4667-8F2A-4E1AAE03DF81}" type="presParOf" srcId="{D037ED2C-FE0F-435B-B7E7-EF2CD1116C54}" destId="{B0161E30-1160-4DBF-922E-748A471D2E77}" srcOrd="2" destOrd="0" presId="urn:microsoft.com/office/officeart/2018/2/layout/IconVerticalSolidList"/>
    <dgm:cxn modelId="{C3E3EF7A-903E-4D0E-B5A9-88667CDEB89E}" type="presParOf" srcId="{D037ED2C-FE0F-435B-B7E7-EF2CD1116C54}" destId="{31BC44EF-1AC8-4B6A-AA36-66F6CCDDE5F5}" srcOrd="3" destOrd="0" presId="urn:microsoft.com/office/officeart/2018/2/layout/IconVerticalSolidList"/>
    <dgm:cxn modelId="{64CC89D1-97D8-4C2B-93F7-F857DF38F5A2}" type="presParOf" srcId="{1CC1E962-935E-4CFF-A1B3-1CD947F1691F}" destId="{D70F8A28-F000-4167-BE01-C11A8A264D62}" srcOrd="7" destOrd="0" presId="urn:microsoft.com/office/officeart/2018/2/layout/IconVerticalSolidList"/>
    <dgm:cxn modelId="{EEE86B38-7EE7-4A8F-B4E7-90D8D4585CCA}" type="presParOf" srcId="{1CC1E962-935E-4CFF-A1B3-1CD947F1691F}" destId="{DBB1172E-123B-4FFC-ABAC-B12367DBA8D4}" srcOrd="8" destOrd="0" presId="urn:microsoft.com/office/officeart/2018/2/layout/IconVerticalSolidList"/>
    <dgm:cxn modelId="{D9A12D30-2DBA-4608-9ABE-B2D4EEF851F2}" type="presParOf" srcId="{DBB1172E-123B-4FFC-ABAC-B12367DBA8D4}" destId="{3E8ECE7E-1E62-4827-8236-77E82FB80128}" srcOrd="0" destOrd="0" presId="urn:microsoft.com/office/officeart/2018/2/layout/IconVerticalSolidList"/>
    <dgm:cxn modelId="{6C7090F6-057F-41A3-8922-DCF3409D7F62}" type="presParOf" srcId="{DBB1172E-123B-4FFC-ABAC-B12367DBA8D4}" destId="{A89ACB6B-9D54-4A3B-B0EE-3C045684B1CE}" srcOrd="1" destOrd="0" presId="urn:microsoft.com/office/officeart/2018/2/layout/IconVerticalSolidList"/>
    <dgm:cxn modelId="{6C2D2920-3042-4E2F-9BC9-ECCD62C13DB2}" type="presParOf" srcId="{DBB1172E-123B-4FFC-ABAC-B12367DBA8D4}" destId="{F47202BF-C690-44E3-B934-BBAAE8D92EEC}" srcOrd="2" destOrd="0" presId="urn:microsoft.com/office/officeart/2018/2/layout/IconVerticalSolidList"/>
    <dgm:cxn modelId="{59C1C83D-6288-4C52-93D5-16B8DAEB7871}" type="presParOf" srcId="{DBB1172E-123B-4FFC-ABAC-B12367DBA8D4}" destId="{388B0A73-B73D-4B49-8078-B91D499DD0A3}" srcOrd="3" destOrd="0" presId="urn:microsoft.com/office/officeart/2018/2/layout/IconVerticalSolidList"/>
    <dgm:cxn modelId="{DD1F1039-7E84-4F39-9972-91DAB233D433}" type="presParOf" srcId="{1CC1E962-935E-4CFF-A1B3-1CD947F1691F}" destId="{DDC98DA4-57D9-46C9-97EF-97212C31313E}" srcOrd="9" destOrd="0" presId="urn:microsoft.com/office/officeart/2018/2/layout/IconVerticalSolidList"/>
    <dgm:cxn modelId="{FCE8D127-19B5-489A-A6C2-F8770518071D}" type="presParOf" srcId="{1CC1E962-935E-4CFF-A1B3-1CD947F1691F}" destId="{ADB144D2-60A0-477A-8DBD-CCC4C85BC114}" srcOrd="10" destOrd="0" presId="urn:microsoft.com/office/officeart/2018/2/layout/IconVerticalSolidList"/>
    <dgm:cxn modelId="{57F46E45-0BBD-482B-996C-7E724D4428AD}" type="presParOf" srcId="{ADB144D2-60A0-477A-8DBD-CCC4C85BC114}" destId="{03714A54-2240-41C5-9D16-726B33AEA066}" srcOrd="0" destOrd="0" presId="urn:microsoft.com/office/officeart/2018/2/layout/IconVerticalSolidList"/>
    <dgm:cxn modelId="{DF255B8D-34B2-4D2D-9FA8-642839AD575C}" type="presParOf" srcId="{ADB144D2-60A0-477A-8DBD-CCC4C85BC114}" destId="{B2665D4C-5E57-4E4B-AF5F-CD641584556C}" srcOrd="1" destOrd="0" presId="urn:microsoft.com/office/officeart/2018/2/layout/IconVerticalSolidList"/>
    <dgm:cxn modelId="{5DA8551A-E7B1-4363-8529-84B483364716}" type="presParOf" srcId="{ADB144D2-60A0-477A-8DBD-CCC4C85BC114}" destId="{4C004BC3-A93B-454E-9313-E59073400158}" srcOrd="2" destOrd="0" presId="urn:microsoft.com/office/officeart/2018/2/layout/IconVerticalSolidList"/>
    <dgm:cxn modelId="{8F177C82-7C93-48FE-86B0-B86ADD171585}" type="presParOf" srcId="{ADB144D2-60A0-477A-8DBD-CCC4C85BC114}" destId="{B3F5BB2A-1CCA-4623-BE7B-354E4C91534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FE17E046-87CF-459C-8027-06ECB9994F4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76CE56A-EEF3-4402-8FFE-A0CF7E9E2589}">
      <dgm:prSet/>
      <dgm:spPr/>
      <dgm:t>
        <a:bodyPr/>
        <a:lstStyle/>
        <a:p>
          <a:r>
            <a:rPr lang="en-US"/>
            <a:t>Symptomatic Remission:</a:t>
          </a:r>
        </a:p>
      </dgm:t>
    </dgm:pt>
    <dgm:pt modelId="{66281E55-2E11-4546-A1F8-C3A62FC1C656}" type="parTrans" cxnId="{F3310667-6DB7-49E4-A2F9-0E7CDB05C3BA}">
      <dgm:prSet/>
      <dgm:spPr/>
      <dgm:t>
        <a:bodyPr/>
        <a:lstStyle/>
        <a:p>
          <a:endParaRPr lang="en-US"/>
        </a:p>
      </dgm:t>
    </dgm:pt>
    <dgm:pt modelId="{AA566516-4AC4-4856-83D2-DEF5CDABB14F}" type="sibTrans" cxnId="{F3310667-6DB7-49E4-A2F9-0E7CDB05C3BA}">
      <dgm:prSet/>
      <dgm:spPr/>
      <dgm:t>
        <a:bodyPr/>
        <a:lstStyle/>
        <a:p>
          <a:endParaRPr lang="en-US"/>
        </a:p>
      </dgm:t>
    </dgm:pt>
    <dgm:pt modelId="{D19FC87A-1636-4E6A-9264-4BAF798657CC}">
      <dgm:prSet/>
      <dgm:spPr/>
      <dgm:t>
        <a:bodyPr/>
        <a:lstStyle/>
        <a:p>
          <a:r>
            <a:rPr lang="en-US"/>
            <a:t>Symptom control, eliminating hallucinations, delusions, negative symptoms</a:t>
          </a:r>
        </a:p>
      </dgm:t>
    </dgm:pt>
    <dgm:pt modelId="{D6699432-6B59-405D-96FB-F5B9A9C8451A}" type="parTrans" cxnId="{CD3B07DD-7AF1-468B-AA45-C822F04BA64C}">
      <dgm:prSet/>
      <dgm:spPr/>
      <dgm:t>
        <a:bodyPr/>
        <a:lstStyle/>
        <a:p>
          <a:endParaRPr lang="en-US"/>
        </a:p>
      </dgm:t>
    </dgm:pt>
    <dgm:pt modelId="{AA0EA5F7-4720-4AED-98DC-6679288B91A1}" type="sibTrans" cxnId="{CD3B07DD-7AF1-468B-AA45-C822F04BA64C}">
      <dgm:prSet/>
      <dgm:spPr/>
      <dgm:t>
        <a:bodyPr/>
        <a:lstStyle/>
        <a:p>
          <a:endParaRPr lang="en-US"/>
        </a:p>
      </dgm:t>
    </dgm:pt>
    <dgm:pt modelId="{7AE5428F-4135-484E-8581-FAE95B66E27A}">
      <dgm:prSet/>
      <dgm:spPr/>
      <dgm:t>
        <a:bodyPr/>
        <a:lstStyle/>
        <a:p>
          <a:r>
            <a:rPr lang="en-US" dirty="0"/>
            <a:t>Cognitive ability, less confusion, able to concentrate</a:t>
          </a:r>
        </a:p>
      </dgm:t>
    </dgm:pt>
    <dgm:pt modelId="{7F1E956E-A3F9-41EA-A0F6-851E4B84B28E}" type="parTrans" cxnId="{549E073C-5293-44B2-BB52-D648492FFA0D}">
      <dgm:prSet/>
      <dgm:spPr/>
      <dgm:t>
        <a:bodyPr/>
        <a:lstStyle/>
        <a:p>
          <a:endParaRPr lang="en-US"/>
        </a:p>
      </dgm:t>
    </dgm:pt>
    <dgm:pt modelId="{25E1531F-806A-4D16-9399-173581DEE822}" type="sibTrans" cxnId="{549E073C-5293-44B2-BB52-D648492FFA0D}">
      <dgm:prSet/>
      <dgm:spPr/>
      <dgm:t>
        <a:bodyPr/>
        <a:lstStyle/>
        <a:p>
          <a:endParaRPr lang="en-US"/>
        </a:p>
      </dgm:t>
    </dgm:pt>
    <dgm:pt modelId="{550E5B1E-5CD4-4CDA-9E62-64C175C85180}">
      <dgm:prSet/>
      <dgm:spPr/>
      <dgm:t>
        <a:bodyPr/>
        <a:lstStyle/>
        <a:p>
          <a:r>
            <a:rPr lang="en-US"/>
            <a:t>Activity, overcoming apathy, establishing a routine, 	exercising, hobbies, engaged in productive tasks</a:t>
          </a:r>
        </a:p>
      </dgm:t>
    </dgm:pt>
    <dgm:pt modelId="{910D3904-9C5B-4FBD-B0B7-9B60BCED4C55}" type="parTrans" cxnId="{DC04B338-9BCC-417C-AADA-22F130642502}">
      <dgm:prSet/>
      <dgm:spPr/>
      <dgm:t>
        <a:bodyPr/>
        <a:lstStyle/>
        <a:p>
          <a:endParaRPr lang="en-US"/>
        </a:p>
      </dgm:t>
    </dgm:pt>
    <dgm:pt modelId="{DC1D0665-0D86-4A6F-BEAA-FF3E59718AEA}" type="sibTrans" cxnId="{DC04B338-9BCC-417C-AADA-22F130642502}">
      <dgm:prSet/>
      <dgm:spPr/>
      <dgm:t>
        <a:bodyPr/>
        <a:lstStyle/>
        <a:p>
          <a:endParaRPr lang="en-US"/>
        </a:p>
      </dgm:t>
    </dgm:pt>
    <dgm:pt modelId="{88FFE822-5278-4EAF-990C-4DE587D7B0B6}">
      <dgm:prSet/>
      <dgm:spPr/>
      <dgm:t>
        <a:bodyPr/>
        <a:lstStyle/>
        <a:p>
          <a:r>
            <a:rPr lang="en-US"/>
            <a:t>Self care. Taking care of own health and maintaining good hygiene, taking medications</a:t>
          </a:r>
        </a:p>
      </dgm:t>
    </dgm:pt>
    <dgm:pt modelId="{57DEBA02-D4ED-49A3-807F-5D5F2CBD93DC}" type="parTrans" cxnId="{7DC03412-87C6-4394-BF09-A32437E747EA}">
      <dgm:prSet/>
      <dgm:spPr/>
      <dgm:t>
        <a:bodyPr/>
        <a:lstStyle/>
        <a:p>
          <a:endParaRPr lang="en-US"/>
        </a:p>
      </dgm:t>
    </dgm:pt>
    <dgm:pt modelId="{85FA544E-00D9-40D2-8159-286644E12EC0}" type="sibTrans" cxnId="{7DC03412-87C6-4394-BF09-A32437E747EA}">
      <dgm:prSet/>
      <dgm:spPr/>
      <dgm:t>
        <a:bodyPr/>
        <a:lstStyle/>
        <a:p>
          <a:endParaRPr lang="en-US"/>
        </a:p>
      </dgm:t>
    </dgm:pt>
    <dgm:pt modelId="{65776AE0-C7D2-7947-9D34-BEC8149216C2}" type="pres">
      <dgm:prSet presAssocID="{FE17E046-87CF-459C-8027-06ECB9994F46}" presName="linear" presStyleCnt="0">
        <dgm:presLayoutVars>
          <dgm:animLvl val="lvl"/>
          <dgm:resizeHandles val="exact"/>
        </dgm:presLayoutVars>
      </dgm:prSet>
      <dgm:spPr/>
    </dgm:pt>
    <dgm:pt modelId="{F1F0044B-FFB2-BF4B-880F-B63D8751E191}" type="pres">
      <dgm:prSet presAssocID="{E76CE56A-EEF3-4402-8FFE-A0CF7E9E2589}" presName="parentText" presStyleLbl="node1" presStyleIdx="0" presStyleCnt="5">
        <dgm:presLayoutVars>
          <dgm:chMax val="0"/>
          <dgm:bulletEnabled val="1"/>
        </dgm:presLayoutVars>
      </dgm:prSet>
      <dgm:spPr/>
    </dgm:pt>
    <dgm:pt modelId="{F076E6FF-3D68-3D40-873D-8018283AFE12}" type="pres">
      <dgm:prSet presAssocID="{AA566516-4AC4-4856-83D2-DEF5CDABB14F}" presName="spacer" presStyleCnt="0"/>
      <dgm:spPr/>
    </dgm:pt>
    <dgm:pt modelId="{A164E89E-DD27-B240-BA05-747AC24E8CF4}" type="pres">
      <dgm:prSet presAssocID="{D19FC87A-1636-4E6A-9264-4BAF798657CC}" presName="parentText" presStyleLbl="node1" presStyleIdx="1" presStyleCnt="5">
        <dgm:presLayoutVars>
          <dgm:chMax val="0"/>
          <dgm:bulletEnabled val="1"/>
        </dgm:presLayoutVars>
      </dgm:prSet>
      <dgm:spPr/>
    </dgm:pt>
    <dgm:pt modelId="{0AF7B929-901F-2B4F-9BC3-A94C531B6C6B}" type="pres">
      <dgm:prSet presAssocID="{AA0EA5F7-4720-4AED-98DC-6679288B91A1}" presName="spacer" presStyleCnt="0"/>
      <dgm:spPr/>
    </dgm:pt>
    <dgm:pt modelId="{D2F16F36-5B32-0840-B3D0-D9047B49356F}" type="pres">
      <dgm:prSet presAssocID="{7AE5428F-4135-484E-8581-FAE95B66E27A}" presName="parentText" presStyleLbl="node1" presStyleIdx="2" presStyleCnt="5">
        <dgm:presLayoutVars>
          <dgm:chMax val="0"/>
          <dgm:bulletEnabled val="1"/>
        </dgm:presLayoutVars>
      </dgm:prSet>
      <dgm:spPr/>
    </dgm:pt>
    <dgm:pt modelId="{61156CC9-DDD4-6E41-9F37-E97965EF053D}" type="pres">
      <dgm:prSet presAssocID="{25E1531F-806A-4D16-9399-173581DEE822}" presName="spacer" presStyleCnt="0"/>
      <dgm:spPr/>
    </dgm:pt>
    <dgm:pt modelId="{02B04D0A-5DFF-F949-88E2-8F4ECE866BDC}" type="pres">
      <dgm:prSet presAssocID="{550E5B1E-5CD4-4CDA-9E62-64C175C85180}" presName="parentText" presStyleLbl="node1" presStyleIdx="3" presStyleCnt="5">
        <dgm:presLayoutVars>
          <dgm:chMax val="0"/>
          <dgm:bulletEnabled val="1"/>
        </dgm:presLayoutVars>
      </dgm:prSet>
      <dgm:spPr/>
    </dgm:pt>
    <dgm:pt modelId="{27569764-7431-AC4B-9F3F-EC1E3D842A39}" type="pres">
      <dgm:prSet presAssocID="{DC1D0665-0D86-4A6F-BEAA-FF3E59718AEA}" presName="spacer" presStyleCnt="0"/>
      <dgm:spPr/>
    </dgm:pt>
    <dgm:pt modelId="{1E43F70D-1AC3-7B40-9A71-31B931722319}" type="pres">
      <dgm:prSet presAssocID="{88FFE822-5278-4EAF-990C-4DE587D7B0B6}" presName="parentText" presStyleLbl="node1" presStyleIdx="4" presStyleCnt="5">
        <dgm:presLayoutVars>
          <dgm:chMax val="0"/>
          <dgm:bulletEnabled val="1"/>
        </dgm:presLayoutVars>
      </dgm:prSet>
      <dgm:spPr/>
    </dgm:pt>
  </dgm:ptLst>
  <dgm:cxnLst>
    <dgm:cxn modelId="{9AE9950F-0D47-7C43-A2E7-DD0E94366B0E}" type="presOf" srcId="{E76CE56A-EEF3-4402-8FFE-A0CF7E9E2589}" destId="{F1F0044B-FFB2-BF4B-880F-B63D8751E191}" srcOrd="0" destOrd="0" presId="urn:microsoft.com/office/officeart/2005/8/layout/vList2"/>
    <dgm:cxn modelId="{11737B11-4055-8443-AB11-E9E67780D092}" type="presOf" srcId="{550E5B1E-5CD4-4CDA-9E62-64C175C85180}" destId="{02B04D0A-5DFF-F949-88E2-8F4ECE866BDC}" srcOrd="0" destOrd="0" presId="urn:microsoft.com/office/officeart/2005/8/layout/vList2"/>
    <dgm:cxn modelId="{80B0D711-DE15-384B-934C-EF5EA22A5FEA}" type="presOf" srcId="{D19FC87A-1636-4E6A-9264-4BAF798657CC}" destId="{A164E89E-DD27-B240-BA05-747AC24E8CF4}" srcOrd="0" destOrd="0" presId="urn:microsoft.com/office/officeart/2005/8/layout/vList2"/>
    <dgm:cxn modelId="{7DC03412-87C6-4394-BF09-A32437E747EA}" srcId="{FE17E046-87CF-459C-8027-06ECB9994F46}" destId="{88FFE822-5278-4EAF-990C-4DE587D7B0B6}" srcOrd="4" destOrd="0" parTransId="{57DEBA02-D4ED-49A3-807F-5D5F2CBD93DC}" sibTransId="{85FA544E-00D9-40D2-8159-286644E12EC0}"/>
    <dgm:cxn modelId="{DC04B338-9BCC-417C-AADA-22F130642502}" srcId="{FE17E046-87CF-459C-8027-06ECB9994F46}" destId="{550E5B1E-5CD4-4CDA-9E62-64C175C85180}" srcOrd="3" destOrd="0" parTransId="{910D3904-9C5B-4FBD-B0B7-9B60BCED4C55}" sibTransId="{DC1D0665-0D86-4A6F-BEAA-FF3E59718AEA}"/>
    <dgm:cxn modelId="{549E073C-5293-44B2-BB52-D648492FFA0D}" srcId="{FE17E046-87CF-459C-8027-06ECB9994F46}" destId="{7AE5428F-4135-484E-8581-FAE95B66E27A}" srcOrd="2" destOrd="0" parTransId="{7F1E956E-A3F9-41EA-A0F6-851E4B84B28E}" sibTransId="{25E1531F-806A-4D16-9399-173581DEE822}"/>
    <dgm:cxn modelId="{97171C58-0E73-AB47-A290-E87B6449A978}" type="presOf" srcId="{88FFE822-5278-4EAF-990C-4DE587D7B0B6}" destId="{1E43F70D-1AC3-7B40-9A71-31B931722319}" srcOrd="0" destOrd="0" presId="urn:microsoft.com/office/officeart/2005/8/layout/vList2"/>
    <dgm:cxn modelId="{F3310667-6DB7-49E4-A2F9-0E7CDB05C3BA}" srcId="{FE17E046-87CF-459C-8027-06ECB9994F46}" destId="{E76CE56A-EEF3-4402-8FFE-A0CF7E9E2589}" srcOrd="0" destOrd="0" parTransId="{66281E55-2E11-4546-A1F8-C3A62FC1C656}" sibTransId="{AA566516-4AC4-4856-83D2-DEF5CDABB14F}"/>
    <dgm:cxn modelId="{E47729C8-D00A-204A-841A-6FE5BC8BD502}" type="presOf" srcId="{7AE5428F-4135-484E-8581-FAE95B66E27A}" destId="{D2F16F36-5B32-0840-B3D0-D9047B49356F}" srcOrd="0" destOrd="0" presId="urn:microsoft.com/office/officeart/2005/8/layout/vList2"/>
    <dgm:cxn modelId="{CD3B07DD-7AF1-468B-AA45-C822F04BA64C}" srcId="{FE17E046-87CF-459C-8027-06ECB9994F46}" destId="{D19FC87A-1636-4E6A-9264-4BAF798657CC}" srcOrd="1" destOrd="0" parTransId="{D6699432-6B59-405D-96FB-F5B9A9C8451A}" sibTransId="{AA0EA5F7-4720-4AED-98DC-6679288B91A1}"/>
    <dgm:cxn modelId="{40578AFD-CCEE-B94A-B8A0-54DADF3F0FCF}" type="presOf" srcId="{FE17E046-87CF-459C-8027-06ECB9994F46}" destId="{65776AE0-C7D2-7947-9D34-BEC8149216C2}" srcOrd="0" destOrd="0" presId="urn:microsoft.com/office/officeart/2005/8/layout/vList2"/>
    <dgm:cxn modelId="{FF566C2D-562D-0346-9275-6F70DD2BF911}" type="presParOf" srcId="{65776AE0-C7D2-7947-9D34-BEC8149216C2}" destId="{F1F0044B-FFB2-BF4B-880F-B63D8751E191}" srcOrd="0" destOrd="0" presId="urn:microsoft.com/office/officeart/2005/8/layout/vList2"/>
    <dgm:cxn modelId="{05B6CECA-A28E-414E-8896-3CFBAF8FA10A}" type="presParOf" srcId="{65776AE0-C7D2-7947-9D34-BEC8149216C2}" destId="{F076E6FF-3D68-3D40-873D-8018283AFE12}" srcOrd="1" destOrd="0" presId="urn:microsoft.com/office/officeart/2005/8/layout/vList2"/>
    <dgm:cxn modelId="{A3B0E580-8C22-BE40-B4B8-0FB585A22FC3}" type="presParOf" srcId="{65776AE0-C7D2-7947-9D34-BEC8149216C2}" destId="{A164E89E-DD27-B240-BA05-747AC24E8CF4}" srcOrd="2" destOrd="0" presId="urn:microsoft.com/office/officeart/2005/8/layout/vList2"/>
    <dgm:cxn modelId="{AE6B8EE5-000A-9840-9483-B87FF8FB96CF}" type="presParOf" srcId="{65776AE0-C7D2-7947-9D34-BEC8149216C2}" destId="{0AF7B929-901F-2B4F-9BC3-A94C531B6C6B}" srcOrd="3" destOrd="0" presId="urn:microsoft.com/office/officeart/2005/8/layout/vList2"/>
    <dgm:cxn modelId="{6EEC6146-E3CA-884A-9F20-AB08F56A9397}" type="presParOf" srcId="{65776AE0-C7D2-7947-9D34-BEC8149216C2}" destId="{D2F16F36-5B32-0840-B3D0-D9047B49356F}" srcOrd="4" destOrd="0" presId="urn:microsoft.com/office/officeart/2005/8/layout/vList2"/>
    <dgm:cxn modelId="{6AA98C25-FA1B-3240-8426-FA426B97ADF8}" type="presParOf" srcId="{65776AE0-C7D2-7947-9D34-BEC8149216C2}" destId="{61156CC9-DDD4-6E41-9F37-E97965EF053D}" srcOrd="5" destOrd="0" presId="urn:microsoft.com/office/officeart/2005/8/layout/vList2"/>
    <dgm:cxn modelId="{36F5A9E6-3945-7E47-84B8-E703CC216B3B}" type="presParOf" srcId="{65776AE0-C7D2-7947-9D34-BEC8149216C2}" destId="{02B04D0A-5DFF-F949-88E2-8F4ECE866BDC}" srcOrd="6" destOrd="0" presId="urn:microsoft.com/office/officeart/2005/8/layout/vList2"/>
    <dgm:cxn modelId="{1C899FF2-35FD-D54A-928E-36B03A8A275A}" type="presParOf" srcId="{65776AE0-C7D2-7947-9D34-BEC8149216C2}" destId="{27569764-7431-AC4B-9F3F-EC1E3D842A39}" srcOrd="7" destOrd="0" presId="urn:microsoft.com/office/officeart/2005/8/layout/vList2"/>
    <dgm:cxn modelId="{C7B57104-EC5A-F447-8A77-C75E6AC43651}" type="presParOf" srcId="{65776AE0-C7D2-7947-9D34-BEC8149216C2}" destId="{1E43F70D-1AC3-7B40-9A71-31B93172231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B167534E-2925-49E1-B212-9BF8B58A80A3}"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28728B44-A153-4B6C-B473-A0A5F60744E6}">
      <dgm:prSet/>
      <dgm:spPr/>
      <dgm:t>
        <a:bodyPr/>
        <a:lstStyle/>
        <a:p>
          <a:r>
            <a:rPr lang="en-US"/>
            <a:t>Where do individuals with Sz live?</a:t>
          </a:r>
        </a:p>
      </dgm:t>
    </dgm:pt>
    <dgm:pt modelId="{BD4F43F4-55C2-4DF0-8F35-A7294FB4CE39}" type="parTrans" cxnId="{935D6D1A-5B25-4AD2-9141-A8B733A9137B}">
      <dgm:prSet/>
      <dgm:spPr/>
      <dgm:t>
        <a:bodyPr/>
        <a:lstStyle/>
        <a:p>
          <a:endParaRPr lang="en-US"/>
        </a:p>
      </dgm:t>
    </dgm:pt>
    <dgm:pt modelId="{D02B8FBF-D337-4282-99EB-06FF33171EB7}" type="sibTrans" cxnId="{935D6D1A-5B25-4AD2-9141-A8B733A9137B}">
      <dgm:prSet/>
      <dgm:spPr/>
      <dgm:t>
        <a:bodyPr/>
        <a:lstStyle/>
        <a:p>
          <a:endParaRPr lang="en-US"/>
        </a:p>
      </dgm:t>
    </dgm:pt>
    <dgm:pt modelId="{E0355185-B1A3-404D-B08F-8ABBE675F750}">
      <dgm:prSet/>
      <dgm:spPr/>
      <dgm:t>
        <a:bodyPr/>
        <a:lstStyle/>
        <a:p>
          <a:r>
            <a:rPr lang="en-US"/>
            <a:t>Approximations:</a:t>
          </a:r>
        </a:p>
      </dgm:t>
    </dgm:pt>
    <dgm:pt modelId="{AB12827D-5410-4707-BBF7-440577AF3177}" type="parTrans" cxnId="{877EC578-5DE7-452B-AD5C-623E2B6EF1B6}">
      <dgm:prSet/>
      <dgm:spPr/>
      <dgm:t>
        <a:bodyPr/>
        <a:lstStyle/>
        <a:p>
          <a:endParaRPr lang="en-US"/>
        </a:p>
      </dgm:t>
    </dgm:pt>
    <dgm:pt modelId="{59F82617-A3B5-4F3F-B65E-3788B0E35CEC}" type="sibTrans" cxnId="{877EC578-5DE7-452B-AD5C-623E2B6EF1B6}">
      <dgm:prSet/>
      <dgm:spPr/>
      <dgm:t>
        <a:bodyPr/>
        <a:lstStyle/>
        <a:p>
          <a:endParaRPr lang="en-US"/>
        </a:p>
      </dgm:t>
    </dgm:pt>
    <dgm:pt modelId="{9478EBA1-C6C1-415E-A06C-A1697782ADBF}">
      <dgm:prSet/>
      <dgm:spPr/>
      <dgm:t>
        <a:bodyPr/>
        <a:lstStyle/>
        <a:p>
          <a:r>
            <a:rPr lang="en-US"/>
            <a:t>6% are homeless or in shelters</a:t>
          </a:r>
        </a:p>
      </dgm:t>
    </dgm:pt>
    <dgm:pt modelId="{2C3443B2-9F8F-46E6-A18D-699A8175D148}" type="parTrans" cxnId="{B5AB4FAB-88E5-40AE-8A0F-6E4EAA498CEB}">
      <dgm:prSet/>
      <dgm:spPr/>
      <dgm:t>
        <a:bodyPr/>
        <a:lstStyle/>
        <a:p>
          <a:endParaRPr lang="en-US"/>
        </a:p>
      </dgm:t>
    </dgm:pt>
    <dgm:pt modelId="{B38AF2AB-A2E1-46D1-9AA9-13A506F1DF1D}" type="sibTrans" cxnId="{B5AB4FAB-88E5-40AE-8A0F-6E4EAA498CEB}">
      <dgm:prSet/>
      <dgm:spPr/>
      <dgm:t>
        <a:bodyPr/>
        <a:lstStyle/>
        <a:p>
          <a:endParaRPr lang="en-US"/>
        </a:p>
      </dgm:t>
    </dgm:pt>
    <dgm:pt modelId="{99D75F81-2489-4F29-9DCD-E760AAD9C06F}">
      <dgm:prSet/>
      <dgm:spPr/>
      <dgm:t>
        <a:bodyPr/>
        <a:lstStyle/>
        <a:p>
          <a:r>
            <a:rPr lang="en-US"/>
            <a:t>6% are in jail or prison</a:t>
          </a:r>
        </a:p>
      </dgm:t>
    </dgm:pt>
    <dgm:pt modelId="{7A9841E5-BEAD-4959-BCD8-B8D97E661B8B}" type="parTrans" cxnId="{26E68090-9BCF-4B7D-B057-9A64E89EE0C0}">
      <dgm:prSet/>
      <dgm:spPr/>
      <dgm:t>
        <a:bodyPr/>
        <a:lstStyle/>
        <a:p>
          <a:endParaRPr lang="en-US"/>
        </a:p>
      </dgm:t>
    </dgm:pt>
    <dgm:pt modelId="{B677E956-4406-4D3F-8753-12A911194E7C}" type="sibTrans" cxnId="{26E68090-9BCF-4B7D-B057-9A64E89EE0C0}">
      <dgm:prSet/>
      <dgm:spPr/>
      <dgm:t>
        <a:bodyPr/>
        <a:lstStyle/>
        <a:p>
          <a:endParaRPr lang="en-US"/>
        </a:p>
      </dgm:t>
    </dgm:pt>
    <dgm:pt modelId="{54E8CBDE-9E38-4201-9A86-7BF9D3FCE9A8}">
      <dgm:prSet/>
      <dgm:spPr/>
      <dgm:t>
        <a:bodyPr/>
        <a:lstStyle/>
        <a:p>
          <a:r>
            <a:rPr lang="en-US"/>
            <a:t>5% are in hospitals</a:t>
          </a:r>
        </a:p>
      </dgm:t>
    </dgm:pt>
    <dgm:pt modelId="{DB2A09EB-9038-4360-B5A8-6CCD0C97815A}" type="parTrans" cxnId="{941CFCAC-9621-45CA-B826-37A374570AA9}">
      <dgm:prSet/>
      <dgm:spPr/>
      <dgm:t>
        <a:bodyPr/>
        <a:lstStyle/>
        <a:p>
          <a:endParaRPr lang="en-US"/>
        </a:p>
      </dgm:t>
    </dgm:pt>
    <dgm:pt modelId="{C47EFC80-A3C2-4623-993E-BAC9E56EC350}" type="sibTrans" cxnId="{941CFCAC-9621-45CA-B826-37A374570AA9}">
      <dgm:prSet/>
      <dgm:spPr/>
      <dgm:t>
        <a:bodyPr/>
        <a:lstStyle/>
        <a:p>
          <a:endParaRPr lang="en-US"/>
        </a:p>
      </dgm:t>
    </dgm:pt>
    <dgm:pt modelId="{086EB2E5-8A5C-485B-9537-B51093B25961}">
      <dgm:prSet/>
      <dgm:spPr/>
      <dgm:t>
        <a:bodyPr/>
        <a:lstStyle/>
        <a:p>
          <a:r>
            <a:rPr lang="en-US" dirty="0"/>
            <a:t>10% are in nursing homes</a:t>
          </a:r>
        </a:p>
      </dgm:t>
    </dgm:pt>
    <dgm:pt modelId="{286F9841-0989-455C-8C1D-AA81B0A54F95}" type="parTrans" cxnId="{8A490EEE-14CA-407D-BB66-7298BF1C40AC}">
      <dgm:prSet/>
      <dgm:spPr/>
      <dgm:t>
        <a:bodyPr/>
        <a:lstStyle/>
        <a:p>
          <a:endParaRPr lang="en-US"/>
        </a:p>
      </dgm:t>
    </dgm:pt>
    <dgm:pt modelId="{6FE8A970-8BC9-4256-AF61-5CEA8547163B}" type="sibTrans" cxnId="{8A490EEE-14CA-407D-BB66-7298BF1C40AC}">
      <dgm:prSet/>
      <dgm:spPr/>
      <dgm:t>
        <a:bodyPr/>
        <a:lstStyle/>
        <a:p>
          <a:endParaRPr lang="en-US"/>
        </a:p>
      </dgm:t>
    </dgm:pt>
    <dgm:pt modelId="{6A13ADAF-2942-4B16-A9F7-30CF660B8A4E}">
      <dgm:prSet/>
      <dgm:spPr/>
      <dgm:t>
        <a:bodyPr/>
        <a:lstStyle/>
        <a:p>
          <a:r>
            <a:rPr lang="en-US"/>
            <a:t>25% live with a family member</a:t>
          </a:r>
        </a:p>
      </dgm:t>
    </dgm:pt>
    <dgm:pt modelId="{51CCCC6B-D188-4275-930F-A5174CE06A70}" type="parTrans" cxnId="{FB3CF58B-4520-4E88-9AD6-E024372CE9ED}">
      <dgm:prSet/>
      <dgm:spPr/>
      <dgm:t>
        <a:bodyPr/>
        <a:lstStyle/>
        <a:p>
          <a:endParaRPr lang="en-US"/>
        </a:p>
      </dgm:t>
    </dgm:pt>
    <dgm:pt modelId="{11BFE4EF-D01B-4161-A414-5C49896C182C}" type="sibTrans" cxnId="{FB3CF58B-4520-4E88-9AD6-E024372CE9ED}">
      <dgm:prSet/>
      <dgm:spPr/>
      <dgm:t>
        <a:bodyPr/>
        <a:lstStyle/>
        <a:p>
          <a:endParaRPr lang="en-US"/>
        </a:p>
      </dgm:t>
    </dgm:pt>
    <dgm:pt modelId="{FEDCD24B-4ACE-4E50-86D4-F72C2568DDBA}">
      <dgm:prSet/>
      <dgm:spPr/>
      <dgm:t>
        <a:bodyPr/>
        <a:lstStyle/>
        <a:p>
          <a:r>
            <a:rPr lang="en-US"/>
            <a:t>28% are living independently</a:t>
          </a:r>
        </a:p>
      </dgm:t>
    </dgm:pt>
    <dgm:pt modelId="{FADAB82C-A9D5-4EC8-AC7E-CCAD473FCACA}" type="parTrans" cxnId="{BA7FE92C-0C88-4F1C-8453-6908800ED50E}">
      <dgm:prSet/>
      <dgm:spPr/>
      <dgm:t>
        <a:bodyPr/>
        <a:lstStyle/>
        <a:p>
          <a:endParaRPr lang="en-US"/>
        </a:p>
      </dgm:t>
    </dgm:pt>
    <dgm:pt modelId="{9B190E4A-15EA-4874-A18F-129365941B68}" type="sibTrans" cxnId="{BA7FE92C-0C88-4F1C-8453-6908800ED50E}">
      <dgm:prSet/>
      <dgm:spPr/>
      <dgm:t>
        <a:bodyPr/>
        <a:lstStyle/>
        <a:p>
          <a:endParaRPr lang="en-US"/>
        </a:p>
      </dgm:t>
    </dgm:pt>
    <dgm:pt modelId="{A55A8F20-CF7A-460E-A536-45C1DCA11C1B}">
      <dgm:prSet/>
      <dgm:spPr/>
      <dgm:t>
        <a:bodyPr/>
        <a:lstStyle/>
        <a:p>
          <a:r>
            <a:rPr lang="en-US"/>
            <a:t>20% live in residential care settings, group homes</a:t>
          </a:r>
        </a:p>
      </dgm:t>
    </dgm:pt>
    <dgm:pt modelId="{60A73FE2-2504-4B23-AA77-D4A8BE7DFA9A}" type="parTrans" cxnId="{E24E81A6-CF86-469D-84C5-74F89798B75A}">
      <dgm:prSet/>
      <dgm:spPr/>
      <dgm:t>
        <a:bodyPr/>
        <a:lstStyle/>
        <a:p>
          <a:endParaRPr lang="en-US"/>
        </a:p>
      </dgm:t>
    </dgm:pt>
    <dgm:pt modelId="{72D8D8F9-EF36-4AC5-87E8-D7EE35EC3DB0}" type="sibTrans" cxnId="{E24E81A6-CF86-469D-84C5-74F89798B75A}">
      <dgm:prSet/>
      <dgm:spPr/>
      <dgm:t>
        <a:bodyPr/>
        <a:lstStyle/>
        <a:p>
          <a:endParaRPr lang="en-US"/>
        </a:p>
      </dgm:t>
    </dgm:pt>
    <dgm:pt modelId="{20DD6B50-AD0A-594B-9E1A-E40C6570441A}" type="pres">
      <dgm:prSet presAssocID="{B167534E-2925-49E1-B212-9BF8B58A80A3}" presName="linear" presStyleCnt="0">
        <dgm:presLayoutVars>
          <dgm:animLvl val="lvl"/>
          <dgm:resizeHandles val="exact"/>
        </dgm:presLayoutVars>
      </dgm:prSet>
      <dgm:spPr/>
    </dgm:pt>
    <dgm:pt modelId="{D78D7128-CBF6-1043-8BB7-79E203B77022}" type="pres">
      <dgm:prSet presAssocID="{28728B44-A153-4B6C-B473-A0A5F60744E6}" presName="parentText" presStyleLbl="node1" presStyleIdx="0" presStyleCnt="9">
        <dgm:presLayoutVars>
          <dgm:chMax val="0"/>
          <dgm:bulletEnabled val="1"/>
        </dgm:presLayoutVars>
      </dgm:prSet>
      <dgm:spPr/>
    </dgm:pt>
    <dgm:pt modelId="{55C776CF-662B-2349-AB30-C51B16389566}" type="pres">
      <dgm:prSet presAssocID="{D02B8FBF-D337-4282-99EB-06FF33171EB7}" presName="spacer" presStyleCnt="0"/>
      <dgm:spPr/>
    </dgm:pt>
    <dgm:pt modelId="{D5AAB008-45FE-D44F-931C-ADEA74F881F7}" type="pres">
      <dgm:prSet presAssocID="{E0355185-B1A3-404D-B08F-8ABBE675F750}" presName="parentText" presStyleLbl="node1" presStyleIdx="1" presStyleCnt="9">
        <dgm:presLayoutVars>
          <dgm:chMax val="0"/>
          <dgm:bulletEnabled val="1"/>
        </dgm:presLayoutVars>
      </dgm:prSet>
      <dgm:spPr/>
    </dgm:pt>
    <dgm:pt modelId="{F66A9D71-0A27-2F48-A2AF-613980DAA7C9}" type="pres">
      <dgm:prSet presAssocID="{59F82617-A3B5-4F3F-B65E-3788B0E35CEC}" presName="spacer" presStyleCnt="0"/>
      <dgm:spPr/>
    </dgm:pt>
    <dgm:pt modelId="{BD9417F6-FC59-E44A-8C75-F389FB961906}" type="pres">
      <dgm:prSet presAssocID="{9478EBA1-C6C1-415E-A06C-A1697782ADBF}" presName="parentText" presStyleLbl="node1" presStyleIdx="2" presStyleCnt="9">
        <dgm:presLayoutVars>
          <dgm:chMax val="0"/>
          <dgm:bulletEnabled val="1"/>
        </dgm:presLayoutVars>
      </dgm:prSet>
      <dgm:spPr/>
    </dgm:pt>
    <dgm:pt modelId="{672D6B45-F5F8-D049-9900-43D46BC3102B}" type="pres">
      <dgm:prSet presAssocID="{B38AF2AB-A2E1-46D1-9AA9-13A506F1DF1D}" presName="spacer" presStyleCnt="0"/>
      <dgm:spPr/>
    </dgm:pt>
    <dgm:pt modelId="{CBD559FE-F22A-EC4E-B4A4-7AAACA0FF1F8}" type="pres">
      <dgm:prSet presAssocID="{99D75F81-2489-4F29-9DCD-E760AAD9C06F}" presName="parentText" presStyleLbl="node1" presStyleIdx="3" presStyleCnt="9">
        <dgm:presLayoutVars>
          <dgm:chMax val="0"/>
          <dgm:bulletEnabled val="1"/>
        </dgm:presLayoutVars>
      </dgm:prSet>
      <dgm:spPr/>
    </dgm:pt>
    <dgm:pt modelId="{734A2766-18C1-D04C-AC91-C676AA17B51A}" type="pres">
      <dgm:prSet presAssocID="{B677E956-4406-4D3F-8753-12A911194E7C}" presName="spacer" presStyleCnt="0"/>
      <dgm:spPr/>
    </dgm:pt>
    <dgm:pt modelId="{72F49292-EDA3-1748-9ED0-CF6B352193A9}" type="pres">
      <dgm:prSet presAssocID="{54E8CBDE-9E38-4201-9A86-7BF9D3FCE9A8}" presName="parentText" presStyleLbl="node1" presStyleIdx="4" presStyleCnt="9">
        <dgm:presLayoutVars>
          <dgm:chMax val="0"/>
          <dgm:bulletEnabled val="1"/>
        </dgm:presLayoutVars>
      </dgm:prSet>
      <dgm:spPr/>
    </dgm:pt>
    <dgm:pt modelId="{A5CCE9A0-9B15-7343-8915-B06C41CBA0A2}" type="pres">
      <dgm:prSet presAssocID="{C47EFC80-A3C2-4623-993E-BAC9E56EC350}" presName="spacer" presStyleCnt="0"/>
      <dgm:spPr/>
    </dgm:pt>
    <dgm:pt modelId="{9118AF0A-EAFE-F340-AABD-A9FBC50335CE}" type="pres">
      <dgm:prSet presAssocID="{086EB2E5-8A5C-485B-9537-B51093B25961}" presName="parentText" presStyleLbl="node1" presStyleIdx="5" presStyleCnt="9">
        <dgm:presLayoutVars>
          <dgm:chMax val="0"/>
          <dgm:bulletEnabled val="1"/>
        </dgm:presLayoutVars>
      </dgm:prSet>
      <dgm:spPr/>
    </dgm:pt>
    <dgm:pt modelId="{AE0BF865-8B2C-704D-BDA0-7C64FBB89EEB}" type="pres">
      <dgm:prSet presAssocID="{6FE8A970-8BC9-4256-AF61-5CEA8547163B}" presName="spacer" presStyleCnt="0"/>
      <dgm:spPr/>
    </dgm:pt>
    <dgm:pt modelId="{12606257-BD2C-BE4D-A8EE-24647D929D72}" type="pres">
      <dgm:prSet presAssocID="{6A13ADAF-2942-4B16-A9F7-30CF660B8A4E}" presName="parentText" presStyleLbl="node1" presStyleIdx="6" presStyleCnt="9">
        <dgm:presLayoutVars>
          <dgm:chMax val="0"/>
          <dgm:bulletEnabled val="1"/>
        </dgm:presLayoutVars>
      </dgm:prSet>
      <dgm:spPr/>
    </dgm:pt>
    <dgm:pt modelId="{B08F8FB7-FA4E-664D-BD92-7DF91357807B}" type="pres">
      <dgm:prSet presAssocID="{11BFE4EF-D01B-4161-A414-5C49896C182C}" presName="spacer" presStyleCnt="0"/>
      <dgm:spPr/>
    </dgm:pt>
    <dgm:pt modelId="{BFF1F5D0-11EC-D44E-832D-5712A04401D4}" type="pres">
      <dgm:prSet presAssocID="{FEDCD24B-4ACE-4E50-86D4-F72C2568DDBA}" presName="parentText" presStyleLbl="node1" presStyleIdx="7" presStyleCnt="9">
        <dgm:presLayoutVars>
          <dgm:chMax val="0"/>
          <dgm:bulletEnabled val="1"/>
        </dgm:presLayoutVars>
      </dgm:prSet>
      <dgm:spPr/>
    </dgm:pt>
    <dgm:pt modelId="{59881812-ADF9-5D41-96FC-9A0FDF838627}" type="pres">
      <dgm:prSet presAssocID="{9B190E4A-15EA-4874-A18F-129365941B68}" presName="spacer" presStyleCnt="0"/>
      <dgm:spPr/>
    </dgm:pt>
    <dgm:pt modelId="{0C35A39C-99E7-2340-BAC0-C3FC033076B3}" type="pres">
      <dgm:prSet presAssocID="{A55A8F20-CF7A-460E-A536-45C1DCA11C1B}" presName="parentText" presStyleLbl="node1" presStyleIdx="8" presStyleCnt="9">
        <dgm:presLayoutVars>
          <dgm:chMax val="0"/>
          <dgm:bulletEnabled val="1"/>
        </dgm:presLayoutVars>
      </dgm:prSet>
      <dgm:spPr/>
    </dgm:pt>
  </dgm:ptLst>
  <dgm:cxnLst>
    <dgm:cxn modelId="{935D6D1A-5B25-4AD2-9141-A8B733A9137B}" srcId="{B167534E-2925-49E1-B212-9BF8B58A80A3}" destId="{28728B44-A153-4B6C-B473-A0A5F60744E6}" srcOrd="0" destOrd="0" parTransId="{BD4F43F4-55C2-4DF0-8F35-A7294FB4CE39}" sibTransId="{D02B8FBF-D337-4282-99EB-06FF33171EB7}"/>
    <dgm:cxn modelId="{BA7FE92C-0C88-4F1C-8453-6908800ED50E}" srcId="{B167534E-2925-49E1-B212-9BF8B58A80A3}" destId="{FEDCD24B-4ACE-4E50-86D4-F72C2568DDBA}" srcOrd="7" destOrd="0" parTransId="{FADAB82C-A9D5-4EC8-AC7E-CCAD473FCACA}" sibTransId="{9B190E4A-15EA-4874-A18F-129365941B68}"/>
    <dgm:cxn modelId="{1657D03C-05C0-3E4F-AC1D-91E4F33C246C}" type="presOf" srcId="{086EB2E5-8A5C-485B-9537-B51093B25961}" destId="{9118AF0A-EAFE-F340-AABD-A9FBC50335CE}" srcOrd="0" destOrd="0" presId="urn:microsoft.com/office/officeart/2005/8/layout/vList2"/>
    <dgm:cxn modelId="{89FB1D45-1CE7-DD47-8350-6DE7F43CA1BC}" type="presOf" srcId="{54E8CBDE-9E38-4201-9A86-7BF9D3FCE9A8}" destId="{72F49292-EDA3-1748-9ED0-CF6B352193A9}" srcOrd="0" destOrd="0" presId="urn:microsoft.com/office/officeart/2005/8/layout/vList2"/>
    <dgm:cxn modelId="{02606046-5F94-704B-889A-54CC067B3CB8}" type="presOf" srcId="{A55A8F20-CF7A-460E-A536-45C1DCA11C1B}" destId="{0C35A39C-99E7-2340-BAC0-C3FC033076B3}" srcOrd="0" destOrd="0" presId="urn:microsoft.com/office/officeart/2005/8/layout/vList2"/>
    <dgm:cxn modelId="{D23CDD6A-C211-2240-8DCC-849681F5D889}" type="presOf" srcId="{FEDCD24B-4ACE-4E50-86D4-F72C2568DDBA}" destId="{BFF1F5D0-11EC-D44E-832D-5712A04401D4}" srcOrd="0" destOrd="0" presId="urn:microsoft.com/office/officeart/2005/8/layout/vList2"/>
    <dgm:cxn modelId="{877EC578-5DE7-452B-AD5C-623E2B6EF1B6}" srcId="{B167534E-2925-49E1-B212-9BF8B58A80A3}" destId="{E0355185-B1A3-404D-B08F-8ABBE675F750}" srcOrd="1" destOrd="0" parTransId="{AB12827D-5410-4707-BBF7-440577AF3177}" sibTransId="{59F82617-A3B5-4F3F-B65E-3788B0E35CEC}"/>
    <dgm:cxn modelId="{FB3CF58B-4520-4E88-9AD6-E024372CE9ED}" srcId="{B167534E-2925-49E1-B212-9BF8B58A80A3}" destId="{6A13ADAF-2942-4B16-A9F7-30CF660B8A4E}" srcOrd="6" destOrd="0" parTransId="{51CCCC6B-D188-4275-930F-A5174CE06A70}" sibTransId="{11BFE4EF-D01B-4161-A414-5C49896C182C}"/>
    <dgm:cxn modelId="{26E68090-9BCF-4B7D-B057-9A64E89EE0C0}" srcId="{B167534E-2925-49E1-B212-9BF8B58A80A3}" destId="{99D75F81-2489-4F29-9DCD-E760AAD9C06F}" srcOrd="3" destOrd="0" parTransId="{7A9841E5-BEAD-4959-BCD8-B8D97E661B8B}" sibTransId="{B677E956-4406-4D3F-8753-12A911194E7C}"/>
    <dgm:cxn modelId="{874D2C9F-4B4C-FB41-B603-3509378312A9}" type="presOf" srcId="{28728B44-A153-4B6C-B473-A0A5F60744E6}" destId="{D78D7128-CBF6-1043-8BB7-79E203B77022}" srcOrd="0" destOrd="0" presId="urn:microsoft.com/office/officeart/2005/8/layout/vList2"/>
    <dgm:cxn modelId="{E24E81A6-CF86-469D-84C5-74F89798B75A}" srcId="{B167534E-2925-49E1-B212-9BF8B58A80A3}" destId="{A55A8F20-CF7A-460E-A536-45C1DCA11C1B}" srcOrd="8" destOrd="0" parTransId="{60A73FE2-2504-4B23-AA77-D4A8BE7DFA9A}" sibTransId="{72D8D8F9-EF36-4AC5-87E8-D7EE35EC3DB0}"/>
    <dgm:cxn modelId="{4D397FA7-41C7-E849-8CB7-C6B3ACDF3FCB}" type="presOf" srcId="{99D75F81-2489-4F29-9DCD-E760AAD9C06F}" destId="{CBD559FE-F22A-EC4E-B4A4-7AAACA0FF1F8}" srcOrd="0" destOrd="0" presId="urn:microsoft.com/office/officeart/2005/8/layout/vList2"/>
    <dgm:cxn modelId="{B5AB4FAB-88E5-40AE-8A0F-6E4EAA498CEB}" srcId="{B167534E-2925-49E1-B212-9BF8B58A80A3}" destId="{9478EBA1-C6C1-415E-A06C-A1697782ADBF}" srcOrd="2" destOrd="0" parTransId="{2C3443B2-9F8F-46E6-A18D-699A8175D148}" sibTransId="{B38AF2AB-A2E1-46D1-9AA9-13A506F1DF1D}"/>
    <dgm:cxn modelId="{941CFCAC-9621-45CA-B826-37A374570AA9}" srcId="{B167534E-2925-49E1-B212-9BF8B58A80A3}" destId="{54E8CBDE-9E38-4201-9A86-7BF9D3FCE9A8}" srcOrd="4" destOrd="0" parTransId="{DB2A09EB-9038-4360-B5A8-6CCD0C97815A}" sibTransId="{C47EFC80-A3C2-4623-993E-BAC9E56EC350}"/>
    <dgm:cxn modelId="{46106FB3-DFF6-F441-84C8-3B77E78B3CD8}" type="presOf" srcId="{9478EBA1-C6C1-415E-A06C-A1697782ADBF}" destId="{BD9417F6-FC59-E44A-8C75-F389FB961906}" srcOrd="0" destOrd="0" presId="urn:microsoft.com/office/officeart/2005/8/layout/vList2"/>
    <dgm:cxn modelId="{63E931B5-F44E-A948-B209-8A71A77539E4}" type="presOf" srcId="{B167534E-2925-49E1-B212-9BF8B58A80A3}" destId="{20DD6B50-AD0A-594B-9E1A-E40C6570441A}" srcOrd="0" destOrd="0" presId="urn:microsoft.com/office/officeart/2005/8/layout/vList2"/>
    <dgm:cxn modelId="{B8ECF5C1-C311-FC4A-AA17-1B0E7A106F10}" type="presOf" srcId="{6A13ADAF-2942-4B16-A9F7-30CF660B8A4E}" destId="{12606257-BD2C-BE4D-A8EE-24647D929D72}" srcOrd="0" destOrd="0" presId="urn:microsoft.com/office/officeart/2005/8/layout/vList2"/>
    <dgm:cxn modelId="{8A490EEE-14CA-407D-BB66-7298BF1C40AC}" srcId="{B167534E-2925-49E1-B212-9BF8B58A80A3}" destId="{086EB2E5-8A5C-485B-9537-B51093B25961}" srcOrd="5" destOrd="0" parTransId="{286F9841-0989-455C-8C1D-AA81B0A54F95}" sibTransId="{6FE8A970-8BC9-4256-AF61-5CEA8547163B}"/>
    <dgm:cxn modelId="{02CE1BF7-6B8B-934D-8629-81145D5FEF7A}" type="presOf" srcId="{E0355185-B1A3-404D-B08F-8ABBE675F750}" destId="{D5AAB008-45FE-D44F-931C-ADEA74F881F7}" srcOrd="0" destOrd="0" presId="urn:microsoft.com/office/officeart/2005/8/layout/vList2"/>
    <dgm:cxn modelId="{A166FF76-4A71-D042-A346-A204DDD7602D}" type="presParOf" srcId="{20DD6B50-AD0A-594B-9E1A-E40C6570441A}" destId="{D78D7128-CBF6-1043-8BB7-79E203B77022}" srcOrd="0" destOrd="0" presId="urn:microsoft.com/office/officeart/2005/8/layout/vList2"/>
    <dgm:cxn modelId="{B5D88E45-70C8-0848-BA42-F6A68BC1FDA9}" type="presParOf" srcId="{20DD6B50-AD0A-594B-9E1A-E40C6570441A}" destId="{55C776CF-662B-2349-AB30-C51B16389566}" srcOrd="1" destOrd="0" presId="urn:microsoft.com/office/officeart/2005/8/layout/vList2"/>
    <dgm:cxn modelId="{38A234FB-6BFF-D749-96F8-3B78B01C67F9}" type="presParOf" srcId="{20DD6B50-AD0A-594B-9E1A-E40C6570441A}" destId="{D5AAB008-45FE-D44F-931C-ADEA74F881F7}" srcOrd="2" destOrd="0" presId="urn:microsoft.com/office/officeart/2005/8/layout/vList2"/>
    <dgm:cxn modelId="{2BA8D355-02D8-8144-914E-A3339542B06B}" type="presParOf" srcId="{20DD6B50-AD0A-594B-9E1A-E40C6570441A}" destId="{F66A9D71-0A27-2F48-A2AF-613980DAA7C9}" srcOrd="3" destOrd="0" presId="urn:microsoft.com/office/officeart/2005/8/layout/vList2"/>
    <dgm:cxn modelId="{3208E147-2FAF-4C42-9D6D-AE3EF36D15C5}" type="presParOf" srcId="{20DD6B50-AD0A-594B-9E1A-E40C6570441A}" destId="{BD9417F6-FC59-E44A-8C75-F389FB961906}" srcOrd="4" destOrd="0" presId="urn:microsoft.com/office/officeart/2005/8/layout/vList2"/>
    <dgm:cxn modelId="{DC75B372-5658-354F-AE93-19283AC420A3}" type="presParOf" srcId="{20DD6B50-AD0A-594B-9E1A-E40C6570441A}" destId="{672D6B45-F5F8-D049-9900-43D46BC3102B}" srcOrd="5" destOrd="0" presId="urn:microsoft.com/office/officeart/2005/8/layout/vList2"/>
    <dgm:cxn modelId="{FEB1C1FD-26EE-9849-89C5-AA8C4CA9C489}" type="presParOf" srcId="{20DD6B50-AD0A-594B-9E1A-E40C6570441A}" destId="{CBD559FE-F22A-EC4E-B4A4-7AAACA0FF1F8}" srcOrd="6" destOrd="0" presId="urn:microsoft.com/office/officeart/2005/8/layout/vList2"/>
    <dgm:cxn modelId="{DF91BB81-F8B5-CA48-BED5-66225822B4D8}" type="presParOf" srcId="{20DD6B50-AD0A-594B-9E1A-E40C6570441A}" destId="{734A2766-18C1-D04C-AC91-C676AA17B51A}" srcOrd="7" destOrd="0" presId="urn:microsoft.com/office/officeart/2005/8/layout/vList2"/>
    <dgm:cxn modelId="{D77CBAC0-DB70-3C4D-8828-0F555C3C348D}" type="presParOf" srcId="{20DD6B50-AD0A-594B-9E1A-E40C6570441A}" destId="{72F49292-EDA3-1748-9ED0-CF6B352193A9}" srcOrd="8" destOrd="0" presId="urn:microsoft.com/office/officeart/2005/8/layout/vList2"/>
    <dgm:cxn modelId="{F38DE3A9-61B3-D64D-B75A-A86F21F622C8}" type="presParOf" srcId="{20DD6B50-AD0A-594B-9E1A-E40C6570441A}" destId="{A5CCE9A0-9B15-7343-8915-B06C41CBA0A2}" srcOrd="9" destOrd="0" presId="urn:microsoft.com/office/officeart/2005/8/layout/vList2"/>
    <dgm:cxn modelId="{2FB68646-7341-C849-AE98-7B406FCD5B12}" type="presParOf" srcId="{20DD6B50-AD0A-594B-9E1A-E40C6570441A}" destId="{9118AF0A-EAFE-F340-AABD-A9FBC50335CE}" srcOrd="10" destOrd="0" presId="urn:microsoft.com/office/officeart/2005/8/layout/vList2"/>
    <dgm:cxn modelId="{FE3E3121-943D-7548-998A-7E7516ED1BA2}" type="presParOf" srcId="{20DD6B50-AD0A-594B-9E1A-E40C6570441A}" destId="{AE0BF865-8B2C-704D-BDA0-7C64FBB89EEB}" srcOrd="11" destOrd="0" presId="urn:microsoft.com/office/officeart/2005/8/layout/vList2"/>
    <dgm:cxn modelId="{2DF9A898-F378-554C-B66C-42A55613D146}" type="presParOf" srcId="{20DD6B50-AD0A-594B-9E1A-E40C6570441A}" destId="{12606257-BD2C-BE4D-A8EE-24647D929D72}" srcOrd="12" destOrd="0" presId="urn:microsoft.com/office/officeart/2005/8/layout/vList2"/>
    <dgm:cxn modelId="{5BD6000A-484B-1F47-8831-C0CC40EF094B}" type="presParOf" srcId="{20DD6B50-AD0A-594B-9E1A-E40C6570441A}" destId="{B08F8FB7-FA4E-664D-BD92-7DF91357807B}" srcOrd="13" destOrd="0" presId="urn:microsoft.com/office/officeart/2005/8/layout/vList2"/>
    <dgm:cxn modelId="{82941728-925B-7748-A8CE-1DA75A1E1315}" type="presParOf" srcId="{20DD6B50-AD0A-594B-9E1A-E40C6570441A}" destId="{BFF1F5D0-11EC-D44E-832D-5712A04401D4}" srcOrd="14" destOrd="0" presId="urn:microsoft.com/office/officeart/2005/8/layout/vList2"/>
    <dgm:cxn modelId="{CD10FAD5-BBBE-EC48-99F6-0339F05A1D55}" type="presParOf" srcId="{20DD6B50-AD0A-594B-9E1A-E40C6570441A}" destId="{59881812-ADF9-5D41-96FC-9A0FDF838627}" srcOrd="15" destOrd="0" presId="urn:microsoft.com/office/officeart/2005/8/layout/vList2"/>
    <dgm:cxn modelId="{D928C2EE-EC4D-8149-8442-F252FA9403B9}" type="presParOf" srcId="{20DD6B50-AD0A-594B-9E1A-E40C6570441A}" destId="{0C35A39C-99E7-2340-BAC0-C3FC033076B3}"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C09E75-8576-4723-A105-398F0FF6A0BC}"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D307D977-FC22-4D7A-8986-019FB0C6BFD0}">
      <dgm:prSet/>
      <dgm:spPr/>
      <dgm:t>
        <a:bodyPr/>
        <a:lstStyle/>
        <a:p>
          <a:r>
            <a:rPr lang="en-US" dirty="0"/>
            <a:t>Medical conditions and suicide (5% higher than general population; hypertension, Coronary Artery Disease (CAD), diabetes, COPD, emphysema, lung cancer)</a:t>
          </a:r>
        </a:p>
      </dgm:t>
    </dgm:pt>
    <dgm:pt modelId="{D3375285-E0C0-4342-84B9-3CB25CB30CF4}" type="parTrans" cxnId="{11E8A43B-C3F7-4BE3-95A2-02560E7CB0EF}">
      <dgm:prSet/>
      <dgm:spPr/>
      <dgm:t>
        <a:bodyPr/>
        <a:lstStyle/>
        <a:p>
          <a:endParaRPr lang="en-US"/>
        </a:p>
      </dgm:t>
    </dgm:pt>
    <dgm:pt modelId="{E679ACF1-0709-4BB9-B25C-A8601BDA44DA}" type="sibTrans" cxnId="{11E8A43B-C3F7-4BE3-95A2-02560E7CB0EF}">
      <dgm:prSet/>
      <dgm:spPr/>
      <dgm:t>
        <a:bodyPr/>
        <a:lstStyle/>
        <a:p>
          <a:endParaRPr lang="en-US"/>
        </a:p>
      </dgm:t>
    </dgm:pt>
    <dgm:pt modelId="{C3B7B479-8AED-44A9-A4AE-83CC0F0BCCD8}">
      <dgm:prSet/>
      <dgm:spPr/>
      <dgm:t>
        <a:bodyPr/>
        <a:lstStyle/>
        <a:p>
          <a:r>
            <a:rPr lang="en-US" dirty="0"/>
            <a:t>Comorbid conditions include depressive and anxiety disorders; lifetime occurrence of substance abuse is approximately 50%.</a:t>
          </a:r>
        </a:p>
      </dgm:t>
    </dgm:pt>
    <dgm:pt modelId="{44D76E01-4DEF-4D3A-8B35-B941235114ED}" type="parTrans" cxnId="{9FD9FFEE-C762-477B-8F39-03C6DFC807F5}">
      <dgm:prSet/>
      <dgm:spPr/>
      <dgm:t>
        <a:bodyPr/>
        <a:lstStyle/>
        <a:p>
          <a:endParaRPr lang="en-US"/>
        </a:p>
      </dgm:t>
    </dgm:pt>
    <dgm:pt modelId="{7E03A3D8-EE96-4E27-A4DF-4D6C6EED79FD}" type="sibTrans" cxnId="{9FD9FFEE-C762-477B-8F39-03C6DFC807F5}">
      <dgm:prSet/>
      <dgm:spPr/>
      <dgm:t>
        <a:bodyPr/>
        <a:lstStyle/>
        <a:p>
          <a:endParaRPr lang="en-US"/>
        </a:p>
      </dgm:t>
    </dgm:pt>
    <dgm:pt modelId="{5B6CCF01-55EF-40A6-98C6-D21417FDDF00}">
      <dgm:prSet/>
      <dgm:spPr/>
      <dgm:t>
        <a:bodyPr/>
        <a:lstStyle/>
        <a:p>
          <a:r>
            <a:rPr lang="en-US" dirty="0"/>
            <a:t>On average, people with schizophrenia have a lifespan 20 years shorter than the general population. </a:t>
          </a:r>
        </a:p>
      </dgm:t>
    </dgm:pt>
    <dgm:pt modelId="{E1DB624C-7EC0-4034-ACAF-A1BB61C66882}" type="parTrans" cxnId="{BB4C42A7-1C6A-4196-AC63-A867622EF08A}">
      <dgm:prSet/>
      <dgm:spPr/>
      <dgm:t>
        <a:bodyPr/>
        <a:lstStyle/>
        <a:p>
          <a:endParaRPr lang="en-US"/>
        </a:p>
      </dgm:t>
    </dgm:pt>
    <dgm:pt modelId="{CC0417A0-896F-4888-BB0A-9763E7154C00}" type="sibTrans" cxnId="{BB4C42A7-1C6A-4196-AC63-A867622EF08A}">
      <dgm:prSet/>
      <dgm:spPr/>
      <dgm:t>
        <a:bodyPr/>
        <a:lstStyle/>
        <a:p>
          <a:endParaRPr lang="en-US"/>
        </a:p>
      </dgm:t>
    </dgm:pt>
    <dgm:pt modelId="{0E22C648-DC65-48F6-A9B5-68F44E6BAEC2}">
      <dgm:prSet/>
      <dgm:spPr/>
      <dgm:t>
        <a:bodyPr/>
        <a:lstStyle/>
        <a:p>
          <a:r>
            <a:rPr lang="en-US" dirty="0"/>
            <a:t>This is partly due to factors such as smoking, increased rates of diabetes, and metabolic problems brought on by the use of some antipsychotic medications. </a:t>
          </a:r>
        </a:p>
      </dgm:t>
    </dgm:pt>
    <dgm:pt modelId="{7BA03F3E-3B6A-41E6-9FE5-AA3198B7E595}" type="parTrans" cxnId="{4AFD096C-F693-4F36-A391-0F1E5478A433}">
      <dgm:prSet/>
      <dgm:spPr/>
      <dgm:t>
        <a:bodyPr/>
        <a:lstStyle/>
        <a:p>
          <a:endParaRPr lang="en-US"/>
        </a:p>
      </dgm:t>
    </dgm:pt>
    <dgm:pt modelId="{F8F5041A-05D4-416B-9798-946F79AC3EB9}" type="sibTrans" cxnId="{4AFD096C-F693-4F36-A391-0F1E5478A433}">
      <dgm:prSet/>
      <dgm:spPr/>
      <dgm:t>
        <a:bodyPr/>
        <a:lstStyle/>
        <a:p>
          <a:endParaRPr lang="en-US"/>
        </a:p>
      </dgm:t>
    </dgm:pt>
    <dgm:pt modelId="{E171B048-252D-4027-A698-48AF89B5EC32}">
      <dgm:prSet/>
      <dgm:spPr/>
      <dgm:t>
        <a:bodyPr/>
        <a:lstStyle/>
        <a:p>
          <a:r>
            <a:rPr lang="en-US" dirty="0"/>
            <a:t>These factors often worsen once a cardiac condition arises because people with schizophrenia are less likely to make the necessary lifestyle changes, such as diet and exercise, to offset the problem.</a:t>
          </a:r>
        </a:p>
      </dgm:t>
    </dgm:pt>
    <dgm:pt modelId="{C65551DF-CA47-4C38-9682-AC3F09B01842}" type="parTrans" cxnId="{741656A0-70FA-4428-AE49-9F954DBB21F3}">
      <dgm:prSet/>
      <dgm:spPr/>
      <dgm:t>
        <a:bodyPr/>
        <a:lstStyle/>
        <a:p>
          <a:endParaRPr lang="en-US"/>
        </a:p>
      </dgm:t>
    </dgm:pt>
    <dgm:pt modelId="{3AD9C704-FB64-403C-81F6-3ECA24E07270}" type="sibTrans" cxnId="{741656A0-70FA-4428-AE49-9F954DBB21F3}">
      <dgm:prSet/>
      <dgm:spPr/>
      <dgm:t>
        <a:bodyPr/>
        <a:lstStyle/>
        <a:p>
          <a:endParaRPr lang="en-US"/>
        </a:p>
      </dgm:t>
    </dgm:pt>
    <dgm:pt modelId="{9ACF3192-A846-444A-B120-BCD6F7061564}" type="pres">
      <dgm:prSet presAssocID="{71C09E75-8576-4723-A105-398F0FF6A0BC}" presName="diagram" presStyleCnt="0">
        <dgm:presLayoutVars>
          <dgm:dir/>
          <dgm:resizeHandles val="exact"/>
        </dgm:presLayoutVars>
      </dgm:prSet>
      <dgm:spPr/>
    </dgm:pt>
    <dgm:pt modelId="{37C85AE4-83C3-4441-AB33-7688D0F02BC7}" type="pres">
      <dgm:prSet presAssocID="{D307D977-FC22-4D7A-8986-019FB0C6BFD0}" presName="node" presStyleLbl="node1" presStyleIdx="0" presStyleCnt="5" custLinFactY="86153" custLinFactNeighborX="-18574" custLinFactNeighborY="100000">
        <dgm:presLayoutVars>
          <dgm:bulletEnabled val="1"/>
        </dgm:presLayoutVars>
      </dgm:prSet>
      <dgm:spPr/>
    </dgm:pt>
    <dgm:pt modelId="{F60B2649-8D32-6E41-BFBB-EA290C63FAF3}" type="pres">
      <dgm:prSet presAssocID="{E679ACF1-0709-4BB9-B25C-A8601BDA44DA}" presName="sibTrans" presStyleCnt="0"/>
      <dgm:spPr/>
    </dgm:pt>
    <dgm:pt modelId="{147A8037-76EB-2242-9243-51F3C6A0C9F2}" type="pres">
      <dgm:prSet presAssocID="{C3B7B479-8AED-44A9-A4AE-83CC0F0BCCD8}" presName="node" presStyleLbl="node1" presStyleIdx="1" presStyleCnt="5" custScaleY="56293" custLinFactNeighborX="-4061" custLinFactNeighborY="12741">
        <dgm:presLayoutVars>
          <dgm:bulletEnabled val="1"/>
        </dgm:presLayoutVars>
      </dgm:prSet>
      <dgm:spPr/>
    </dgm:pt>
    <dgm:pt modelId="{6903128D-D8D2-C041-B1F2-43A0AAB90013}" type="pres">
      <dgm:prSet presAssocID="{7E03A3D8-EE96-4E27-A4DF-4D6C6EED79FD}" presName="sibTrans" presStyleCnt="0"/>
      <dgm:spPr/>
    </dgm:pt>
    <dgm:pt modelId="{EDB3F8E2-BC71-3B48-B972-2C5C65B62FEC}" type="pres">
      <dgm:prSet presAssocID="{5B6CCF01-55EF-40A6-98C6-D21417FDDF00}" presName="node" presStyleLbl="node1" presStyleIdx="2" presStyleCnt="5" custLinFactNeighborX="-18574" custLinFactNeighborY="-30109">
        <dgm:presLayoutVars>
          <dgm:bulletEnabled val="1"/>
        </dgm:presLayoutVars>
      </dgm:prSet>
      <dgm:spPr/>
    </dgm:pt>
    <dgm:pt modelId="{C435B464-6416-5D42-AFF8-A85D39782CAB}" type="pres">
      <dgm:prSet presAssocID="{CC0417A0-896F-4888-BB0A-9763E7154C00}" presName="sibTrans" presStyleCnt="0"/>
      <dgm:spPr/>
    </dgm:pt>
    <dgm:pt modelId="{896274CB-42AB-E643-9C3A-662D864AE98F}" type="pres">
      <dgm:prSet presAssocID="{0E22C648-DC65-48F6-A9B5-68F44E6BAEC2}" presName="node" presStyleLbl="node1" presStyleIdx="3" presStyleCnt="5" custScaleY="83179" custLinFactNeighborX="-2985" custLinFactNeighborY="-25529">
        <dgm:presLayoutVars>
          <dgm:bulletEnabled val="1"/>
        </dgm:presLayoutVars>
      </dgm:prSet>
      <dgm:spPr/>
    </dgm:pt>
    <dgm:pt modelId="{42247A09-28A4-114D-817D-A5628945DB38}" type="pres">
      <dgm:prSet presAssocID="{F8F5041A-05D4-416B-9798-946F79AC3EB9}" presName="sibTrans" presStyleCnt="0"/>
      <dgm:spPr/>
    </dgm:pt>
    <dgm:pt modelId="{1334E1D6-BA1E-1541-AC04-C956AEDB0F0A}" type="pres">
      <dgm:prSet presAssocID="{E171B048-252D-4027-A698-48AF89B5EC32}" presName="node" presStyleLbl="node1" presStyleIdx="4" presStyleCnt="5" custLinFactNeighborX="48539" custLinFactNeighborY="-31585">
        <dgm:presLayoutVars>
          <dgm:bulletEnabled val="1"/>
        </dgm:presLayoutVars>
      </dgm:prSet>
      <dgm:spPr/>
    </dgm:pt>
  </dgm:ptLst>
  <dgm:cxnLst>
    <dgm:cxn modelId="{70DBBB22-43F1-CC4E-9A3D-034A7ACFD45D}" type="presOf" srcId="{0E22C648-DC65-48F6-A9B5-68F44E6BAEC2}" destId="{896274CB-42AB-E643-9C3A-662D864AE98F}" srcOrd="0" destOrd="0" presId="urn:microsoft.com/office/officeart/2005/8/layout/default"/>
    <dgm:cxn modelId="{A0BB7032-CEEE-4344-9565-DA634972FBEE}" type="presOf" srcId="{71C09E75-8576-4723-A105-398F0FF6A0BC}" destId="{9ACF3192-A846-444A-B120-BCD6F7061564}" srcOrd="0" destOrd="0" presId="urn:microsoft.com/office/officeart/2005/8/layout/default"/>
    <dgm:cxn modelId="{3AEFD236-8295-944B-86EB-ECAFE53EA8B0}" type="presOf" srcId="{D307D977-FC22-4D7A-8986-019FB0C6BFD0}" destId="{37C85AE4-83C3-4441-AB33-7688D0F02BC7}" srcOrd="0" destOrd="0" presId="urn:microsoft.com/office/officeart/2005/8/layout/default"/>
    <dgm:cxn modelId="{11E8A43B-C3F7-4BE3-95A2-02560E7CB0EF}" srcId="{71C09E75-8576-4723-A105-398F0FF6A0BC}" destId="{D307D977-FC22-4D7A-8986-019FB0C6BFD0}" srcOrd="0" destOrd="0" parTransId="{D3375285-E0C0-4342-84B9-3CB25CB30CF4}" sibTransId="{E679ACF1-0709-4BB9-B25C-A8601BDA44DA}"/>
    <dgm:cxn modelId="{4AFD096C-F693-4F36-A391-0F1E5478A433}" srcId="{71C09E75-8576-4723-A105-398F0FF6A0BC}" destId="{0E22C648-DC65-48F6-A9B5-68F44E6BAEC2}" srcOrd="3" destOrd="0" parTransId="{7BA03F3E-3B6A-41E6-9FE5-AA3198B7E595}" sibTransId="{F8F5041A-05D4-416B-9798-946F79AC3EB9}"/>
    <dgm:cxn modelId="{741656A0-70FA-4428-AE49-9F954DBB21F3}" srcId="{71C09E75-8576-4723-A105-398F0FF6A0BC}" destId="{E171B048-252D-4027-A698-48AF89B5EC32}" srcOrd="4" destOrd="0" parTransId="{C65551DF-CA47-4C38-9682-AC3F09B01842}" sibTransId="{3AD9C704-FB64-403C-81F6-3ECA24E07270}"/>
    <dgm:cxn modelId="{BB4C42A7-1C6A-4196-AC63-A867622EF08A}" srcId="{71C09E75-8576-4723-A105-398F0FF6A0BC}" destId="{5B6CCF01-55EF-40A6-98C6-D21417FDDF00}" srcOrd="2" destOrd="0" parTransId="{E1DB624C-7EC0-4034-ACAF-A1BB61C66882}" sibTransId="{CC0417A0-896F-4888-BB0A-9763E7154C00}"/>
    <dgm:cxn modelId="{2A0B44CC-4ADF-E74B-9227-954D6C6B087A}" type="presOf" srcId="{C3B7B479-8AED-44A9-A4AE-83CC0F0BCCD8}" destId="{147A8037-76EB-2242-9243-51F3C6A0C9F2}" srcOrd="0" destOrd="0" presId="urn:microsoft.com/office/officeart/2005/8/layout/default"/>
    <dgm:cxn modelId="{9FD9FFEE-C762-477B-8F39-03C6DFC807F5}" srcId="{71C09E75-8576-4723-A105-398F0FF6A0BC}" destId="{C3B7B479-8AED-44A9-A4AE-83CC0F0BCCD8}" srcOrd="1" destOrd="0" parTransId="{44D76E01-4DEF-4D3A-8B35-B941235114ED}" sibTransId="{7E03A3D8-EE96-4E27-A4DF-4D6C6EED79FD}"/>
    <dgm:cxn modelId="{08E693F3-98A2-CF4F-891E-4308E0CCFDB9}" type="presOf" srcId="{5B6CCF01-55EF-40A6-98C6-D21417FDDF00}" destId="{EDB3F8E2-BC71-3B48-B972-2C5C65B62FEC}" srcOrd="0" destOrd="0" presId="urn:microsoft.com/office/officeart/2005/8/layout/default"/>
    <dgm:cxn modelId="{5F8B92F5-F46F-C941-BEF0-FF24AB791310}" type="presOf" srcId="{E171B048-252D-4027-A698-48AF89B5EC32}" destId="{1334E1D6-BA1E-1541-AC04-C956AEDB0F0A}" srcOrd="0" destOrd="0" presId="urn:microsoft.com/office/officeart/2005/8/layout/default"/>
    <dgm:cxn modelId="{96D254F7-0523-6F45-8A07-2A9E16877D87}" type="presParOf" srcId="{9ACF3192-A846-444A-B120-BCD6F7061564}" destId="{37C85AE4-83C3-4441-AB33-7688D0F02BC7}" srcOrd="0" destOrd="0" presId="urn:microsoft.com/office/officeart/2005/8/layout/default"/>
    <dgm:cxn modelId="{65C9C195-31CA-AA42-A615-B1B462ABCE2E}" type="presParOf" srcId="{9ACF3192-A846-444A-B120-BCD6F7061564}" destId="{F60B2649-8D32-6E41-BFBB-EA290C63FAF3}" srcOrd="1" destOrd="0" presId="urn:microsoft.com/office/officeart/2005/8/layout/default"/>
    <dgm:cxn modelId="{B594ABC3-047E-F349-96F9-8360E7C4DB6E}" type="presParOf" srcId="{9ACF3192-A846-444A-B120-BCD6F7061564}" destId="{147A8037-76EB-2242-9243-51F3C6A0C9F2}" srcOrd="2" destOrd="0" presId="urn:microsoft.com/office/officeart/2005/8/layout/default"/>
    <dgm:cxn modelId="{3C3B61D6-D2CB-E94F-8460-A5FA9BF441DD}" type="presParOf" srcId="{9ACF3192-A846-444A-B120-BCD6F7061564}" destId="{6903128D-D8D2-C041-B1F2-43A0AAB90013}" srcOrd="3" destOrd="0" presId="urn:microsoft.com/office/officeart/2005/8/layout/default"/>
    <dgm:cxn modelId="{842A4FAE-B136-9E43-87F4-85F1732EA42D}" type="presParOf" srcId="{9ACF3192-A846-444A-B120-BCD6F7061564}" destId="{EDB3F8E2-BC71-3B48-B972-2C5C65B62FEC}" srcOrd="4" destOrd="0" presId="urn:microsoft.com/office/officeart/2005/8/layout/default"/>
    <dgm:cxn modelId="{3C5943FA-740B-C54F-AEC7-CBD8BF3380C8}" type="presParOf" srcId="{9ACF3192-A846-444A-B120-BCD6F7061564}" destId="{C435B464-6416-5D42-AFF8-A85D39782CAB}" srcOrd="5" destOrd="0" presId="urn:microsoft.com/office/officeart/2005/8/layout/default"/>
    <dgm:cxn modelId="{E0188DC2-6439-E24C-AFB1-1A4F78215455}" type="presParOf" srcId="{9ACF3192-A846-444A-B120-BCD6F7061564}" destId="{896274CB-42AB-E643-9C3A-662D864AE98F}" srcOrd="6" destOrd="0" presId="urn:microsoft.com/office/officeart/2005/8/layout/default"/>
    <dgm:cxn modelId="{83110370-E9F5-F444-A74E-A5EACFA77A43}" type="presParOf" srcId="{9ACF3192-A846-444A-B120-BCD6F7061564}" destId="{42247A09-28A4-114D-817D-A5628945DB38}" srcOrd="7" destOrd="0" presId="urn:microsoft.com/office/officeart/2005/8/layout/default"/>
    <dgm:cxn modelId="{BA79E858-80EE-8549-A853-F3E4ED250593}" type="presParOf" srcId="{9ACF3192-A846-444A-B120-BCD6F7061564}" destId="{1334E1D6-BA1E-1541-AC04-C956AEDB0F0A}"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5C3D891-DABB-4FD0-BE6A-50B2D93E383F}"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89CDA131-C2EE-4C75-9BBD-C756182E81D1}">
      <dgm:prSet/>
      <dgm:spPr/>
      <dgm:t>
        <a:bodyPr/>
        <a:lstStyle/>
        <a:p>
          <a:r>
            <a:rPr lang="en-US"/>
            <a:t>Sz often has a long premorbid course that consists of gradual withdrawal and decline in functioning.</a:t>
          </a:r>
        </a:p>
      </dgm:t>
    </dgm:pt>
    <dgm:pt modelId="{44839F01-A965-4941-A9FA-42C20C49635C}" type="parTrans" cxnId="{77257A0F-C75F-4ADB-8FCA-326BA42BF945}">
      <dgm:prSet/>
      <dgm:spPr/>
      <dgm:t>
        <a:bodyPr/>
        <a:lstStyle/>
        <a:p>
          <a:endParaRPr lang="en-US"/>
        </a:p>
      </dgm:t>
    </dgm:pt>
    <dgm:pt modelId="{27EB191E-D14D-47D1-8D98-7DBAF57BA633}" type="sibTrans" cxnId="{77257A0F-C75F-4ADB-8FCA-326BA42BF945}">
      <dgm:prSet/>
      <dgm:spPr/>
      <dgm:t>
        <a:bodyPr/>
        <a:lstStyle/>
        <a:p>
          <a:endParaRPr lang="en-US"/>
        </a:p>
      </dgm:t>
    </dgm:pt>
    <dgm:pt modelId="{F7E861C2-D6E3-4614-9751-90412894307F}">
      <dgm:prSet/>
      <dgm:spPr/>
      <dgm:t>
        <a:bodyPr/>
        <a:lstStyle/>
        <a:p>
          <a:r>
            <a:rPr lang="en-US"/>
            <a:t>Incidence slightly higher in males than females; females have later onset</a:t>
          </a:r>
        </a:p>
      </dgm:t>
    </dgm:pt>
    <dgm:pt modelId="{D013C245-099B-4645-8E7F-2028E40C5C38}" type="parTrans" cxnId="{C21ED803-E02E-4B45-9A20-576C60ECA7BC}">
      <dgm:prSet/>
      <dgm:spPr/>
      <dgm:t>
        <a:bodyPr/>
        <a:lstStyle/>
        <a:p>
          <a:endParaRPr lang="en-US"/>
        </a:p>
      </dgm:t>
    </dgm:pt>
    <dgm:pt modelId="{371BB26C-CB64-4C90-A40C-0D60DDD28556}" type="sibTrans" cxnId="{C21ED803-E02E-4B45-9A20-576C60ECA7BC}">
      <dgm:prSet/>
      <dgm:spPr/>
      <dgm:t>
        <a:bodyPr/>
        <a:lstStyle/>
        <a:p>
          <a:endParaRPr lang="en-US"/>
        </a:p>
      </dgm:t>
    </dgm:pt>
    <dgm:pt modelId="{CF0E8E90-44F9-431F-872B-46EDE5918650}">
      <dgm:prSet/>
      <dgm:spPr/>
      <dgm:t>
        <a:bodyPr/>
        <a:lstStyle/>
        <a:p>
          <a:r>
            <a:rPr lang="en-US" dirty="0"/>
            <a:t>Mean age for males is 21 and for females it is 26</a:t>
          </a:r>
        </a:p>
      </dgm:t>
    </dgm:pt>
    <dgm:pt modelId="{2EEB507A-601E-4D63-A303-1217028C6398}" type="parTrans" cxnId="{C2DCDED7-0AA6-4A45-87A9-63A754D6B948}">
      <dgm:prSet/>
      <dgm:spPr/>
      <dgm:t>
        <a:bodyPr/>
        <a:lstStyle/>
        <a:p>
          <a:endParaRPr lang="en-US"/>
        </a:p>
      </dgm:t>
    </dgm:pt>
    <dgm:pt modelId="{5502CAA8-3709-49F7-8E2A-05F205DBC017}" type="sibTrans" cxnId="{C2DCDED7-0AA6-4A45-87A9-63A754D6B948}">
      <dgm:prSet/>
      <dgm:spPr/>
      <dgm:t>
        <a:bodyPr/>
        <a:lstStyle/>
        <a:p>
          <a:endParaRPr lang="en-US"/>
        </a:p>
      </dgm:t>
    </dgm:pt>
    <dgm:pt modelId="{7DA7162B-B6FC-4171-AA29-EB8A8A5A03AB}">
      <dgm:prSet/>
      <dgm:spPr/>
      <dgm:t>
        <a:bodyPr/>
        <a:lstStyle/>
        <a:p>
          <a:r>
            <a:rPr lang="en-US"/>
            <a:t>Symptoms must be present for 6 months and include 1 month of active symptoms</a:t>
          </a:r>
        </a:p>
      </dgm:t>
    </dgm:pt>
    <dgm:pt modelId="{0208C66B-098C-45CA-9C74-B6306C7362EC}" type="parTrans" cxnId="{D4A456EF-B4FD-4993-B243-1C037D9447D9}">
      <dgm:prSet/>
      <dgm:spPr/>
      <dgm:t>
        <a:bodyPr/>
        <a:lstStyle/>
        <a:p>
          <a:endParaRPr lang="en-US"/>
        </a:p>
      </dgm:t>
    </dgm:pt>
    <dgm:pt modelId="{AE8458B1-6FA8-44BE-9E21-55B3F2603BC2}" type="sibTrans" cxnId="{D4A456EF-B4FD-4993-B243-1C037D9447D9}">
      <dgm:prSet/>
      <dgm:spPr/>
      <dgm:t>
        <a:bodyPr/>
        <a:lstStyle/>
        <a:p>
          <a:endParaRPr lang="en-US"/>
        </a:p>
      </dgm:t>
    </dgm:pt>
    <dgm:pt modelId="{A367D2A6-15FD-427B-BEEE-0E07B83B7CEE}">
      <dgm:prSet/>
      <dgm:spPr/>
      <dgm:t>
        <a:bodyPr/>
        <a:lstStyle/>
        <a:p>
          <a:r>
            <a:rPr lang="en-US" dirty="0"/>
            <a:t>It is incurable, genetically based and it is associated with abnormalities of brain structure, function and excess levels of neurotransmitter substances.</a:t>
          </a:r>
        </a:p>
      </dgm:t>
    </dgm:pt>
    <dgm:pt modelId="{833D5990-ED3F-4B6D-A9D4-3C5F455F3065}" type="parTrans" cxnId="{9DE6644D-31B4-4238-A79B-1223831BB8D4}">
      <dgm:prSet/>
      <dgm:spPr/>
      <dgm:t>
        <a:bodyPr/>
        <a:lstStyle/>
        <a:p>
          <a:endParaRPr lang="en-US"/>
        </a:p>
      </dgm:t>
    </dgm:pt>
    <dgm:pt modelId="{F3F07ED1-B0AC-4D82-A19D-7049F5F30680}" type="sibTrans" cxnId="{9DE6644D-31B4-4238-A79B-1223831BB8D4}">
      <dgm:prSet/>
      <dgm:spPr/>
      <dgm:t>
        <a:bodyPr/>
        <a:lstStyle/>
        <a:p>
          <a:endParaRPr lang="en-US"/>
        </a:p>
      </dgm:t>
    </dgm:pt>
    <dgm:pt modelId="{834B608B-58E3-4462-A47F-A05D6F645166}">
      <dgm:prSet/>
      <dgm:spPr/>
      <dgm:t>
        <a:bodyPr/>
        <a:lstStyle/>
        <a:p>
          <a:r>
            <a:rPr lang="en-US"/>
            <a:t>Schizophrenia (Sz) affects about 1% of Americans which is approximately 3 million Americans.</a:t>
          </a:r>
        </a:p>
      </dgm:t>
    </dgm:pt>
    <dgm:pt modelId="{18B60961-0C0A-4FBE-ACAD-B3A638E8238C}" type="parTrans" cxnId="{087B17A3-8D84-409D-899B-2B4D5B7F5FDA}">
      <dgm:prSet/>
      <dgm:spPr/>
      <dgm:t>
        <a:bodyPr/>
        <a:lstStyle/>
        <a:p>
          <a:endParaRPr lang="en-US"/>
        </a:p>
      </dgm:t>
    </dgm:pt>
    <dgm:pt modelId="{C975CA14-194A-42E7-A305-25514163BA1E}" type="sibTrans" cxnId="{087B17A3-8D84-409D-899B-2B4D5B7F5FDA}">
      <dgm:prSet/>
      <dgm:spPr/>
      <dgm:t>
        <a:bodyPr/>
        <a:lstStyle/>
        <a:p>
          <a:endParaRPr lang="en-US"/>
        </a:p>
      </dgm:t>
    </dgm:pt>
    <dgm:pt modelId="{5C8E25F2-7576-4EA9-BBE0-73009C0597E8}">
      <dgm:prSet/>
      <dgm:spPr/>
      <dgm:t>
        <a:bodyPr/>
        <a:lstStyle/>
        <a:p>
          <a:r>
            <a:rPr lang="en-US"/>
            <a:t>Sz’s suffer higher rates of disability, homelessness and early death.</a:t>
          </a:r>
        </a:p>
      </dgm:t>
    </dgm:pt>
    <dgm:pt modelId="{BCDC91CB-BA23-4B0F-BABD-3F6D62948FFD}" type="parTrans" cxnId="{A1DD7294-7E3A-4BDD-9C0B-AD8D0A1E429B}">
      <dgm:prSet/>
      <dgm:spPr/>
      <dgm:t>
        <a:bodyPr/>
        <a:lstStyle/>
        <a:p>
          <a:endParaRPr lang="en-US"/>
        </a:p>
      </dgm:t>
    </dgm:pt>
    <dgm:pt modelId="{DAF4ECDA-54BB-46A2-BF7F-E9174F27CC28}" type="sibTrans" cxnId="{A1DD7294-7E3A-4BDD-9C0B-AD8D0A1E429B}">
      <dgm:prSet/>
      <dgm:spPr/>
      <dgm:t>
        <a:bodyPr/>
        <a:lstStyle/>
        <a:p>
          <a:endParaRPr lang="en-US"/>
        </a:p>
      </dgm:t>
    </dgm:pt>
    <dgm:pt modelId="{183BCC2B-55B7-4B70-AC7F-D93A2884F8D7}" type="pres">
      <dgm:prSet presAssocID="{75C3D891-DABB-4FD0-BE6A-50B2D93E383F}" presName="root" presStyleCnt="0">
        <dgm:presLayoutVars>
          <dgm:dir/>
          <dgm:resizeHandles val="exact"/>
        </dgm:presLayoutVars>
      </dgm:prSet>
      <dgm:spPr/>
    </dgm:pt>
    <dgm:pt modelId="{1A35A2CF-330B-429F-A9E7-346D6A6B3341}" type="pres">
      <dgm:prSet presAssocID="{89CDA131-C2EE-4C75-9BBD-C756182E81D1}" presName="compNode" presStyleCnt="0"/>
      <dgm:spPr/>
    </dgm:pt>
    <dgm:pt modelId="{C25541BC-E3F2-453D-B967-D47E04624B6F}" type="pres">
      <dgm:prSet presAssocID="{89CDA131-C2EE-4C75-9BBD-C756182E81D1}" presName="bgRect" presStyleLbl="bgShp" presStyleIdx="0" presStyleCnt="7"/>
      <dgm:spPr/>
    </dgm:pt>
    <dgm:pt modelId="{2C50F732-F023-4AA5-8E0C-FEA911360CC9}" type="pres">
      <dgm:prSet presAssocID="{89CDA131-C2EE-4C75-9BBD-C756182E81D1}"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rtOutline"/>
        </a:ext>
      </dgm:extLst>
    </dgm:pt>
    <dgm:pt modelId="{1D8067FA-E7E6-4426-89AC-BFA867E6CE0F}" type="pres">
      <dgm:prSet presAssocID="{89CDA131-C2EE-4C75-9BBD-C756182E81D1}" presName="spaceRect" presStyleCnt="0"/>
      <dgm:spPr/>
    </dgm:pt>
    <dgm:pt modelId="{E8BCC5D8-23A9-43B8-87E6-0F3B9BC0C2A3}" type="pres">
      <dgm:prSet presAssocID="{89CDA131-C2EE-4C75-9BBD-C756182E81D1}" presName="parTx" presStyleLbl="revTx" presStyleIdx="0" presStyleCnt="7">
        <dgm:presLayoutVars>
          <dgm:chMax val="0"/>
          <dgm:chPref val="0"/>
        </dgm:presLayoutVars>
      </dgm:prSet>
      <dgm:spPr/>
    </dgm:pt>
    <dgm:pt modelId="{D973C49F-6F77-48A9-8BDB-A6F19ADFD0BB}" type="pres">
      <dgm:prSet presAssocID="{27EB191E-D14D-47D1-8D98-7DBAF57BA633}" presName="sibTrans" presStyleCnt="0"/>
      <dgm:spPr/>
    </dgm:pt>
    <dgm:pt modelId="{40D7F5C2-FD5D-457E-8A04-62C00C0FFA21}" type="pres">
      <dgm:prSet presAssocID="{F7E861C2-D6E3-4614-9751-90412894307F}" presName="compNode" presStyleCnt="0"/>
      <dgm:spPr/>
    </dgm:pt>
    <dgm:pt modelId="{4427A488-57A5-47BE-99FB-DCD0680C94BF}" type="pres">
      <dgm:prSet presAssocID="{F7E861C2-D6E3-4614-9751-90412894307F}" presName="bgRect" presStyleLbl="bgShp" presStyleIdx="1" presStyleCnt="7"/>
      <dgm:spPr/>
    </dgm:pt>
    <dgm:pt modelId="{5A0135C2-DFE1-427B-8AF8-4D8C9577DDB3}" type="pres">
      <dgm:prSet presAssocID="{F7E861C2-D6E3-4614-9751-90412894307F}"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elationship"/>
        </a:ext>
      </dgm:extLst>
    </dgm:pt>
    <dgm:pt modelId="{2A429DDF-9952-4AA2-9BFD-F1964E7E99F2}" type="pres">
      <dgm:prSet presAssocID="{F7E861C2-D6E3-4614-9751-90412894307F}" presName="spaceRect" presStyleCnt="0"/>
      <dgm:spPr/>
    </dgm:pt>
    <dgm:pt modelId="{7D6DC0E6-4F7E-4C41-8452-7859A31D8384}" type="pres">
      <dgm:prSet presAssocID="{F7E861C2-D6E3-4614-9751-90412894307F}" presName="parTx" presStyleLbl="revTx" presStyleIdx="1" presStyleCnt="7">
        <dgm:presLayoutVars>
          <dgm:chMax val="0"/>
          <dgm:chPref val="0"/>
        </dgm:presLayoutVars>
      </dgm:prSet>
      <dgm:spPr/>
    </dgm:pt>
    <dgm:pt modelId="{2C1FB507-E32E-487D-A446-AB567EACDB2C}" type="pres">
      <dgm:prSet presAssocID="{371BB26C-CB64-4C90-A40C-0D60DDD28556}" presName="sibTrans" presStyleCnt="0"/>
      <dgm:spPr/>
    </dgm:pt>
    <dgm:pt modelId="{94281DDE-35D8-4F56-B27E-9424162C5274}" type="pres">
      <dgm:prSet presAssocID="{CF0E8E90-44F9-431F-872B-46EDE5918650}" presName="compNode" presStyleCnt="0"/>
      <dgm:spPr/>
    </dgm:pt>
    <dgm:pt modelId="{B7471413-F7BE-468B-92F7-641F14A46ECA}" type="pres">
      <dgm:prSet presAssocID="{CF0E8E90-44F9-431F-872B-46EDE5918650}" presName="bgRect" presStyleLbl="bgShp" presStyleIdx="2" presStyleCnt="7"/>
      <dgm:spPr/>
    </dgm:pt>
    <dgm:pt modelId="{DDAC1CB7-572D-4B3D-8D65-093DFC8364A5}" type="pres">
      <dgm:prSet presAssocID="{CF0E8E90-44F9-431F-872B-46EDE5918650}"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amily"/>
        </a:ext>
      </dgm:extLst>
    </dgm:pt>
    <dgm:pt modelId="{2C113BEE-41E4-4BB0-99AD-BE9C2B32A500}" type="pres">
      <dgm:prSet presAssocID="{CF0E8E90-44F9-431F-872B-46EDE5918650}" presName="spaceRect" presStyleCnt="0"/>
      <dgm:spPr/>
    </dgm:pt>
    <dgm:pt modelId="{7CD23E81-5481-4CA0-BC6F-049A85944165}" type="pres">
      <dgm:prSet presAssocID="{CF0E8E90-44F9-431F-872B-46EDE5918650}" presName="parTx" presStyleLbl="revTx" presStyleIdx="2" presStyleCnt="7">
        <dgm:presLayoutVars>
          <dgm:chMax val="0"/>
          <dgm:chPref val="0"/>
        </dgm:presLayoutVars>
      </dgm:prSet>
      <dgm:spPr/>
    </dgm:pt>
    <dgm:pt modelId="{77A658F0-3027-4222-877B-5A8BA4D325C9}" type="pres">
      <dgm:prSet presAssocID="{5502CAA8-3709-49F7-8E2A-05F205DBC017}" presName="sibTrans" presStyleCnt="0"/>
      <dgm:spPr/>
    </dgm:pt>
    <dgm:pt modelId="{882383E3-25EF-4932-9DA9-03A6580CC555}" type="pres">
      <dgm:prSet presAssocID="{7DA7162B-B6FC-4171-AA29-EB8A8A5A03AB}" presName="compNode" presStyleCnt="0"/>
      <dgm:spPr/>
    </dgm:pt>
    <dgm:pt modelId="{9CD18645-1BD2-4531-84E1-FFD61CA33E5C}" type="pres">
      <dgm:prSet presAssocID="{7DA7162B-B6FC-4171-AA29-EB8A8A5A03AB}" presName="bgRect" presStyleLbl="bgShp" presStyleIdx="3" presStyleCnt="7"/>
      <dgm:spPr/>
    </dgm:pt>
    <dgm:pt modelId="{A2CA16A1-3EA1-4E0B-951A-DDD02DF94639}" type="pres">
      <dgm:prSet presAssocID="{7DA7162B-B6FC-4171-AA29-EB8A8A5A03AB}"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lth"/>
        </a:ext>
      </dgm:extLst>
    </dgm:pt>
    <dgm:pt modelId="{C2BC66FD-787D-4725-AB46-B940E9EA7257}" type="pres">
      <dgm:prSet presAssocID="{7DA7162B-B6FC-4171-AA29-EB8A8A5A03AB}" presName="spaceRect" presStyleCnt="0"/>
      <dgm:spPr/>
    </dgm:pt>
    <dgm:pt modelId="{C91C6D2B-CA26-40A3-81F4-0B4FE2A6580E}" type="pres">
      <dgm:prSet presAssocID="{7DA7162B-B6FC-4171-AA29-EB8A8A5A03AB}" presName="parTx" presStyleLbl="revTx" presStyleIdx="3" presStyleCnt="7">
        <dgm:presLayoutVars>
          <dgm:chMax val="0"/>
          <dgm:chPref val="0"/>
        </dgm:presLayoutVars>
      </dgm:prSet>
      <dgm:spPr/>
    </dgm:pt>
    <dgm:pt modelId="{20245F2A-8394-4D3C-9B3C-7B684CBF5AEB}" type="pres">
      <dgm:prSet presAssocID="{AE8458B1-6FA8-44BE-9E21-55B3F2603BC2}" presName="sibTrans" presStyleCnt="0"/>
      <dgm:spPr/>
    </dgm:pt>
    <dgm:pt modelId="{DFF7EE72-4264-4184-8121-A6FF30E0B95C}" type="pres">
      <dgm:prSet presAssocID="{A367D2A6-15FD-427B-BEEE-0E07B83B7CEE}" presName="compNode" presStyleCnt="0"/>
      <dgm:spPr/>
    </dgm:pt>
    <dgm:pt modelId="{AF25A066-D72E-4A89-9521-43D7CB6D6753}" type="pres">
      <dgm:prSet presAssocID="{A367D2A6-15FD-427B-BEEE-0E07B83B7CEE}" presName="bgRect" presStyleLbl="bgShp" presStyleIdx="4" presStyleCnt="7"/>
      <dgm:spPr/>
    </dgm:pt>
    <dgm:pt modelId="{6A01B311-9CD8-4DF4-9BBC-852BCD22D824}" type="pres">
      <dgm:prSet presAssocID="{A367D2A6-15FD-427B-BEEE-0E07B83B7CEE}"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Lightbulb2"/>
        </a:ext>
      </dgm:extLst>
    </dgm:pt>
    <dgm:pt modelId="{1C4A45DF-13F9-4618-BAF1-124052EEC2AE}" type="pres">
      <dgm:prSet presAssocID="{A367D2A6-15FD-427B-BEEE-0E07B83B7CEE}" presName="spaceRect" presStyleCnt="0"/>
      <dgm:spPr/>
    </dgm:pt>
    <dgm:pt modelId="{ECAEEA83-1E74-4B44-A221-E685B1B660DC}" type="pres">
      <dgm:prSet presAssocID="{A367D2A6-15FD-427B-BEEE-0E07B83B7CEE}" presName="parTx" presStyleLbl="revTx" presStyleIdx="4" presStyleCnt="7" custScaleX="108739" custScaleY="115223">
        <dgm:presLayoutVars>
          <dgm:chMax val="0"/>
          <dgm:chPref val="0"/>
        </dgm:presLayoutVars>
      </dgm:prSet>
      <dgm:spPr/>
    </dgm:pt>
    <dgm:pt modelId="{1D9F4A78-5181-4E6F-A472-F33A4FC16B1F}" type="pres">
      <dgm:prSet presAssocID="{F3F07ED1-B0AC-4D82-A19D-7049F5F30680}" presName="sibTrans" presStyleCnt="0"/>
      <dgm:spPr/>
    </dgm:pt>
    <dgm:pt modelId="{B8410769-D73B-4AD0-B0CB-2069E4870717}" type="pres">
      <dgm:prSet presAssocID="{834B608B-58E3-4462-A47F-A05D6F645166}" presName="compNode" presStyleCnt="0"/>
      <dgm:spPr/>
    </dgm:pt>
    <dgm:pt modelId="{BA458359-DC00-4556-BC3C-117FEE9A13A9}" type="pres">
      <dgm:prSet presAssocID="{834B608B-58E3-4462-A47F-A05D6F645166}" presName="bgRect" presStyleLbl="bgShp" presStyleIdx="5" presStyleCnt="7"/>
      <dgm:spPr/>
    </dgm:pt>
    <dgm:pt modelId="{2FD8EBCB-1BF6-436E-8DE2-90E9CC14CD32}" type="pres">
      <dgm:prSet presAssocID="{834B608B-58E3-4462-A47F-A05D6F645166}"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Fingerprint2"/>
        </a:ext>
      </dgm:extLst>
    </dgm:pt>
    <dgm:pt modelId="{2E95851C-5D08-4297-9540-5EB497AD4F99}" type="pres">
      <dgm:prSet presAssocID="{834B608B-58E3-4462-A47F-A05D6F645166}" presName="spaceRect" presStyleCnt="0"/>
      <dgm:spPr/>
    </dgm:pt>
    <dgm:pt modelId="{857C9E8F-3CB4-4CFF-9F78-A4877CF7AB74}" type="pres">
      <dgm:prSet presAssocID="{834B608B-58E3-4462-A47F-A05D6F645166}" presName="parTx" presStyleLbl="revTx" presStyleIdx="5" presStyleCnt="7">
        <dgm:presLayoutVars>
          <dgm:chMax val="0"/>
          <dgm:chPref val="0"/>
        </dgm:presLayoutVars>
      </dgm:prSet>
      <dgm:spPr/>
    </dgm:pt>
    <dgm:pt modelId="{627F44DD-C3FC-4341-88FB-F86A8913E5E1}" type="pres">
      <dgm:prSet presAssocID="{C975CA14-194A-42E7-A305-25514163BA1E}" presName="sibTrans" presStyleCnt="0"/>
      <dgm:spPr/>
    </dgm:pt>
    <dgm:pt modelId="{22935508-8AA0-46E3-A0CA-4674027F5E21}" type="pres">
      <dgm:prSet presAssocID="{5C8E25F2-7576-4EA9-BBE0-73009C0597E8}" presName="compNode" presStyleCnt="0"/>
      <dgm:spPr/>
    </dgm:pt>
    <dgm:pt modelId="{D8F9A341-BF0A-4EF6-9A3B-75D061F92F9E}" type="pres">
      <dgm:prSet presAssocID="{5C8E25F2-7576-4EA9-BBE0-73009C0597E8}" presName="bgRect" presStyleLbl="bgShp" presStyleIdx="6" presStyleCnt="7"/>
      <dgm:spPr/>
    </dgm:pt>
    <dgm:pt modelId="{D313F1F3-384A-444E-8380-9A07B0A73F70}" type="pres">
      <dgm:prSet presAssocID="{5C8E25F2-7576-4EA9-BBE0-73009C0597E8}"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HomeOutline"/>
        </a:ext>
      </dgm:extLst>
    </dgm:pt>
    <dgm:pt modelId="{46E0E5FD-7379-4C27-8F81-7844BE165D34}" type="pres">
      <dgm:prSet presAssocID="{5C8E25F2-7576-4EA9-BBE0-73009C0597E8}" presName="spaceRect" presStyleCnt="0"/>
      <dgm:spPr/>
    </dgm:pt>
    <dgm:pt modelId="{AFB9FD34-C4BF-44CB-8434-A771D8C0C388}" type="pres">
      <dgm:prSet presAssocID="{5C8E25F2-7576-4EA9-BBE0-73009C0597E8}" presName="parTx" presStyleLbl="revTx" presStyleIdx="6" presStyleCnt="7">
        <dgm:presLayoutVars>
          <dgm:chMax val="0"/>
          <dgm:chPref val="0"/>
        </dgm:presLayoutVars>
      </dgm:prSet>
      <dgm:spPr/>
    </dgm:pt>
  </dgm:ptLst>
  <dgm:cxnLst>
    <dgm:cxn modelId="{C21ED803-E02E-4B45-9A20-576C60ECA7BC}" srcId="{75C3D891-DABB-4FD0-BE6A-50B2D93E383F}" destId="{F7E861C2-D6E3-4614-9751-90412894307F}" srcOrd="1" destOrd="0" parTransId="{D013C245-099B-4645-8E7F-2028E40C5C38}" sibTransId="{371BB26C-CB64-4C90-A40C-0D60DDD28556}"/>
    <dgm:cxn modelId="{6E31030A-EDFA-49B4-8064-2AE7F8A630B9}" type="presOf" srcId="{F7E861C2-D6E3-4614-9751-90412894307F}" destId="{7D6DC0E6-4F7E-4C41-8452-7859A31D8384}" srcOrd="0" destOrd="0" presId="urn:microsoft.com/office/officeart/2018/2/layout/IconVerticalSolidList"/>
    <dgm:cxn modelId="{77257A0F-C75F-4ADB-8FCA-326BA42BF945}" srcId="{75C3D891-DABB-4FD0-BE6A-50B2D93E383F}" destId="{89CDA131-C2EE-4C75-9BBD-C756182E81D1}" srcOrd="0" destOrd="0" parTransId="{44839F01-A965-4941-A9FA-42C20C49635C}" sibTransId="{27EB191E-D14D-47D1-8D98-7DBAF57BA633}"/>
    <dgm:cxn modelId="{3ADC9C10-A5A9-47D3-BA5F-49C0F96649ED}" type="presOf" srcId="{A367D2A6-15FD-427B-BEEE-0E07B83B7CEE}" destId="{ECAEEA83-1E74-4B44-A221-E685B1B660DC}" srcOrd="0" destOrd="0" presId="urn:microsoft.com/office/officeart/2018/2/layout/IconVerticalSolidList"/>
    <dgm:cxn modelId="{32571011-A619-4100-82FA-4E2F34CBDB28}" type="presOf" srcId="{89CDA131-C2EE-4C75-9BBD-C756182E81D1}" destId="{E8BCC5D8-23A9-43B8-87E6-0F3B9BC0C2A3}" srcOrd="0" destOrd="0" presId="urn:microsoft.com/office/officeart/2018/2/layout/IconVerticalSolidList"/>
    <dgm:cxn modelId="{28F8B437-792F-4D3A-89E1-E8947BB3C6AF}" type="presOf" srcId="{7DA7162B-B6FC-4171-AA29-EB8A8A5A03AB}" destId="{C91C6D2B-CA26-40A3-81F4-0B4FE2A6580E}" srcOrd="0" destOrd="0" presId="urn:microsoft.com/office/officeart/2018/2/layout/IconVerticalSolidList"/>
    <dgm:cxn modelId="{526BA842-6E24-4AD7-AFCB-F079BDE617F8}" type="presOf" srcId="{5C8E25F2-7576-4EA9-BBE0-73009C0597E8}" destId="{AFB9FD34-C4BF-44CB-8434-A771D8C0C388}" srcOrd="0" destOrd="0" presId="urn:microsoft.com/office/officeart/2018/2/layout/IconVerticalSolidList"/>
    <dgm:cxn modelId="{9DE6644D-31B4-4238-A79B-1223831BB8D4}" srcId="{75C3D891-DABB-4FD0-BE6A-50B2D93E383F}" destId="{A367D2A6-15FD-427B-BEEE-0E07B83B7CEE}" srcOrd="4" destOrd="0" parTransId="{833D5990-ED3F-4B6D-A9D4-3C5F455F3065}" sibTransId="{F3F07ED1-B0AC-4D82-A19D-7049F5F30680}"/>
    <dgm:cxn modelId="{69F59E53-8E57-4077-BDA4-CF4BF7C999EB}" type="presOf" srcId="{CF0E8E90-44F9-431F-872B-46EDE5918650}" destId="{7CD23E81-5481-4CA0-BC6F-049A85944165}" srcOrd="0" destOrd="0" presId="urn:microsoft.com/office/officeart/2018/2/layout/IconVerticalSolidList"/>
    <dgm:cxn modelId="{A1DD7294-7E3A-4BDD-9C0B-AD8D0A1E429B}" srcId="{75C3D891-DABB-4FD0-BE6A-50B2D93E383F}" destId="{5C8E25F2-7576-4EA9-BBE0-73009C0597E8}" srcOrd="6" destOrd="0" parTransId="{BCDC91CB-BA23-4B0F-BABD-3F6D62948FFD}" sibTransId="{DAF4ECDA-54BB-46A2-BF7F-E9174F27CC28}"/>
    <dgm:cxn modelId="{087B17A3-8D84-409D-899B-2B4D5B7F5FDA}" srcId="{75C3D891-DABB-4FD0-BE6A-50B2D93E383F}" destId="{834B608B-58E3-4462-A47F-A05D6F645166}" srcOrd="5" destOrd="0" parTransId="{18B60961-0C0A-4FBE-ACAD-B3A638E8238C}" sibTransId="{C975CA14-194A-42E7-A305-25514163BA1E}"/>
    <dgm:cxn modelId="{26DC79AF-E899-4C28-AB65-C900824FA21A}" type="presOf" srcId="{834B608B-58E3-4462-A47F-A05D6F645166}" destId="{857C9E8F-3CB4-4CFF-9F78-A4877CF7AB74}" srcOrd="0" destOrd="0" presId="urn:microsoft.com/office/officeart/2018/2/layout/IconVerticalSolidList"/>
    <dgm:cxn modelId="{335166B2-4B01-44A3-B899-F0CAD1AC56EA}" type="presOf" srcId="{75C3D891-DABB-4FD0-BE6A-50B2D93E383F}" destId="{183BCC2B-55B7-4B70-AC7F-D93A2884F8D7}" srcOrd="0" destOrd="0" presId="urn:microsoft.com/office/officeart/2018/2/layout/IconVerticalSolidList"/>
    <dgm:cxn modelId="{C2DCDED7-0AA6-4A45-87A9-63A754D6B948}" srcId="{75C3D891-DABB-4FD0-BE6A-50B2D93E383F}" destId="{CF0E8E90-44F9-431F-872B-46EDE5918650}" srcOrd="2" destOrd="0" parTransId="{2EEB507A-601E-4D63-A303-1217028C6398}" sibTransId="{5502CAA8-3709-49F7-8E2A-05F205DBC017}"/>
    <dgm:cxn modelId="{D4A456EF-B4FD-4993-B243-1C037D9447D9}" srcId="{75C3D891-DABB-4FD0-BE6A-50B2D93E383F}" destId="{7DA7162B-B6FC-4171-AA29-EB8A8A5A03AB}" srcOrd="3" destOrd="0" parTransId="{0208C66B-098C-45CA-9C74-B6306C7362EC}" sibTransId="{AE8458B1-6FA8-44BE-9E21-55B3F2603BC2}"/>
    <dgm:cxn modelId="{9658167A-7273-49E7-AAF0-C17D65E6A4DE}" type="presParOf" srcId="{183BCC2B-55B7-4B70-AC7F-D93A2884F8D7}" destId="{1A35A2CF-330B-429F-A9E7-346D6A6B3341}" srcOrd="0" destOrd="0" presId="urn:microsoft.com/office/officeart/2018/2/layout/IconVerticalSolidList"/>
    <dgm:cxn modelId="{31BE8D75-B47B-4DD9-B605-45482C27D950}" type="presParOf" srcId="{1A35A2CF-330B-429F-A9E7-346D6A6B3341}" destId="{C25541BC-E3F2-453D-B967-D47E04624B6F}" srcOrd="0" destOrd="0" presId="urn:microsoft.com/office/officeart/2018/2/layout/IconVerticalSolidList"/>
    <dgm:cxn modelId="{9663C4D0-C908-439B-A8B9-8EBA327F93A6}" type="presParOf" srcId="{1A35A2CF-330B-429F-A9E7-346D6A6B3341}" destId="{2C50F732-F023-4AA5-8E0C-FEA911360CC9}" srcOrd="1" destOrd="0" presId="urn:microsoft.com/office/officeart/2018/2/layout/IconVerticalSolidList"/>
    <dgm:cxn modelId="{B2C55EB3-BD89-4DC2-BA09-F6EE3985298D}" type="presParOf" srcId="{1A35A2CF-330B-429F-A9E7-346D6A6B3341}" destId="{1D8067FA-E7E6-4426-89AC-BFA867E6CE0F}" srcOrd="2" destOrd="0" presId="urn:microsoft.com/office/officeart/2018/2/layout/IconVerticalSolidList"/>
    <dgm:cxn modelId="{D93D21F9-5477-4059-98BC-53E3AB7F7ADE}" type="presParOf" srcId="{1A35A2CF-330B-429F-A9E7-346D6A6B3341}" destId="{E8BCC5D8-23A9-43B8-87E6-0F3B9BC0C2A3}" srcOrd="3" destOrd="0" presId="urn:microsoft.com/office/officeart/2018/2/layout/IconVerticalSolidList"/>
    <dgm:cxn modelId="{924F6974-D1D7-4138-9A1A-BE3EA76AB1B4}" type="presParOf" srcId="{183BCC2B-55B7-4B70-AC7F-D93A2884F8D7}" destId="{D973C49F-6F77-48A9-8BDB-A6F19ADFD0BB}" srcOrd="1" destOrd="0" presId="urn:microsoft.com/office/officeart/2018/2/layout/IconVerticalSolidList"/>
    <dgm:cxn modelId="{AA9FEA50-C72F-4DC4-9EB7-4907CB1FFC14}" type="presParOf" srcId="{183BCC2B-55B7-4B70-AC7F-D93A2884F8D7}" destId="{40D7F5C2-FD5D-457E-8A04-62C00C0FFA21}" srcOrd="2" destOrd="0" presId="urn:microsoft.com/office/officeart/2018/2/layout/IconVerticalSolidList"/>
    <dgm:cxn modelId="{A0FAB962-80E4-4943-8905-97F08B188366}" type="presParOf" srcId="{40D7F5C2-FD5D-457E-8A04-62C00C0FFA21}" destId="{4427A488-57A5-47BE-99FB-DCD0680C94BF}" srcOrd="0" destOrd="0" presId="urn:microsoft.com/office/officeart/2018/2/layout/IconVerticalSolidList"/>
    <dgm:cxn modelId="{3F1AAB41-9018-4A1A-90F1-2B0BD8C37A84}" type="presParOf" srcId="{40D7F5C2-FD5D-457E-8A04-62C00C0FFA21}" destId="{5A0135C2-DFE1-427B-8AF8-4D8C9577DDB3}" srcOrd="1" destOrd="0" presId="urn:microsoft.com/office/officeart/2018/2/layout/IconVerticalSolidList"/>
    <dgm:cxn modelId="{C7958FEA-D5AE-4738-890A-6490CC752696}" type="presParOf" srcId="{40D7F5C2-FD5D-457E-8A04-62C00C0FFA21}" destId="{2A429DDF-9952-4AA2-9BFD-F1964E7E99F2}" srcOrd="2" destOrd="0" presId="urn:microsoft.com/office/officeart/2018/2/layout/IconVerticalSolidList"/>
    <dgm:cxn modelId="{91E597C5-F96C-4DC6-8A62-2FB4ABE48211}" type="presParOf" srcId="{40D7F5C2-FD5D-457E-8A04-62C00C0FFA21}" destId="{7D6DC0E6-4F7E-4C41-8452-7859A31D8384}" srcOrd="3" destOrd="0" presId="urn:microsoft.com/office/officeart/2018/2/layout/IconVerticalSolidList"/>
    <dgm:cxn modelId="{95715CB9-D667-481B-9CEB-C6B4D4EBCD37}" type="presParOf" srcId="{183BCC2B-55B7-4B70-AC7F-D93A2884F8D7}" destId="{2C1FB507-E32E-487D-A446-AB567EACDB2C}" srcOrd="3" destOrd="0" presId="urn:microsoft.com/office/officeart/2018/2/layout/IconVerticalSolidList"/>
    <dgm:cxn modelId="{5D5DFB98-D341-4989-9FA1-928F775CA67E}" type="presParOf" srcId="{183BCC2B-55B7-4B70-AC7F-D93A2884F8D7}" destId="{94281DDE-35D8-4F56-B27E-9424162C5274}" srcOrd="4" destOrd="0" presId="urn:microsoft.com/office/officeart/2018/2/layout/IconVerticalSolidList"/>
    <dgm:cxn modelId="{70F4A361-B0F7-42E1-B8EB-84AA21C70807}" type="presParOf" srcId="{94281DDE-35D8-4F56-B27E-9424162C5274}" destId="{B7471413-F7BE-468B-92F7-641F14A46ECA}" srcOrd="0" destOrd="0" presId="urn:microsoft.com/office/officeart/2018/2/layout/IconVerticalSolidList"/>
    <dgm:cxn modelId="{F4726BAC-5646-4FC9-B11A-07598C727672}" type="presParOf" srcId="{94281DDE-35D8-4F56-B27E-9424162C5274}" destId="{DDAC1CB7-572D-4B3D-8D65-093DFC8364A5}" srcOrd="1" destOrd="0" presId="urn:microsoft.com/office/officeart/2018/2/layout/IconVerticalSolidList"/>
    <dgm:cxn modelId="{2BD6D5CE-D706-43A0-A4FF-671DDF42EB5B}" type="presParOf" srcId="{94281DDE-35D8-4F56-B27E-9424162C5274}" destId="{2C113BEE-41E4-4BB0-99AD-BE9C2B32A500}" srcOrd="2" destOrd="0" presId="urn:microsoft.com/office/officeart/2018/2/layout/IconVerticalSolidList"/>
    <dgm:cxn modelId="{140DCC64-1344-4A95-93BD-FF242F2B217B}" type="presParOf" srcId="{94281DDE-35D8-4F56-B27E-9424162C5274}" destId="{7CD23E81-5481-4CA0-BC6F-049A85944165}" srcOrd="3" destOrd="0" presId="urn:microsoft.com/office/officeart/2018/2/layout/IconVerticalSolidList"/>
    <dgm:cxn modelId="{40230426-C6C9-43E8-9CC6-09A9E2B22DC5}" type="presParOf" srcId="{183BCC2B-55B7-4B70-AC7F-D93A2884F8D7}" destId="{77A658F0-3027-4222-877B-5A8BA4D325C9}" srcOrd="5" destOrd="0" presId="urn:microsoft.com/office/officeart/2018/2/layout/IconVerticalSolidList"/>
    <dgm:cxn modelId="{BC0DE0CA-7873-4F6D-B44A-4850879FFB95}" type="presParOf" srcId="{183BCC2B-55B7-4B70-AC7F-D93A2884F8D7}" destId="{882383E3-25EF-4932-9DA9-03A6580CC555}" srcOrd="6" destOrd="0" presId="urn:microsoft.com/office/officeart/2018/2/layout/IconVerticalSolidList"/>
    <dgm:cxn modelId="{D51AA8C7-0F98-4B76-8F56-397C5320AF4E}" type="presParOf" srcId="{882383E3-25EF-4932-9DA9-03A6580CC555}" destId="{9CD18645-1BD2-4531-84E1-FFD61CA33E5C}" srcOrd="0" destOrd="0" presId="urn:microsoft.com/office/officeart/2018/2/layout/IconVerticalSolidList"/>
    <dgm:cxn modelId="{31BF18AD-7564-48D0-BFAF-4F20FE7B99DB}" type="presParOf" srcId="{882383E3-25EF-4932-9DA9-03A6580CC555}" destId="{A2CA16A1-3EA1-4E0B-951A-DDD02DF94639}" srcOrd="1" destOrd="0" presId="urn:microsoft.com/office/officeart/2018/2/layout/IconVerticalSolidList"/>
    <dgm:cxn modelId="{1282A9AF-0F91-41EC-8498-71720F5E5EDD}" type="presParOf" srcId="{882383E3-25EF-4932-9DA9-03A6580CC555}" destId="{C2BC66FD-787D-4725-AB46-B940E9EA7257}" srcOrd="2" destOrd="0" presId="urn:microsoft.com/office/officeart/2018/2/layout/IconVerticalSolidList"/>
    <dgm:cxn modelId="{155E2F19-4C91-4D8D-BB5E-0DE6FDAD4DA2}" type="presParOf" srcId="{882383E3-25EF-4932-9DA9-03A6580CC555}" destId="{C91C6D2B-CA26-40A3-81F4-0B4FE2A6580E}" srcOrd="3" destOrd="0" presId="urn:microsoft.com/office/officeart/2018/2/layout/IconVerticalSolidList"/>
    <dgm:cxn modelId="{3DA79A59-A3D4-4EFC-9EF8-F04A6CA6989B}" type="presParOf" srcId="{183BCC2B-55B7-4B70-AC7F-D93A2884F8D7}" destId="{20245F2A-8394-4D3C-9B3C-7B684CBF5AEB}" srcOrd="7" destOrd="0" presId="urn:microsoft.com/office/officeart/2018/2/layout/IconVerticalSolidList"/>
    <dgm:cxn modelId="{70E82AC8-3DFB-4500-B3D0-6BF6637EFFA3}" type="presParOf" srcId="{183BCC2B-55B7-4B70-AC7F-D93A2884F8D7}" destId="{DFF7EE72-4264-4184-8121-A6FF30E0B95C}" srcOrd="8" destOrd="0" presId="urn:microsoft.com/office/officeart/2018/2/layout/IconVerticalSolidList"/>
    <dgm:cxn modelId="{7FF24F78-5FCC-4D62-8986-743CDC319086}" type="presParOf" srcId="{DFF7EE72-4264-4184-8121-A6FF30E0B95C}" destId="{AF25A066-D72E-4A89-9521-43D7CB6D6753}" srcOrd="0" destOrd="0" presId="urn:microsoft.com/office/officeart/2018/2/layout/IconVerticalSolidList"/>
    <dgm:cxn modelId="{1CE6C507-2FD5-4E98-B474-F8AF0184FEE8}" type="presParOf" srcId="{DFF7EE72-4264-4184-8121-A6FF30E0B95C}" destId="{6A01B311-9CD8-4DF4-9BBC-852BCD22D824}" srcOrd="1" destOrd="0" presId="urn:microsoft.com/office/officeart/2018/2/layout/IconVerticalSolidList"/>
    <dgm:cxn modelId="{C7A610DF-6C8C-4837-BC02-CF07F094AEA5}" type="presParOf" srcId="{DFF7EE72-4264-4184-8121-A6FF30E0B95C}" destId="{1C4A45DF-13F9-4618-BAF1-124052EEC2AE}" srcOrd="2" destOrd="0" presId="urn:microsoft.com/office/officeart/2018/2/layout/IconVerticalSolidList"/>
    <dgm:cxn modelId="{70D6D1B2-6748-43C1-9F29-D0DB53D19D75}" type="presParOf" srcId="{DFF7EE72-4264-4184-8121-A6FF30E0B95C}" destId="{ECAEEA83-1E74-4B44-A221-E685B1B660DC}" srcOrd="3" destOrd="0" presId="urn:microsoft.com/office/officeart/2018/2/layout/IconVerticalSolidList"/>
    <dgm:cxn modelId="{38A8A9CC-201E-4679-9FAA-A0AF71A41031}" type="presParOf" srcId="{183BCC2B-55B7-4B70-AC7F-D93A2884F8D7}" destId="{1D9F4A78-5181-4E6F-A472-F33A4FC16B1F}" srcOrd="9" destOrd="0" presId="urn:microsoft.com/office/officeart/2018/2/layout/IconVerticalSolidList"/>
    <dgm:cxn modelId="{2E5733E9-ECBC-437D-AF5F-AF95D7494FC6}" type="presParOf" srcId="{183BCC2B-55B7-4B70-AC7F-D93A2884F8D7}" destId="{B8410769-D73B-4AD0-B0CB-2069E4870717}" srcOrd="10" destOrd="0" presId="urn:microsoft.com/office/officeart/2018/2/layout/IconVerticalSolidList"/>
    <dgm:cxn modelId="{83850325-BC24-4E09-BD2D-AAEC6905D402}" type="presParOf" srcId="{B8410769-D73B-4AD0-B0CB-2069E4870717}" destId="{BA458359-DC00-4556-BC3C-117FEE9A13A9}" srcOrd="0" destOrd="0" presId="urn:microsoft.com/office/officeart/2018/2/layout/IconVerticalSolidList"/>
    <dgm:cxn modelId="{C92A2687-13C3-4A3F-9924-90B3B1038808}" type="presParOf" srcId="{B8410769-D73B-4AD0-B0CB-2069E4870717}" destId="{2FD8EBCB-1BF6-436E-8DE2-90E9CC14CD32}" srcOrd="1" destOrd="0" presId="urn:microsoft.com/office/officeart/2018/2/layout/IconVerticalSolidList"/>
    <dgm:cxn modelId="{3258EF66-3BA0-41BC-BAEF-739402B84843}" type="presParOf" srcId="{B8410769-D73B-4AD0-B0CB-2069E4870717}" destId="{2E95851C-5D08-4297-9540-5EB497AD4F99}" srcOrd="2" destOrd="0" presId="urn:microsoft.com/office/officeart/2018/2/layout/IconVerticalSolidList"/>
    <dgm:cxn modelId="{466FEDA4-296A-44B0-8A90-22D775DFD6CA}" type="presParOf" srcId="{B8410769-D73B-4AD0-B0CB-2069E4870717}" destId="{857C9E8F-3CB4-4CFF-9F78-A4877CF7AB74}" srcOrd="3" destOrd="0" presId="urn:microsoft.com/office/officeart/2018/2/layout/IconVerticalSolidList"/>
    <dgm:cxn modelId="{DC7B36EE-C569-4BB8-8DCD-35E5DA688FC0}" type="presParOf" srcId="{183BCC2B-55B7-4B70-AC7F-D93A2884F8D7}" destId="{627F44DD-C3FC-4341-88FB-F86A8913E5E1}" srcOrd="11" destOrd="0" presId="urn:microsoft.com/office/officeart/2018/2/layout/IconVerticalSolidList"/>
    <dgm:cxn modelId="{9D429406-891E-4DA0-8A6E-074D942A8D08}" type="presParOf" srcId="{183BCC2B-55B7-4B70-AC7F-D93A2884F8D7}" destId="{22935508-8AA0-46E3-A0CA-4674027F5E21}" srcOrd="12" destOrd="0" presId="urn:microsoft.com/office/officeart/2018/2/layout/IconVerticalSolidList"/>
    <dgm:cxn modelId="{5D1CB102-3B97-48C3-8914-22D5B553EDFE}" type="presParOf" srcId="{22935508-8AA0-46E3-A0CA-4674027F5E21}" destId="{D8F9A341-BF0A-4EF6-9A3B-75D061F92F9E}" srcOrd="0" destOrd="0" presId="urn:microsoft.com/office/officeart/2018/2/layout/IconVerticalSolidList"/>
    <dgm:cxn modelId="{EB16C185-388E-405D-A705-D6CD1CB8CCB7}" type="presParOf" srcId="{22935508-8AA0-46E3-A0CA-4674027F5E21}" destId="{D313F1F3-384A-444E-8380-9A07B0A73F70}" srcOrd="1" destOrd="0" presId="urn:microsoft.com/office/officeart/2018/2/layout/IconVerticalSolidList"/>
    <dgm:cxn modelId="{4C4620B8-0905-4E61-98EB-08255B218064}" type="presParOf" srcId="{22935508-8AA0-46E3-A0CA-4674027F5E21}" destId="{46E0E5FD-7379-4C27-8F81-7844BE165D34}" srcOrd="2" destOrd="0" presId="urn:microsoft.com/office/officeart/2018/2/layout/IconVerticalSolidList"/>
    <dgm:cxn modelId="{71595558-469A-4410-B295-959958EBCA08}" type="presParOf" srcId="{22935508-8AA0-46E3-A0CA-4674027F5E21}" destId="{AFB9FD34-C4BF-44CB-8434-A771D8C0C38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00ED2B2-DD69-42D3-ABBC-1E667EB93964}"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33623A42-A206-4450-A56C-763CD69AA6B2}">
      <dgm:prSet/>
      <dgm:spPr/>
      <dgm:t>
        <a:bodyPr/>
        <a:lstStyle/>
        <a:p>
          <a:r>
            <a:rPr lang="en-US"/>
            <a:t>Symptoms</a:t>
          </a:r>
        </a:p>
      </dgm:t>
    </dgm:pt>
    <dgm:pt modelId="{E58CA556-7CD2-4E07-AABE-6854A44702D4}" type="parTrans" cxnId="{3DDD5BEA-99A4-4FD7-B896-8B0E4EE9A087}">
      <dgm:prSet/>
      <dgm:spPr/>
      <dgm:t>
        <a:bodyPr/>
        <a:lstStyle/>
        <a:p>
          <a:endParaRPr lang="en-US"/>
        </a:p>
      </dgm:t>
    </dgm:pt>
    <dgm:pt modelId="{0E37B57A-DA3A-4D3E-99E4-308319D1E44F}" type="sibTrans" cxnId="{3DDD5BEA-99A4-4FD7-B896-8B0E4EE9A087}">
      <dgm:prSet/>
      <dgm:spPr/>
      <dgm:t>
        <a:bodyPr/>
        <a:lstStyle/>
        <a:p>
          <a:endParaRPr lang="en-US"/>
        </a:p>
      </dgm:t>
    </dgm:pt>
    <dgm:pt modelId="{4F779C80-13F2-45D3-A9FD-1323AA16D71C}">
      <dgm:prSet/>
      <dgm:spPr/>
      <dgm:t>
        <a:bodyPr/>
        <a:lstStyle/>
        <a:p>
          <a:r>
            <a:rPr lang="en-US" dirty="0"/>
            <a:t>Likely to hear voices (auditory hallucinations) which can be devaluing, demeaning and frightening. </a:t>
          </a:r>
        </a:p>
      </dgm:t>
    </dgm:pt>
    <dgm:pt modelId="{BAE6A017-77C9-42D5-AA12-749DB1BBD4CB}" type="parTrans" cxnId="{241D71DC-A2A5-4F49-AC12-0070EC82F783}">
      <dgm:prSet/>
      <dgm:spPr/>
      <dgm:t>
        <a:bodyPr/>
        <a:lstStyle/>
        <a:p>
          <a:endParaRPr lang="en-US"/>
        </a:p>
      </dgm:t>
    </dgm:pt>
    <dgm:pt modelId="{0DA9D3FD-1A5F-4AA6-B91B-323F9A98AEDE}" type="sibTrans" cxnId="{241D71DC-A2A5-4F49-AC12-0070EC82F783}">
      <dgm:prSet/>
      <dgm:spPr/>
      <dgm:t>
        <a:bodyPr/>
        <a:lstStyle/>
        <a:p>
          <a:endParaRPr lang="en-US"/>
        </a:p>
      </dgm:t>
    </dgm:pt>
    <dgm:pt modelId="{15D0F726-4E4A-448F-9714-AE0D065C34C8}">
      <dgm:prSet/>
      <dgm:spPr/>
      <dgm:t>
        <a:bodyPr/>
        <a:lstStyle/>
        <a:p>
          <a:r>
            <a:rPr lang="en-US" dirty="0"/>
            <a:t>Typically one voice that is unfamiliar to the person.</a:t>
          </a:r>
        </a:p>
      </dgm:t>
    </dgm:pt>
    <dgm:pt modelId="{AC861F42-4519-488A-B02A-4E90CD0CA477}" type="parTrans" cxnId="{763931C2-DB7D-4AAE-8B4A-3EEE7DB54624}">
      <dgm:prSet/>
      <dgm:spPr/>
      <dgm:t>
        <a:bodyPr/>
        <a:lstStyle/>
        <a:p>
          <a:endParaRPr lang="en-US"/>
        </a:p>
      </dgm:t>
    </dgm:pt>
    <dgm:pt modelId="{87BAC7F7-9804-4D3C-B7FE-B784A35CC78F}" type="sibTrans" cxnId="{763931C2-DB7D-4AAE-8B4A-3EEE7DB54624}">
      <dgm:prSet/>
      <dgm:spPr/>
      <dgm:t>
        <a:bodyPr/>
        <a:lstStyle/>
        <a:p>
          <a:endParaRPr lang="en-US"/>
        </a:p>
      </dgm:t>
    </dgm:pt>
    <dgm:pt modelId="{26A90278-5F79-4803-8248-0C04E135B663}">
      <dgm:prSet/>
      <dgm:spPr/>
      <dgm:t>
        <a:bodyPr/>
        <a:lstStyle/>
        <a:p>
          <a:r>
            <a:rPr lang="en-US"/>
            <a:t>May believe others are reading their minds or plotting to hurt them. </a:t>
          </a:r>
        </a:p>
      </dgm:t>
    </dgm:pt>
    <dgm:pt modelId="{8A399459-CD31-44C3-AE2D-3148143A934C}" type="parTrans" cxnId="{CE3504E8-6C80-4DAC-927F-92A47A9D42E0}">
      <dgm:prSet/>
      <dgm:spPr/>
      <dgm:t>
        <a:bodyPr/>
        <a:lstStyle/>
        <a:p>
          <a:endParaRPr lang="en-US"/>
        </a:p>
      </dgm:t>
    </dgm:pt>
    <dgm:pt modelId="{21092725-D775-40A0-9F3E-F73E566652FF}" type="sibTrans" cxnId="{CE3504E8-6C80-4DAC-927F-92A47A9D42E0}">
      <dgm:prSet/>
      <dgm:spPr/>
      <dgm:t>
        <a:bodyPr/>
        <a:lstStyle/>
        <a:p>
          <a:endParaRPr lang="en-US"/>
        </a:p>
      </dgm:t>
    </dgm:pt>
    <dgm:pt modelId="{F2DAFF53-86B7-4181-9CAE-88C9145F64E9}">
      <dgm:prSet/>
      <dgm:spPr/>
      <dgm:t>
        <a:bodyPr/>
        <a:lstStyle/>
        <a:p>
          <a:r>
            <a:rPr lang="en-US"/>
            <a:t>Speech may be irrelevant, incoherent and the individual will not make sense when communicating.</a:t>
          </a:r>
        </a:p>
      </dgm:t>
    </dgm:pt>
    <dgm:pt modelId="{07E45C69-874C-4BC6-893F-350318A2A5C3}" type="parTrans" cxnId="{DD5C690B-8993-40AB-83C7-6B486E19B212}">
      <dgm:prSet/>
      <dgm:spPr/>
      <dgm:t>
        <a:bodyPr/>
        <a:lstStyle/>
        <a:p>
          <a:endParaRPr lang="en-US"/>
        </a:p>
      </dgm:t>
    </dgm:pt>
    <dgm:pt modelId="{1E8A854A-41D4-4D37-8885-2E9CDC6C3E93}" type="sibTrans" cxnId="{DD5C690B-8993-40AB-83C7-6B486E19B212}">
      <dgm:prSet/>
      <dgm:spPr/>
      <dgm:t>
        <a:bodyPr/>
        <a:lstStyle/>
        <a:p>
          <a:endParaRPr lang="en-US"/>
        </a:p>
      </dgm:t>
    </dgm:pt>
    <dgm:pt modelId="{0D0933F2-C832-164E-BEBE-439024A92EEE}" type="pres">
      <dgm:prSet presAssocID="{600ED2B2-DD69-42D3-ABBC-1E667EB93964}" presName="linear" presStyleCnt="0">
        <dgm:presLayoutVars>
          <dgm:animLvl val="lvl"/>
          <dgm:resizeHandles val="exact"/>
        </dgm:presLayoutVars>
      </dgm:prSet>
      <dgm:spPr/>
    </dgm:pt>
    <dgm:pt modelId="{ACDB2046-BC82-BC49-891E-7A5B896FB04C}" type="pres">
      <dgm:prSet presAssocID="{33623A42-A206-4450-A56C-763CD69AA6B2}" presName="parentText" presStyleLbl="node1" presStyleIdx="0" presStyleCnt="5" custLinFactY="-1791" custLinFactNeighborX="1353" custLinFactNeighborY="-100000">
        <dgm:presLayoutVars>
          <dgm:chMax val="0"/>
          <dgm:bulletEnabled val="1"/>
        </dgm:presLayoutVars>
      </dgm:prSet>
      <dgm:spPr/>
    </dgm:pt>
    <dgm:pt modelId="{554C4B7B-E305-054B-BC81-B10360128111}" type="pres">
      <dgm:prSet presAssocID="{0E37B57A-DA3A-4D3E-99E4-308319D1E44F}" presName="spacer" presStyleCnt="0"/>
      <dgm:spPr/>
    </dgm:pt>
    <dgm:pt modelId="{EE08A5F1-AFED-014D-A28A-30088EBC90A7}" type="pres">
      <dgm:prSet presAssocID="{4F779C80-13F2-45D3-A9FD-1323AA16D71C}" presName="parentText" presStyleLbl="node1" presStyleIdx="1" presStyleCnt="5">
        <dgm:presLayoutVars>
          <dgm:chMax val="0"/>
          <dgm:bulletEnabled val="1"/>
        </dgm:presLayoutVars>
      </dgm:prSet>
      <dgm:spPr/>
    </dgm:pt>
    <dgm:pt modelId="{77687D4A-5F46-D749-B13E-93A915038A91}" type="pres">
      <dgm:prSet presAssocID="{0DA9D3FD-1A5F-4AA6-B91B-323F9A98AEDE}" presName="spacer" presStyleCnt="0"/>
      <dgm:spPr/>
    </dgm:pt>
    <dgm:pt modelId="{737ADEDA-9175-E049-8A06-CEDE95BE0AD4}" type="pres">
      <dgm:prSet presAssocID="{15D0F726-4E4A-448F-9714-AE0D065C34C8}" presName="parentText" presStyleLbl="node1" presStyleIdx="2" presStyleCnt="5">
        <dgm:presLayoutVars>
          <dgm:chMax val="0"/>
          <dgm:bulletEnabled val="1"/>
        </dgm:presLayoutVars>
      </dgm:prSet>
      <dgm:spPr/>
    </dgm:pt>
    <dgm:pt modelId="{36F21DFE-FAEC-EF4C-9F14-8DE09C8CF09B}" type="pres">
      <dgm:prSet presAssocID="{87BAC7F7-9804-4D3C-B7FE-B784A35CC78F}" presName="spacer" presStyleCnt="0"/>
      <dgm:spPr/>
    </dgm:pt>
    <dgm:pt modelId="{896D2CFD-1BB6-064A-B847-E26A293AFBD8}" type="pres">
      <dgm:prSet presAssocID="{26A90278-5F79-4803-8248-0C04E135B663}" presName="parentText" presStyleLbl="node1" presStyleIdx="3" presStyleCnt="5">
        <dgm:presLayoutVars>
          <dgm:chMax val="0"/>
          <dgm:bulletEnabled val="1"/>
        </dgm:presLayoutVars>
      </dgm:prSet>
      <dgm:spPr/>
    </dgm:pt>
    <dgm:pt modelId="{FF34A6F3-56AB-AA42-BE9D-A7EF208260CF}" type="pres">
      <dgm:prSet presAssocID="{21092725-D775-40A0-9F3E-F73E566652FF}" presName="spacer" presStyleCnt="0"/>
      <dgm:spPr/>
    </dgm:pt>
    <dgm:pt modelId="{12CE3EC8-165D-9C4C-91A0-7ABAD21B9687}" type="pres">
      <dgm:prSet presAssocID="{F2DAFF53-86B7-4181-9CAE-88C9145F64E9}" presName="parentText" presStyleLbl="node1" presStyleIdx="4" presStyleCnt="5">
        <dgm:presLayoutVars>
          <dgm:chMax val="0"/>
          <dgm:bulletEnabled val="1"/>
        </dgm:presLayoutVars>
      </dgm:prSet>
      <dgm:spPr/>
    </dgm:pt>
  </dgm:ptLst>
  <dgm:cxnLst>
    <dgm:cxn modelId="{DD5C690B-8993-40AB-83C7-6B486E19B212}" srcId="{600ED2B2-DD69-42D3-ABBC-1E667EB93964}" destId="{F2DAFF53-86B7-4181-9CAE-88C9145F64E9}" srcOrd="4" destOrd="0" parTransId="{07E45C69-874C-4BC6-893F-350318A2A5C3}" sibTransId="{1E8A854A-41D4-4D37-8885-2E9CDC6C3E93}"/>
    <dgm:cxn modelId="{2AD1E210-4F87-E04B-A6D4-826904CAFC07}" type="presOf" srcId="{600ED2B2-DD69-42D3-ABBC-1E667EB93964}" destId="{0D0933F2-C832-164E-BEBE-439024A92EEE}" srcOrd="0" destOrd="0" presId="urn:microsoft.com/office/officeart/2005/8/layout/vList2"/>
    <dgm:cxn modelId="{4721FE3F-C678-AD48-8910-4AF251F998B0}" type="presOf" srcId="{15D0F726-4E4A-448F-9714-AE0D065C34C8}" destId="{737ADEDA-9175-E049-8A06-CEDE95BE0AD4}" srcOrd="0" destOrd="0" presId="urn:microsoft.com/office/officeart/2005/8/layout/vList2"/>
    <dgm:cxn modelId="{04BD076E-3EFB-EB4B-BBA0-CCFF57211087}" type="presOf" srcId="{26A90278-5F79-4803-8248-0C04E135B663}" destId="{896D2CFD-1BB6-064A-B847-E26A293AFBD8}" srcOrd="0" destOrd="0" presId="urn:microsoft.com/office/officeart/2005/8/layout/vList2"/>
    <dgm:cxn modelId="{1D45DAC1-5975-D245-B8FA-67A6B44CD3AA}" type="presOf" srcId="{4F779C80-13F2-45D3-A9FD-1323AA16D71C}" destId="{EE08A5F1-AFED-014D-A28A-30088EBC90A7}" srcOrd="0" destOrd="0" presId="urn:microsoft.com/office/officeart/2005/8/layout/vList2"/>
    <dgm:cxn modelId="{763931C2-DB7D-4AAE-8B4A-3EEE7DB54624}" srcId="{600ED2B2-DD69-42D3-ABBC-1E667EB93964}" destId="{15D0F726-4E4A-448F-9714-AE0D065C34C8}" srcOrd="2" destOrd="0" parTransId="{AC861F42-4519-488A-B02A-4E90CD0CA477}" sibTransId="{87BAC7F7-9804-4D3C-B7FE-B784A35CC78F}"/>
    <dgm:cxn modelId="{241D71DC-A2A5-4F49-AC12-0070EC82F783}" srcId="{600ED2B2-DD69-42D3-ABBC-1E667EB93964}" destId="{4F779C80-13F2-45D3-A9FD-1323AA16D71C}" srcOrd="1" destOrd="0" parTransId="{BAE6A017-77C9-42D5-AA12-749DB1BBD4CB}" sibTransId="{0DA9D3FD-1A5F-4AA6-B91B-323F9A98AEDE}"/>
    <dgm:cxn modelId="{CE3504E8-6C80-4DAC-927F-92A47A9D42E0}" srcId="{600ED2B2-DD69-42D3-ABBC-1E667EB93964}" destId="{26A90278-5F79-4803-8248-0C04E135B663}" srcOrd="3" destOrd="0" parTransId="{8A399459-CD31-44C3-AE2D-3148143A934C}" sibTransId="{21092725-D775-40A0-9F3E-F73E566652FF}"/>
    <dgm:cxn modelId="{3DDD5BEA-99A4-4FD7-B896-8B0E4EE9A087}" srcId="{600ED2B2-DD69-42D3-ABBC-1E667EB93964}" destId="{33623A42-A206-4450-A56C-763CD69AA6B2}" srcOrd="0" destOrd="0" parTransId="{E58CA556-7CD2-4E07-AABE-6854A44702D4}" sibTransId="{0E37B57A-DA3A-4D3E-99E4-308319D1E44F}"/>
    <dgm:cxn modelId="{3BEF52ED-6441-244E-8428-658D8AE1F05A}" type="presOf" srcId="{F2DAFF53-86B7-4181-9CAE-88C9145F64E9}" destId="{12CE3EC8-165D-9C4C-91A0-7ABAD21B9687}" srcOrd="0" destOrd="0" presId="urn:microsoft.com/office/officeart/2005/8/layout/vList2"/>
    <dgm:cxn modelId="{E895ACFE-E768-BD40-BEED-FE0504F6F80C}" type="presOf" srcId="{33623A42-A206-4450-A56C-763CD69AA6B2}" destId="{ACDB2046-BC82-BC49-891E-7A5B896FB04C}" srcOrd="0" destOrd="0" presId="urn:microsoft.com/office/officeart/2005/8/layout/vList2"/>
    <dgm:cxn modelId="{D65A0F3C-0B97-9143-8367-082146DD8A5A}" type="presParOf" srcId="{0D0933F2-C832-164E-BEBE-439024A92EEE}" destId="{ACDB2046-BC82-BC49-891E-7A5B896FB04C}" srcOrd="0" destOrd="0" presId="urn:microsoft.com/office/officeart/2005/8/layout/vList2"/>
    <dgm:cxn modelId="{14775049-F9C8-6D40-AFC6-C0BE150F5B15}" type="presParOf" srcId="{0D0933F2-C832-164E-BEBE-439024A92EEE}" destId="{554C4B7B-E305-054B-BC81-B10360128111}" srcOrd="1" destOrd="0" presId="urn:microsoft.com/office/officeart/2005/8/layout/vList2"/>
    <dgm:cxn modelId="{C3C0DF6F-EAA5-F44B-8211-6063F5C45E6E}" type="presParOf" srcId="{0D0933F2-C832-164E-BEBE-439024A92EEE}" destId="{EE08A5F1-AFED-014D-A28A-30088EBC90A7}" srcOrd="2" destOrd="0" presId="urn:microsoft.com/office/officeart/2005/8/layout/vList2"/>
    <dgm:cxn modelId="{A7E62257-2D97-504E-9BC7-514CDC939C95}" type="presParOf" srcId="{0D0933F2-C832-164E-BEBE-439024A92EEE}" destId="{77687D4A-5F46-D749-B13E-93A915038A91}" srcOrd="3" destOrd="0" presId="urn:microsoft.com/office/officeart/2005/8/layout/vList2"/>
    <dgm:cxn modelId="{22FD1D89-2532-814F-B985-EAAA17E1A931}" type="presParOf" srcId="{0D0933F2-C832-164E-BEBE-439024A92EEE}" destId="{737ADEDA-9175-E049-8A06-CEDE95BE0AD4}" srcOrd="4" destOrd="0" presId="urn:microsoft.com/office/officeart/2005/8/layout/vList2"/>
    <dgm:cxn modelId="{36B16159-B949-D24E-8ED7-4AE5E5107D50}" type="presParOf" srcId="{0D0933F2-C832-164E-BEBE-439024A92EEE}" destId="{36F21DFE-FAEC-EF4C-9F14-8DE09C8CF09B}" srcOrd="5" destOrd="0" presId="urn:microsoft.com/office/officeart/2005/8/layout/vList2"/>
    <dgm:cxn modelId="{805B3A6B-28DA-A846-9185-C68666721DF6}" type="presParOf" srcId="{0D0933F2-C832-164E-BEBE-439024A92EEE}" destId="{896D2CFD-1BB6-064A-B847-E26A293AFBD8}" srcOrd="6" destOrd="0" presId="urn:microsoft.com/office/officeart/2005/8/layout/vList2"/>
    <dgm:cxn modelId="{C3D1B914-6351-BB4C-9BD1-A427A220DA5F}" type="presParOf" srcId="{0D0933F2-C832-164E-BEBE-439024A92EEE}" destId="{FF34A6F3-56AB-AA42-BE9D-A7EF208260CF}" srcOrd="7" destOrd="0" presId="urn:microsoft.com/office/officeart/2005/8/layout/vList2"/>
    <dgm:cxn modelId="{881FAE81-544A-F148-9983-4757ED5138D6}" type="presParOf" srcId="{0D0933F2-C832-164E-BEBE-439024A92EEE}" destId="{12CE3EC8-165D-9C4C-91A0-7ABAD21B9687}"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ACEFC63-78BA-40DC-BD0E-D7A13CC0FCB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11E6781-16F0-4649-85E4-FFD2A047F008}">
      <dgm:prSet/>
      <dgm:spPr/>
      <dgm:t>
        <a:bodyPr/>
        <a:lstStyle/>
        <a:p>
          <a:r>
            <a:rPr lang="en-US" b="1"/>
            <a:t>The symptoms include 5 types of hallucinations:</a:t>
          </a:r>
          <a:endParaRPr lang="en-US"/>
        </a:p>
      </dgm:t>
    </dgm:pt>
    <dgm:pt modelId="{04F67627-D150-486D-9316-4777EC9DEC3D}" type="parTrans" cxnId="{C5A38AAB-9ED0-48CC-BE48-AFE621C1633C}">
      <dgm:prSet/>
      <dgm:spPr/>
      <dgm:t>
        <a:bodyPr/>
        <a:lstStyle/>
        <a:p>
          <a:endParaRPr lang="en-US"/>
        </a:p>
      </dgm:t>
    </dgm:pt>
    <dgm:pt modelId="{6B4FB769-3445-441D-9767-774FBE3757CD}" type="sibTrans" cxnId="{C5A38AAB-9ED0-48CC-BE48-AFE621C1633C}">
      <dgm:prSet/>
      <dgm:spPr/>
      <dgm:t>
        <a:bodyPr/>
        <a:lstStyle/>
        <a:p>
          <a:endParaRPr lang="en-US"/>
        </a:p>
      </dgm:t>
    </dgm:pt>
    <dgm:pt modelId="{C475FBFB-F8BC-4637-A809-D88D9223D34E}">
      <dgm:prSet/>
      <dgm:spPr/>
      <dgm:t>
        <a:bodyPr/>
        <a:lstStyle/>
        <a:p>
          <a:r>
            <a:rPr lang="en-US"/>
            <a:t>1) Auditory: Disturbed sensory experiences such as auditory hallucinations which are devaluing and critical; you are worthless, it’s all your fault, it may be a constant buzz.</a:t>
          </a:r>
        </a:p>
      </dgm:t>
    </dgm:pt>
    <dgm:pt modelId="{F83A2B71-3B1F-4525-9D4E-3B0434A937A5}" type="parTrans" cxnId="{ADD6BBB0-2EA5-4AB8-934D-A2C91C61477B}">
      <dgm:prSet/>
      <dgm:spPr/>
      <dgm:t>
        <a:bodyPr/>
        <a:lstStyle/>
        <a:p>
          <a:endParaRPr lang="en-US"/>
        </a:p>
      </dgm:t>
    </dgm:pt>
    <dgm:pt modelId="{AFFD975B-BAB3-49C4-BA13-A5E179815475}" type="sibTrans" cxnId="{ADD6BBB0-2EA5-4AB8-934D-A2C91C61477B}">
      <dgm:prSet/>
      <dgm:spPr/>
      <dgm:t>
        <a:bodyPr/>
        <a:lstStyle/>
        <a:p>
          <a:endParaRPr lang="en-US"/>
        </a:p>
      </dgm:t>
    </dgm:pt>
    <dgm:pt modelId="{EDD1376F-547B-48CF-ADFB-BF83AF2B5DE5}">
      <dgm:prSet/>
      <dgm:spPr/>
      <dgm:t>
        <a:bodyPr/>
        <a:lstStyle/>
        <a:p>
          <a:r>
            <a:rPr lang="en-US"/>
            <a:t>Command Hallucination: a voice instructing the individual to do something.</a:t>
          </a:r>
        </a:p>
      </dgm:t>
    </dgm:pt>
    <dgm:pt modelId="{27F067D5-26F9-49D8-AC32-D023EB71E1CD}" type="parTrans" cxnId="{C0B44B35-CF63-41DF-B88F-73F079146E74}">
      <dgm:prSet/>
      <dgm:spPr/>
      <dgm:t>
        <a:bodyPr/>
        <a:lstStyle/>
        <a:p>
          <a:endParaRPr lang="en-US"/>
        </a:p>
      </dgm:t>
    </dgm:pt>
    <dgm:pt modelId="{51C83A45-276C-4A37-B122-EF98E9475DFF}" type="sibTrans" cxnId="{C0B44B35-CF63-41DF-B88F-73F079146E74}">
      <dgm:prSet/>
      <dgm:spPr/>
      <dgm:t>
        <a:bodyPr/>
        <a:lstStyle/>
        <a:p>
          <a:endParaRPr lang="en-US"/>
        </a:p>
      </dgm:t>
    </dgm:pt>
    <dgm:pt modelId="{05D703E0-95A2-42AE-9C85-0456003DA8D5}">
      <dgm:prSet/>
      <dgm:spPr/>
      <dgm:t>
        <a:bodyPr/>
        <a:lstStyle/>
        <a:p>
          <a:r>
            <a:rPr lang="en-US"/>
            <a:t>2) Visual: seeing images of objects others do not see; the devil or G-d</a:t>
          </a:r>
        </a:p>
      </dgm:t>
    </dgm:pt>
    <dgm:pt modelId="{4C2B18B5-88C6-4717-8DE3-C4597BF1B783}" type="parTrans" cxnId="{E4127021-8707-4E6F-BD22-7CC128D3BADE}">
      <dgm:prSet/>
      <dgm:spPr/>
      <dgm:t>
        <a:bodyPr/>
        <a:lstStyle/>
        <a:p>
          <a:endParaRPr lang="en-US"/>
        </a:p>
      </dgm:t>
    </dgm:pt>
    <dgm:pt modelId="{58EE504A-07FD-4CBB-A8B5-5C3AE34E184D}" type="sibTrans" cxnId="{E4127021-8707-4E6F-BD22-7CC128D3BADE}">
      <dgm:prSet/>
      <dgm:spPr/>
      <dgm:t>
        <a:bodyPr/>
        <a:lstStyle/>
        <a:p>
          <a:endParaRPr lang="en-US"/>
        </a:p>
      </dgm:t>
    </dgm:pt>
    <dgm:pt modelId="{2E925B36-E422-4A3F-A065-027688B27A24}">
      <dgm:prSet/>
      <dgm:spPr/>
      <dgm:t>
        <a:bodyPr/>
        <a:lstStyle/>
        <a:p>
          <a:r>
            <a:rPr lang="en-US"/>
            <a:t>3) Gustatory (taste): reporting a strange taste in food; this hamburger patty tastes like bleach or poison</a:t>
          </a:r>
        </a:p>
      </dgm:t>
    </dgm:pt>
    <dgm:pt modelId="{9E945EB3-2055-463B-BE9A-97D8FF62364E}" type="parTrans" cxnId="{5DFC44DD-FB09-4D00-99B2-F84F57D23660}">
      <dgm:prSet/>
      <dgm:spPr/>
      <dgm:t>
        <a:bodyPr/>
        <a:lstStyle/>
        <a:p>
          <a:endParaRPr lang="en-US"/>
        </a:p>
      </dgm:t>
    </dgm:pt>
    <dgm:pt modelId="{9195DCBC-F77C-4709-918A-5AEA26DFF615}" type="sibTrans" cxnId="{5DFC44DD-FB09-4D00-99B2-F84F57D23660}">
      <dgm:prSet/>
      <dgm:spPr/>
      <dgm:t>
        <a:bodyPr/>
        <a:lstStyle/>
        <a:p>
          <a:endParaRPr lang="en-US"/>
        </a:p>
      </dgm:t>
    </dgm:pt>
    <dgm:pt modelId="{03FC026D-65CE-495A-A465-0B0E37A7ED33}">
      <dgm:prSet/>
      <dgm:spPr/>
      <dgm:t>
        <a:bodyPr/>
        <a:lstStyle/>
        <a:p>
          <a:r>
            <a:rPr lang="en-US" dirty="0"/>
            <a:t>4) Olfactory (smell): reporting an unusual, distressing, repugnant odor, human flesh burning;</a:t>
          </a:r>
        </a:p>
      </dgm:t>
    </dgm:pt>
    <dgm:pt modelId="{71548149-7677-441A-BAF8-DFA5C0C84B5A}" type="parTrans" cxnId="{C97A549F-1F06-4480-9D34-C4AA4B3E3EBE}">
      <dgm:prSet/>
      <dgm:spPr/>
      <dgm:t>
        <a:bodyPr/>
        <a:lstStyle/>
        <a:p>
          <a:endParaRPr lang="en-US"/>
        </a:p>
      </dgm:t>
    </dgm:pt>
    <dgm:pt modelId="{9C5A775F-1DC5-4B3C-B4F8-88E2C1BA265D}" type="sibTrans" cxnId="{C97A549F-1F06-4480-9D34-C4AA4B3E3EBE}">
      <dgm:prSet/>
      <dgm:spPr/>
      <dgm:t>
        <a:bodyPr/>
        <a:lstStyle/>
        <a:p>
          <a:endParaRPr lang="en-US"/>
        </a:p>
      </dgm:t>
    </dgm:pt>
    <dgm:pt modelId="{68BE800F-4427-469E-A0C1-F7F05C377654}">
      <dgm:prSet/>
      <dgm:spPr/>
      <dgm:t>
        <a:bodyPr/>
        <a:lstStyle/>
        <a:p>
          <a:r>
            <a:rPr lang="en-US"/>
            <a:t>5) Tactile (skin):  snakes crawling on body or they’re in my intestines; eyes are emitting radioactive rays; my skin being stretched</a:t>
          </a:r>
        </a:p>
      </dgm:t>
    </dgm:pt>
    <dgm:pt modelId="{D08155C4-30A6-46A2-A6A0-503F98A4AAA7}" type="parTrans" cxnId="{E7A96A71-4800-4D33-B0E8-65CED867735B}">
      <dgm:prSet/>
      <dgm:spPr/>
      <dgm:t>
        <a:bodyPr/>
        <a:lstStyle/>
        <a:p>
          <a:endParaRPr lang="en-US"/>
        </a:p>
      </dgm:t>
    </dgm:pt>
    <dgm:pt modelId="{108D8387-6CDB-41D0-9D90-3F960B7CBEAB}" type="sibTrans" cxnId="{E7A96A71-4800-4D33-B0E8-65CED867735B}">
      <dgm:prSet/>
      <dgm:spPr/>
      <dgm:t>
        <a:bodyPr/>
        <a:lstStyle/>
        <a:p>
          <a:endParaRPr lang="en-US"/>
        </a:p>
      </dgm:t>
    </dgm:pt>
    <dgm:pt modelId="{CD38CEDB-94AA-9343-9CC9-CCA5698B49D2}" type="pres">
      <dgm:prSet presAssocID="{EACEFC63-78BA-40DC-BD0E-D7A13CC0FCB6}" presName="linear" presStyleCnt="0">
        <dgm:presLayoutVars>
          <dgm:animLvl val="lvl"/>
          <dgm:resizeHandles val="exact"/>
        </dgm:presLayoutVars>
      </dgm:prSet>
      <dgm:spPr/>
    </dgm:pt>
    <dgm:pt modelId="{0DAFEC1D-E13E-614B-8158-888482BC0594}" type="pres">
      <dgm:prSet presAssocID="{611E6781-16F0-4649-85E4-FFD2A047F008}" presName="parentText" presStyleLbl="node1" presStyleIdx="0" presStyleCnt="6">
        <dgm:presLayoutVars>
          <dgm:chMax val="0"/>
          <dgm:bulletEnabled val="1"/>
        </dgm:presLayoutVars>
      </dgm:prSet>
      <dgm:spPr/>
    </dgm:pt>
    <dgm:pt modelId="{D24018A1-34BE-EE4B-83CB-25187E07F00F}" type="pres">
      <dgm:prSet presAssocID="{6B4FB769-3445-441D-9767-774FBE3757CD}" presName="spacer" presStyleCnt="0"/>
      <dgm:spPr/>
    </dgm:pt>
    <dgm:pt modelId="{4FFCC8B5-40B1-414F-ABE2-07DD6A479ECF}" type="pres">
      <dgm:prSet presAssocID="{C475FBFB-F8BC-4637-A809-D88D9223D34E}" presName="parentText" presStyleLbl="node1" presStyleIdx="1" presStyleCnt="6">
        <dgm:presLayoutVars>
          <dgm:chMax val="0"/>
          <dgm:bulletEnabled val="1"/>
        </dgm:presLayoutVars>
      </dgm:prSet>
      <dgm:spPr/>
    </dgm:pt>
    <dgm:pt modelId="{79E144AE-9C03-1146-B187-F02A2190E4B7}" type="pres">
      <dgm:prSet presAssocID="{C475FBFB-F8BC-4637-A809-D88D9223D34E}" presName="childText" presStyleLbl="revTx" presStyleIdx="0" presStyleCnt="1">
        <dgm:presLayoutVars>
          <dgm:bulletEnabled val="1"/>
        </dgm:presLayoutVars>
      </dgm:prSet>
      <dgm:spPr/>
    </dgm:pt>
    <dgm:pt modelId="{A2DF3A5E-118C-5B43-B5F4-612E3CBD1002}" type="pres">
      <dgm:prSet presAssocID="{05D703E0-95A2-42AE-9C85-0456003DA8D5}" presName="parentText" presStyleLbl="node1" presStyleIdx="2" presStyleCnt="6">
        <dgm:presLayoutVars>
          <dgm:chMax val="0"/>
          <dgm:bulletEnabled val="1"/>
        </dgm:presLayoutVars>
      </dgm:prSet>
      <dgm:spPr/>
    </dgm:pt>
    <dgm:pt modelId="{B5F8E342-EF3D-F346-86E7-1DCB3E48FC78}" type="pres">
      <dgm:prSet presAssocID="{58EE504A-07FD-4CBB-A8B5-5C3AE34E184D}" presName="spacer" presStyleCnt="0"/>
      <dgm:spPr/>
    </dgm:pt>
    <dgm:pt modelId="{36DC993A-0231-9D41-B821-90826BEAE493}" type="pres">
      <dgm:prSet presAssocID="{2E925B36-E422-4A3F-A065-027688B27A24}" presName="parentText" presStyleLbl="node1" presStyleIdx="3" presStyleCnt="6">
        <dgm:presLayoutVars>
          <dgm:chMax val="0"/>
          <dgm:bulletEnabled val="1"/>
        </dgm:presLayoutVars>
      </dgm:prSet>
      <dgm:spPr/>
    </dgm:pt>
    <dgm:pt modelId="{7FE2BF9A-6774-4E4D-A197-E220DA8DEA24}" type="pres">
      <dgm:prSet presAssocID="{9195DCBC-F77C-4709-918A-5AEA26DFF615}" presName="spacer" presStyleCnt="0"/>
      <dgm:spPr/>
    </dgm:pt>
    <dgm:pt modelId="{22A680BC-1EDC-CE48-9EFC-E2BB471A75DB}" type="pres">
      <dgm:prSet presAssocID="{03FC026D-65CE-495A-A465-0B0E37A7ED33}" presName="parentText" presStyleLbl="node1" presStyleIdx="4" presStyleCnt="6">
        <dgm:presLayoutVars>
          <dgm:chMax val="0"/>
          <dgm:bulletEnabled val="1"/>
        </dgm:presLayoutVars>
      </dgm:prSet>
      <dgm:spPr/>
    </dgm:pt>
    <dgm:pt modelId="{2B8DEA77-5C30-9C42-8FDC-FA79CED0C358}" type="pres">
      <dgm:prSet presAssocID="{9C5A775F-1DC5-4B3C-B4F8-88E2C1BA265D}" presName="spacer" presStyleCnt="0"/>
      <dgm:spPr/>
    </dgm:pt>
    <dgm:pt modelId="{B3CBBA76-7CDE-344F-8C74-D0B9B9B67846}" type="pres">
      <dgm:prSet presAssocID="{68BE800F-4427-469E-A0C1-F7F05C377654}" presName="parentText" presStyleLbl="node1" presStyleIdx="5" presStyleCnt="6">
        <dgm:presLayoutVars>
          <dgm:chMax val="0"/>
          <dgm:bulletEnabled val="1"/>
        </dgm:presLayoutVars>
      </dgm:prSet>
      <dgm:spPr/>
    </dgm:pt>
  </dgm:ptLst>
  <dgm:cxnLst>
    <dgm:cxn modelId="{C65C1E20-6CCF-B448-8071-FE09AD7FC417}" type="presOf" srcId="{EACEFC63-78BA-40DC-BD0E-D7A13CC0FCB6}" destId="{CD38CEDB-94AA-9343-9CC9-CCA5698B49D2}" srcOrd="0" destOrd="0" presId="urn:microsoft.com/office/officeart/2005/8/layout/vList2"/>
    <dgm:cxn modelId="{E4127021-8707-4E6F-BD22-7CC128D3BADE}" srcId="{EACEFC63-78BA-40DC-BD0E-D7A13CC0FCB6}" destId="{05D703E0-95A2-42AE-9C85-0456003DA8D5}" srcOrd="2" destOrd="0" parTransId="{4C2B18B5-88C6-4717-8DE3-C4597BF1B783}" sibTransId="{58EE504A-07FD-4CBB-A8B5-5C3AE34E184D}"/>
    <dgm:cxn modelId="{C0B44B35-CF63-41DF-B88F-73F079146E74}" srcId="{C475FBFB-F8BC-4637-A809-D88D9223D34E}" destId="{EDD1376F-547B-48CF-ADFB-BF83AF2B5DE5}" srcOrd="0" destOrd="0" parTransId="{27F067D5-26F9-49D8-AC32-D023EB71E1CD}" sibTransId="{51C83A45-276C-4A37-B122-EF98E9475DFF}"/>
    <dgm:cxn modelId="{E7A96A71-4800-4D33-B0E8-65CED867735B}" srcId="{EACEFC63-78BA-40DC-BD0E-D7A13CC0FCB6}" destId="{68BE800F-4427-469E-A0C1-F7F05C377654}" srcOrd="5" destOrd="0" parTransId="{D08155C4-30A6-46A2-A6A0-503F98A4AAA7}" sibTransId="{108D8387-6CDB-41D0-9D90-3F960B7CBEAB}"/>
    <dgm:cxn modelId="{C97A549F-1F06-4480-9D34-C4AA4B3E3EBE}" srcId="{EACEFC63-78BA-40DC-BD0E-D7A13CC0FCB6}" destId="{03FC026D-65CE-495A-A465-0B0E37A7ED33}" srcOrd="4" destOrd="0" parTransId="{71548149-7677-441A-BAF8-DFA5C0C84B5A}" sibTransId="{9C5A775F-1DC5-4B3C-B4F8-88E2C1BA265D}"/>
    <dgm:cxn modelId="{F42F19A5-1FBB-3247-8D31-B3C848DDA337}" type="presOf" srcId="{2E925B36-E422-4A3F-A065-027688B27A24}" destId="{36DC993A-0231-9D41-B821-90826BEAE493}" srcOrd="0" destOrd="0" presId="urn:microsoft.com/office/officeart/2005/8/layout/vList2"/>
    <dgm:cxn modelId="{C5A38AAB-9ED0-48CC-BE48-AFE621C1633C}" srcId="{EACEFC63-78BA-40DC-BD0E-D7A13CC0FCB6}" destId="{611E6781-16F0-4649-85E4-FFD2A047F008}" srcOrd="0" destOrd="0" parTransId="{04F67627-D150-486D-9316-4777EC9DEC3D}" sibTransId="{6B4FB769-3445-441D-9767-774FBE3757CD}"/>
    <dgm:cxn modelId="{A44A36AF-F75C-C046-96E3-47DE562743DC}" type="presOf" srcId="{03FC026D-65CE-495A-A465-0B0E37A7ED33}" destId="{22A680BC-1EDC-CE48-9EFC-E2BB471A75DB}" srcOrd="0" destOrd="0" presId="urn:microsoft.com/office/officeart/2005/8/layout/vList2"/>
    <dgm:cxn modelId="{ADD6BBB0-2EA5-4AB8-934D-A2C91C61477B}" srcId="{EACEFC63-78BA-40DC-BD0E-D7A13CC0FCB6}" destId="{C475FBFB-F8BC-4637-A809-D88D9223D34E}" srcOrd="1" destOrd="0" parTransId="{F83A2B71-3B1F-4525-9D4E-3B0434A937A5}" sibTransId="{AFFD975B-BAB3-49C4-BA13-A5E179815475}"/>
    <dgm:cxn modelId="{3C85F2C7-4F7B-C94D-99E3-3F8062C1A32C}" type="presOf" srcId="{05D703E0-95A2-42AE-9C85-0456003DA8D5}" destId="{A2DF3A5E-118C-5B43-B5F4-612E3CBD1002}" srcOrd="0" destOrd="0" presId="urn:microsoft.com/office/officeart/2005/8/layout/vList2"/>
    <dgm:cxn modelId="{A1A8EBCC-6FD0-DD42-9880-559B1E47CC12}" type="presOf" srcId="{611E6781-16F0-4649-85E4-FFD2A047F008}" destId="{0DAFEC1D-E13E-614B-8158-888482BC0594}" srcOrd="0" destOrd="0" presId="urn:microsoft.com/office/officeart/2005/8/layout/vList2"/>
    <dgm:cxn modelId="{5DFC44DD-FB09-4D00-99B2-F84F57D23660}" srcId="{EACEFC63-78BA-40DC-BD0E-D7A13CC0FCB6}" destId="{2E925B36-E422-4A3F-A065-027688B27A24}" srcOrd="3" destOrd="0" parTransId="{9E945EB3-2055-463B-BE9A-97D8FF62364E}" sibTransId="{9195DCBC-F77C-4709-918A-5AEA26DFF615}"/>
    <dgm:cxn modelId="{42B07CE1-5BB5-DE41-BACA-1947FF216AE7}" type="presOf" srcId="{C475FBFB-F8BC-4637-A809-D88D9223D34E}" destId="{4FFCC8B5-40B1-414F-ABE2-07DD6A479ECF}" srcOrd="0" destOrd="0" presId="urn:microsoft.com/office/officeart/2005/8/layout/vList2"/>
    <dgm:cxn modelId="{1DB67DE2-9C21-BD45-B698-FECEF2154157}" type="presOf" srcId="{68BE800F-4427-469E-A0C1-F7F05C377654}" destId="{B3CBBA76-7CDE-344F-8C74-D0B9B9B67846}" srcOrd="0" destOrd="0" presId="urn:microsoft.com/office/officeart/2005/8/layout/vList2"/>
    <dgm:cxn modelId="{3A917BF6-CC18-DC48-9CF6-A167FDF059AE}" type="presOf" srcId="{EDD1376F-547B-48CF-ADFB-BF83AF2B5DE5}" destId="{79E144AE-9C03-1146-B187-F02A2190E4B7}" srcOrd="0" destOrd="0" presId="urn:microsoft.com/office/officeart/2005/8/layout/vList2"/>
    <dgm:cxn modelId="{5F767822-954F-134C-A5FD-33B9E3BD6587}" type="presParOf" srcId="{CD38CEDB-94AA-9343-9CC9-CCA5698B49D2}" destId="{0DAFEC1D-E13E-614B-8158-888482BC0594}" srcOrd="0" destOrd="0" presId="urn:microsoft.com/office/officeart/2005/8/layout/vList2"/>
    <dgm:cxn modelId="{47C2D577-C6C8-F242-B089-17838B4E93C6}" type="presParOf" srcId="{CD38CEDB-94AA-9343-9CC9-CCA5698B49D2}" destId="{D24018A1-34BE-EE4B-83CB-25187E07F00F}" srcOrd="1" destOrd="0" presId="urn:microsoft.com/office/officeart/2005/8/layout/vList2"/>
    <dgm:cxn modelId="{CF5501AE-AF20-FB42-A68F-1D0BFCE302C0}" type="presParOf" srcId="{CD38CEDB-94AA-9343-9CC9-CCA5698B49D2}" destId="{4FFCC8B5-40B1-414F-ABE2-07DD6A479ECF}" srcOrd="2" destOrd="0" presId="urn:microsoft.com/office/officeart/2005/8/layout/vList2"/>
    <dgm:cxn modelId="{73566F45-9E9F-4E42-81C2-F5447ABA8C3C}" type="presParOf" srcId="{CD38CEDB-94AA-9343-9CC9-CCA5698B49D2}" destId="{79E144AE-9C03-1146-B187-F02A2190E4B7}" srcOrd="3" destOrd="0" presId="urn:microsoft.com/office/officeart/2005/8/layout/vList2"/>
    <dgm:cxn modelId="{3D4486E9-AC91-954E-8C66-6F4ED703AEAE}" type="presParOf" srcId="{CD38CEDB-94AA-9343-9CC9-CCA5698B49D2}" destId="{A2DF3A5E-118C-5B43-B5F4-612E3CBD1002}" srcOrd="4" destOrd="0" presId="urn:microsoft.com/office/officeart/2005/8/layout/vList2"/>
    <dgm:cxn modelId="{48A822EC-1FBF-F743-8EB4-B63E214B1904}" type="presParOf" srcId="{CD38CEDB-94AA-9343-9CC9-CCA5698B49D2}" destId="{B5F8E342-EF3D-F346-86E7-1DCB3E48FC78}" srcOrd="5" destOrd="0" presId="urn:microsoft.com/office/officeart/2005/8/layout/vList2"/>
    <dgm:cxn modelId="{49E66A8E-347C-884D-89B6-7B5E7C48FF8D}" type="presParOf" srcId="{CD38CEDB-94AA-9343-9CC9-CCA5698B49D2}" destId="{36DC993A-0231-9D41-B821-90826BEAE493}" srcOrd="6" destOrd="0" presId="urn:microsoft.com/office/officeart/2005/8/layout/vList2"/>
    <dgm:cxn modelId="{DC02DB39-1E48-B14D-83F8-4816CDB49A08}" type="presParOf" srcId="{CD38CEDB-94AA-9343-9CC9-CCA5698B49D2}" destId="{7FE2BF9A-6774-4E4D-A197-E220DA8DEA24}" srcOrd="7" destOrd="0" presId="urn:microsoft.com/office/officeart/2005/8/layout/vList2"/>
    <dgm:cxn modelId="{5F213723-7C48-3C4C-A804-FA240EEE0AE5}" type="presParOf" srcId="{CD38CEDB-94AA-9343-9CC9-CCA5698B49D2}" destId="{22A680BC-1EDC-CE48-9EFC-E2BB471A75DB}" srcOrd="8" destOrd="0" presId="urn:microsoft.com/office/officeart/2005/8/layout/vList2"/>
    <dgm:cxn modelId="{58DC1B66-8639-8F4C-8DF8-36BE5748802B}" type="presParOf" srcId="{CD38CEDB-94AA-9343-9CC9-CCA5698B49D2}" destId="{2B8DEA77-5C30-9C42-8FDC-FA79CED0C358}" srcOrd="9" destOrd="0" presId="urn:microsoft.com/office/officeart/2005/8/layout/vList2"/>
    <dgm:cxn modelId="{E745AA38-AEFF-1C4E-9E7C-77AD434C35A5}" type="presParOf" srcId="{CD38CEDB-94AA-9343-9CC9-CCA5698B49D2}" destId="{B3CBBA76-7CDE-344F-8C74-D0B9B9B67846}"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18D0501-043A-475B-AB38-093E2AF154A9}"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B607678-448A-4B66-91D8-CCFED005704B}">
      <dgm:prSet/>
      <dgm:spPr/>
      <dgm:t>
        <a:bodyPr/>
        <a:lstStyle/>
        <a:p>
          <a:r>
            <a:rPr lang="en-US"/>
            <a:t>Cross-Cultural Experiences of Auditory Hallucinations</a:t>
          </a:r>
        </a:p>
      </dgm:t>
    </dgm:pt>
    <dgm:pt modelId="{D28FCEC7-E5FC-420B-8FE1-0FED99C22EDC}" type="parTrans" cxnId="{652D55EA-8BE9-4793-8735-F9842159CC16}">
      <dgm:prSet/>
      <dgm:spPr/>
      <dgm:t>
        <a:bodyPr/>
        <a:lstStyle/>
        <a:p>
          <a:endParaRPr lang="en-US"/>
        </a:p>
      </dgm:t>
    </dgm:pt>
    <dgm:pt modelId="{5CC3B4CF-B436-435D-B448-C5D17265AD9A}" type="sibTrans" cxnId="{652D55EA-8BE9-4793-8735-F9842159CC16}">
      <dgm:prSet/>
      <dgm:spPr/>
      <dgm:t>
        <a:bodyPr/>
        <a:lstStyle/>
        <a:p>
          <a:endParaRPr lang="en-US"/>
        </a:p>
      </dgm:t>
    </dgm:pt>
    <dgm:pt modelId="{06FE9726-F905-4C49-A501-171B0C6979D2}">
      <dgm:prSet custT="1"/>
      <dgm:spPr/>
      <dgm:t>
        <a:bodyPr/>
        <a:lstStyle/>
        <a:p>
          <a:r>
            <a:rPr lang="en-US" sz="1800" b="1" dirty="0" err="1">
              <a:solidFill>
                <a:schemeClr val="tx1">
                  <a:lumMod val="95000"/>
                  <a:lumOff val="5000"/>
                </a:schemeClr>
              </a:solidFill>
            </a:rPr>
            <a:t>Pathoplastic</a:t>
          </a:r>
          <a:r>
            <a:rPr lang="en-US" sz="1800" b="1" dirty="0">
              <a:solidFill>
                <a:schemeClr val="tx1">
                  <a:lumMod val="95000"/>
                  <a:lumOff val="5000"/>
                </a:schemeClr>
              </a:solidFill>
            </a:rPr>
            <a:t>:  </a:t>
          </a:r>
          <a:r>
            <a:rPr lang="en-US" sz="1500" dirty="0"/>
            <a:t>the auditory hallucinations are shaped and influenced by the cultural expectations of the society </a:t>
          </a:r>
        </a:p>
      </dgm:t>
    </dgm:pt>
    <dgm:pt modelId="{69E7CF3C-0BF1-4FD1-93D8-4FC0ED1CA3F6}" type="parTrans" cxnId="{AB7F0676-61EB-4937-B24C-8C0E5B7D7153}">
      <dgm:prSet/>
      <dgm:spPr/>
      <dgm:t>
        <a:bodyPr/>
        <a:lstStyle/>
        <a:p>
          <a:endParaRPr lang="en-US"/>
        </a:p>
      </dgm:t>
    </dgm:pt>
    <dgm:pt modelId="{BF6C3C79-0AAE-42D3-9186-219C2B39EB44}" type="sibTrans" cxnId="{AB7F0676-61EB-4937-B24C-8C0E5B7D7153}">
      <dgm:prSet/>
      <dgm:spPr/>
      <dgm:t>
        <a:bodyPr/>
        <a:lstStyle/>
        <a:p>
          <a:endParaRPr lang="en-US"/>
        </a:p>
      </dgm:t>
    </dgm:pt>
    <dgm:pt modelId="{4A3EC312-ACD5-4FE6-90F7-47F212289C75}">
      <dgm:prSet/>
      <dgm:spPr/>
      <dgm:t>
        <a:bodyPr/>
        <a:lstStyle/>
        <a:p>
          <a:r>
            <a:rPr lang="en-US" dirty="0"/>
            <a:t>Africa: for some Africans, the voice advises the individual to ignore the evil voices; the voices may be relational meaning the person talks to the voice; the individual recognizes the voice as being his/her mother or friend; in general the voices is positive; voice is friendly</a:t>
          </a:r>
        </a:p>
      </dgm:t>
    </dgm:pt>
    <dgm:pt modelId="{7DB3E4DD-1564-46D1-904D-FD60EE3BEF5B}" type="parTrans" cxnId="{B56BAEEE-995F-4E39-A9BD-5CC9B7EA7D5E}">
      <dgm:prSet/>
      <dgm:spPr/>
      <dgm:t>
        <a:bodyPr/>
        <a:lstStyle/>
        <a:p>
          <a:endParaRPr lang="en-US"/>
        </a:p>
      </dgm:t>
    </dgm:pt>
    <dgm:pt modelId="{CAFC46FB-4330-4947-8A6D-1D9922D77FE5}" type="sibTrans" cxnId="{B56BAEEE-995F-4E39-A9BD-5CC9B7EA7D5E}">
      <dgm:prSet/>
      <dgm:spPr/>
      <dgm:t>
        <a:bodyPr/>
        <a:lstStyle/>
        <a:p>
          <a:endParaRPr lang="en-US"/>
        </a:p>
      </dgm:t>
    </dgm:pt>
    <dgm:pt modelId="{B3452D9F-3146-4783-BDAB-2B5BFBAEEB46}">
      <dgm:prSet/>
      <dgm:spPr/>
      <dgm:t>
        <a:bodyPr/>
        <a:lstStyle/>
        <a:p>
          <a:r>
            <a:rPr lang="en-US" dirty="0"/>
            <a:t>South Asians: these individuals hear annoying relatives advising them to get dressed, practice their grooming and hygiene.</a:t>
          </a:r>
        </a:p>
      </dgm:t>
    </dgm:pt>
    <dgm:pt modelId="{B5745DC2-F9C8-4C78-8DF6-1013C67DD192}" type="parTrans" cxnId="{9BEBFA72-445C-4CF0-AD4B-A0BC1C98C7D5}">
      <dgm:prSet/>
      <dgm:spPr/>
      <dgm:t>
        <a:bodyPr/>
        <a:lstStyle/>
        <a:p>
          <a:endParaRPr lang="en-US"/>
        </a:p>
      </dgm:t>
    </dgm:pt>
    <dgm:pt modelId="{9716B273-62D9-43CF-91A0-ECA5C08D2504}" type="sibTrans" cxnId="{9BEBFA72-445C-4CF0-AD4B-A0BC1C98C7D5}">
      <dgm:prSet/>
      <dgm:spPr/>
      <dgm:t>
        <a:bodyPr/>
        <a:lstStyle/>
        <a:p>
          <a:endParaRPr lang="en-US"/>
        </a:p>
      </dgm:t>
    </dgm:pt>
    <dgm:pt modelId="{6429BB7F-2890-435F-9B3E-3F4170EEB87D}">
      <dgm:prSet/>
      <dgm:spPr/>
      <dgm:t>
        <a:bodyPr/>
        <a:lstStyle/>
        <a:p>
          <a:r>
            <a:rPr lang="en-US"/>
            <a:t>Indian: voices as playful, being a spirit, entertaining, magic</a:t>
          </a:r>
        </a:p>
      </dgm:t>
    </dgm:pt>
    <dgm:pt modelId="{2CB36DD4-163C-4C10-90A8-C56A527003A6}" type="parTrans" cxnId="{17570972-B1B2-4CE7-A445-083F2BF6F531}">
      <dgm:prSet/>
      <dgm:spPr/>
      <dgm:t>
        <a:bodyPr/>
        <a:lstStyle/>
        <a:p>
          <a:endParaRPr lang="en-US"/>
        </a:p>
      </dgm:t>
    </dgm:pt>
    <dgm:pt modelId="{FB845D30-D761-4D00-8580-7B32E2F80B65}" type="sibTrans" cxnId="{17570972-B1B2-4CE7-A445-083F2BF6F531}">
      <dgm:prSet/>
      <dgm:spPr/>
      <dgm:t>
        <a:bodyPr/>
        <a:lstStyle/>
        <a:p>
          <a:endParaRPr lang="en-US"/>
        </a:p>
      </dgm:t>
    </dgm:pt>
    <dgm:pt modelId="{515426BA-2361-2247-B844-54B629C2147C}" type="pres">
      <dgm:prSet presAssocID="{F18D0501-043A-475B-AB38-093E2AF154A9}" presName="linear" presStyleCnt="0">
        <dgm:presLayoutVars>
          <dgm:animLvl val="lvl"/>
          <dgm:resizeHandles val="exact"/>
        </dgm:presLayoutVars>
      </dgm:prSet>
      <dgm:spPr/>
    </dgm:pt>
    <dgm:pt modelId="{0814F07E-6243-114A-839A-76DF38F2E929}" type="pres">
      <dgm:prSet presAssocID="{9B607678-448A-4B66-91D8-CCFED005704B}" presName="parentText" presStyleLbl="node1" presStyleIdx="0" presStyleCnt="5" custLinFactY="-37848" custLinFactNeighborY="-100000">
        <dgm:presLayoutVars>
          <dgm:chMax val="0"/>
          <dgm:bulletEnabled val="1"/>
        </dgm:presLayoutVars>
      </dgm:prSet>
      <dgm:spPr/>
    </dgm:pt>
    <dgm:pt modelId="{8E4056EA-9D15-5B47-90D6-8336E9E73940}" type="pres">
      <dgm:prSet presAssocID="{5CC3B4CF-B436-435D-B448-C5D17265AD9A}" presName="spacer" presStyleCnt="0"/>
      <dgm:spPr/>
    </dgm:pt>
    <dgm:pt modelId="{D9DADEF4-B35A-7E47-B72D-E3845A776424}" type="pres">
      <dgm:prSet presAssocID="{06FE9726-F905-4C49-A501-171B0C6979D2}" presName="parentText" presStyleLbl="node1" presStyleIdx="1" presStyleCnt="5" custLinFactY="-29232" custLinFactNeighborY="-100000">
        <dgm:presLayoutVars>
          <dgm:chMax val="0"/>
          <dgm:bulletEnabled val="1"/>
        </dgm:presLayoutVars>
      </dgm:prSet>
      <dgm:spPr/>
    </dgm:pt>
    <dgm:pt modelId="{E3B9BCC5-4732-7C45-A2CA-E110A78116E8}" type="pres">
      <dgm:prSet presAssocID="{BF6C3C79-0AAE-42D3-9186-219C2B39EB44}" presName="spacer" presStyleCnt="0"/>
      <dgm:spPr/>
    </dgm:pt>
    <dgm:pt modelId="{C6C4FFF0-B31A-5049-BEC3-C0E54D248AFC}" type="pres">
      <dgm:prSet presAssocID="{4A3EC312-ACD5-4FE6-90F7-47F212289C75}" presName="parentText" presStyleLbl="node1" presStyleIdx="2" presStyleCnt="5" custLinFactY="-16113" custLinFactNeighborY="-100000">
        <dgm:presLayoutVars>
          <dgm:chMax val="0"/>
          <dgm:bulletEnabled val="1"/>
        </dgm:presLayoutVars>
      </dgm:prSet>
      <dgm:spPr/>
    </dgm:pt>
    <dgm:pt modelId="{FD5D8C5C-9A32-7141-AFE4-6358C9013853}" type="pres">
      <dgm:prSet presAssocID="{CAFC46FB-4330-4947-8A6D-1D9922D77FE5}" presName="spacer" presStyleCnt="0"/>
      <dgm:spPr/>
    </dgm:pt>
    <dgm:pt modelId="{C318B3D7-481E-334A-BA33-E6CAE5171D57}" type="pres">
      <dgm:prSet presAssocID="{B3452D9F-3146-4783-BDAB-2B5BFBAEEB46}" presName="parentText" presStyleLbl="node1" presStyleIdx="3" presStyleCnt="5" custLinFactY="-2499" custLinFactNeighborY="-100000">
        <dgm:presLayoutVars>
          <dgm:chMax val="0"/>
          <dgm:bulletEnabled val="1"/>
        </dgm:presLayoutVars>
      </dgm:prSet>
      <dgm:spPr/>
    </dgm:pt>
    <dgm:pt modelId="{49C01776-2229-524B-845A-E8613DE22CCF}" type="pres">
      <dgm:prSet presAssocID="{9716B273-62D9-43CF-91A0-ECA5C08D2504}" presName="spacer" presStyleCnt="0"/>
      <dgm:spPr/>
    </dgm:pt>
    <dgm:pt modelId="{5F1E258D-3138-914B-B57A-7EE13D22E45B}" type="pres">
      <dgm:prSet presAssocID="{6429BB7F-2890-435F-9B3E-3F4170EEB87D}" presName="parentText" presStyleLbl="node1" presStyleIdx="4" presStyleCnt="5" custLinFactY="4846" custLinFactNeighborY="100000">
        <dgm:presLayoutVars>
          <dgm:chMax val="0"/>
          <dgm:bulletEnabled val="1"/>
        </dgm:presLayoutVars>
      </dgm:prSet>
      <dgm:spPr/>
    </dgm:pt>
  </dgm:ptLst>
  <dgm:cxnLst>
    <dgm:cxn modelId="{A0F4493D-7685-AC45-86CE-7B7D2A8F0B6B}" type="presOf" srcId="{4A3EC312-ACD5-4FE6-90F7-47F212289C75}" destId="{C6C4FFF0-B31A-5049-BEC3-C0E54D248AFC}" srcOrd="0" destOrd="0" presId="urn:microsoft.com/office/officeart/2005/8/layout/vList2"/>
    <dgm:cxn modelId="{762BFE6D-2138-3B4B-9960-37637DF60801}" type="presOf" srcId="{9B607678-448A-4B66-91D8-CCFED005704B}" destId="{0814F07E-6243-114A-839A-76DF38F2E929}" srcOrd="0" destOrd="0" presId="urn:microsoft.com/office/officeart/2005/8/layout/vList2"/>
    <dgm:cxn modelId="{17570972-B1B2-4CE7-A445-083F2BF6F531}" srcId="{F18D0501-043A-475B-AB38-093E2AF154A9}" destId="{6429BB7F-2890-435F-9B3E-3F4170EEB87D}" srcOrd="4" destOrd="0" parTransId="{2CB36DD4-163C-4C10-90A8-C56A527003A6}" sibTransId="{FB845D30-D761-4D00-8580-7B32E2F80B65}"/>
    <dgm:cxn modelId="{9BEBFA72-445C-4CF0-AD4B-A0BC1C98C7D5}" srcId="{F18D0501-043A-475B-AB38-093E2AF154A9}" destId="{B3452D9F-3146-4783-BDAB-2B5BFBAEEB46}" srcOrd="3" destOrd="0" parTransId="{B5745DC2-F9C8-4C78-8DF6-1013C67DD192}" sibTransId="{9716B273-62D9-43CF-91A0-ECA5C08D2504}"/>
    <dgm:cxn modelId="{AB7F0676-61EB-4937-B24C-8C0E5B7D7153}" srcId="{F18D0501-043A-475B-AB38-093E2AF154A9}" destId="{06FE9726-F905-4C49-A501-171B0C6979D2}" srcOrd="1" destOrd="0" parTransId="{69E7CF3C-0BF1-4FD1-93D8-4FC0ED1CA3F6}" sibTransId="{BF6C3C79-0AAE-42D3-9186-219C2B39EB44}"/>
    <dgm:cxn modelId="{B4C0537E-D30F-1B4A-9BDC-CC60D5D9D491}" type="presOf" srcId="{06FE9726-F905-4C49-A501-171B0C6979D2}" destId="{D9DADEF4-B35A-7E47-B72D-E3845A776424}" srcOrd="0" destOrd="0" presId="urn:microsoft.com/office/officeart/2005/8/layout/vList2"/>
    <dgm:cxn modelId="{105E2AC2-4096-2D44-B3B6-AD5D21F2DFA6}" type="presOf" srcId="{6429BB7F-2890-435F-9B3E-3F4170EEB87D}" destId="{5F1E258D-3138-914B-B57A-7EE13D22E45B}" srcOrd="0" destOrd="0" presId="urn:microsoft.com/office/officeart/2005/8/layout/vList2"/>
    <dgm:cxn modelId="{07F9A3CB-1E68-BE45-8413-535AA71D437F}" type="presOf" srcId="{F18D0501-043A-475B-AB38-093E2AF154A9}" destId="{515426BA-2361-2247-B844-54B629C2147C}" srcOrd="0" destOrd="0" presId="urn:microsoft.com/office/officeart/2005/8/layout/vList2"/>
    <dgm:cxn modelId="{652D55EA-8BE9-4793-8735-F9842159CC16}" srcId="{F18D0501-043A-475B-AB38-093E2AF154A9}" destId="{9B607678-448A-4B66-91D8-CCFED005704B}" srcOrd="0" destOrd="0" parTransId="{D28FCEC7-E5FC-420B-8FE1-0FED99C22EDC}" sibTransId="{5CC3B4CF-B436-435D-B448-C5D17265AD9A}"/>
    <dgm:cxn modelId="{23EA3CEB-7263-734B-A81E-98159889E8BB}" type="presOf" srcId="{B3452D9F-3146-4783-BDAB-2B5BFBAEEB46}" destId="{C318B3D7-481E-334A-BA33-E6CAE5171D57}" srcOrd="0" destOrd="0" presId="urn:microsoft.com/office/officeart/2005/8/layout/vList2"/>
    <dgm:cxn modelId="{B56BAEEE-995F-4E39-A9BD-5CC9B7EA7D5E}" srcId="{F18D0501-043A-475B-AB38-093E2AF154A9}" destId="{4A3EC312-ACD5-4FE6-90F7-47F212289C75}" srcOrd="2" destOrd="0" parTransId="{7DB3E4DD-1564-46D1-904D-FD60EE3BEF5B}" sibTransId="{CAFC46FB-4330-4947-8A6D-1D9922D77FE5}"/>
    <dgm:cxn modelId="{38BB0947-1916-9C4C-99BA-B4023A417C73}" type="presParOf" srcId="{515426BA-2361-2247-B844-54B629C2147C}" destId="{0814F07E-6243-114A-839A-76DF38F2E929}" srcOrd="0" destOrd="0" presId="urn:microsoft.com/office/officeart/2005/8/layout/vList2"/>
    <dgm:cxn modelId="{78691D64-A551-114A-8E65-F2AADB2FB62C}" type="presParOf" srcId="{515426BA-2361-2247-B844-54B629C2147C}" destId="{8E4056EA-9D15-5B47-90D6-8336E9E73940}" srcOrd="1" destOrd="0" presId="urn:microsoft.com/office/officeart/2005/8/layout/vList2"/>
    <dgm:cxn modelId="{4E66F4CE-3B68-634E-AB80-B86B52AE81A2}" type="presParOf" srcId="{515426BA-2361-2247-B844-54B629C2147C}" destId="{D9DADEF4-B35A-7E47-B72D-E3845A776424}" srcOrd="2" destOrd="0" presId="urn:microsoft.com/office/officeart/2005/8/layout/vList2"/>
    <dgm:cxn modelId="{9210232B-BC78-2342-BAFB-21FC6AD275FA}" type="presParOf" srcId="{515426BA-2361-2247-B844-54B629C2147C}" destId="{E3B9BCC5-4732-7C45-A2CA-E110A78116E8}" srcOrd="3" destOrd="0" presId="urn:microsoft.com/office/officeart/2005/8/layout/vList2"/>
    <dgm:cxn modelId="{C7E2CF31-C53D-E241-8A8F-45C5AFFCE6DF}" type="presParOf" srcId="{515426BA-2361-2247-B844-54B629C2147C}" destId="{C6C4FFF0-B31A-5049-BEC3-C0E54D248AFC}" srcOrd="4" destOrd="0" presId="urn:microsoft.com/office/officeart/2005/8/layout/vList2"/>
    <dgm:cxn modelId="{E3E783AC-61BC-304F-B3C5-F0EF487DFDF2}" type="presParOf" srcId="{515426BA-2361-2247-B844-54B629C2147C}" destId="{FD5D8C5C-9A32-7141-AFE4-6358C9013853}" srcOrd="5" destOrd="0" presId="urn:microsoft.com/office/officeart/2005/8/layout/vList2"/>
    <dgm:cxn modelId="{15740FBE-37C9-EE4A-B520-70444D4549E1}" type="presParOf" srcId="{515426BA-2361-2247-B844-54B629C2147C}" destId="{C318B3D7-481E-334A-BA33-E6CAE5171D57}" srcOrd="6" destOrd="0" presId="urn:microsoft.com/office/officeart/2005/8/layout/vList2"/>
    <dgm:cxn modelId="{9E82535C-842A-9749-957C-25D08BA8A34C}" type="presParOf" srcId="{515426BA-2361-2247-B844-54B629C2147C}" destId="{49C01776-2229-524B-845A-E8613DE22CCF}" srcOrd="7" destOrd="0" presId="urn:microsoft.com/office/officeart/2005/8/layout/vList2"/>
    <dgm:cxn modelId="{0A0A641E-F297-DC46-8F18-DF3E5B1F450C}" type="presParOf" srcId="{515426BA-2361-2247-B844-54B629C2147C}" destId="{5F1E258D-3138-914B-B57A-7EE13D22E45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CEF94F5-548C-4DAC-9210-525A6D6420ED}"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D77EFBC3-52B6-4ABB-B493-748821C756CB}">
      <dgm:prSet/>
      <dgm:spPr/>
      <dgm:t>
        <a:bodyPr/>
        <a:lstStyle/>
        <a:p>
          <a:r>
            <a:rPr lang="en-US"/>
            <a:t>It is suspected that deficits in the left temporal lobe may lead to spontaneous neural activity causing speech misrepresentations that account for auditory hallucinations.</a:t>
          </a:r>
        </a:p>
      </dgm:t>
    </dgm:pt>
    <dgm:pt modelId="{789D8325-6ACA-4B6A-9AFE-27723741B057}" type="parTrans" cxnId="{24964AC0-C830-434B-8781-2DA4A32C8907}">
      <dgm:prSet/>
      <dgm:spPr/>
      <dgm:t>
        <a:bodyPr/>
        <a:lstStyle/>
        <a:p>
          <a:endParaRPr lang="en-US"/>
        </a:p>
      </dgm:t>
    </dgm:pt>
    <dgm:pt modelId="{AD9EAF42-6953-4C95-A9E3-A7895384363D}" type="sibTrans" cxnId="{24964AC0-C830-434B-8781-2DA4A32C8907}">
      <dgm:prSet/>
      <dgm:spPr/>
      <dgm:t>
        <a:bodyPr/>
        <a:lstStyle/>
        <a:p>
          <a:endParaRPr lang="en-US"/>
        </a:p>
      </dgm:t>
    </dgm:pt>
    <dgm:pt modelId="{A7AB33D0-7A81-4D18-984B-48DEB4B4CBF3}">
      <dgm:prSet/>
      <dgm:spPr/>
      <dgm:t>
        <a:bodyPr/>
        <a:lstStyle/>
        <a:p>
          <a:r>
            <a:rPr lang="en-US"/>
            <a:t>Another brain abnormality linked to auditory hallucinations is abnormal activity of the thalamus.</a:t>
          </a:r>
        </a:p>
      </dgm:t>
    </dgm:pt>
    <dgm:pt modelId="{706052FE-29D2-4094-B067-D14AA5F94F77}" type="parTrans" cxnId="{FFAE8D9F-8315-4D6B-89DF-AF85642B3197}">
      <dgm:prSet/>
      <dgm:spPr/>
      <dgm:t>
        <a:bodyPr/>
        <a:lstStyle/>
        <a:p>
          <a:endParaRPr lang="en-US"/>
        </a:p>
      </dgm:t>
    </dgm:pt>
    <dgm:pt modelId="{E1E66E15-23F5-4B40-A0B7-9CE816C8C761}" type="sibTrans" cxnId="{FFAE8D9F-8315-4D6B-89DF-AF85642B3197}">
      <dgm:prSet/>
      <dgm:spPr/>
      <dgm:t>
        <a:bodyPr/>
        <a:lstStyle/>
        <a:p>
          <a:endParaRPr lang="en-US"/>
        </a:p>
      </dgm:t>
    </dgm:pt>
    <dgm:pt modelId="{8726E5FF-15AE-4651-95D1-BB4F22A1B198}">
      <dgm:prSet/>
      <dgm:spPr/>
      <dgm:t>
        <a:bodyPr/>
        <a:lstStyle/>
        <a:p>
          <a:r>
            <a:rPr lang="en-US"/>
            <a:t>The thalamus is overactive and reduced in size in individuals with Sz</a:t>
          </a:r>
        </a:p>
      </dgm:t>
    </dgm:pt>
    <dgm:pt modelId="{C5E05CF2-AE84-43DF-B9DE-E6D982BADDF1}" type="parTrans" cxnId="{98F1A435-15A3-4A32-8ED6-B258382625E7}">
      <dgm:prSet/>
      <dgm:spPr/>
      <dgm:t>
        <a:bodyPr/>
        <a:lstStyle/>
        <a:p>
          <a:endParaRPr lang="en-US"/>
        </a:p>
      </dgm:t>
    </dgm:pt>
    <dgm:pt modelId="{754ECB81-C5C8-4E30-9FB8-710150506EC6}" type="sibTrans" cxnId="{98F1A435-15A3-4A32-8ED6-B258382625E7}">
      <dgm:prSet/>
      <dgm:spPr/>
      <dgm:t>
        <a:bodyPr/>
        <a:lstStyle/>
        <a:p>
          <a:endParaRPr lang="en-US"/>
        </a:p>
      </dgm:t>
    </dgm:pt>
    <dgm:pt modelId="{0E4C7F89-8B86-4D40-815C-5BB1D722EDB3}">
      <dgm:prSet/>
      <dgm:spPr/>
      <dgm:t>
        <a:bodyPr/>
        <a:lstStyle/>
        <a:p>
          <a:r>
            <a:rPr lang="en-US"/>
            <a:t>The thalamus is a structure in the brain that is responsible for organizing information received from the senses and sending it toward more complex brain regions.</a:t>
          </a:r>
        </a:p>
      </dgm:t>
    </dgm:pt>
    <dgm:pt modelId="{97C16E51-A22C-49A6-900F-892775B6D3F7}" type="parTrans" cxnId="{9C10001E-86AD-4E0E-9D78-C75A9FE05408}">
      <dgm:prSet/>
      <dgm:spPr/>
      <dgm:t>
        <a:bodyPr/>
        <a:lstStyle/>
        <a:p>
          <a:endParaRPr lang="en-US"/>
        </a:p>
      </dgm:t>
    </dgm:pt>
    <dgm:pt modelId="{DD4FC30E-0AC0-4B4E-92F7-2AAB1643EAD9}" type="sibTrans" cxnId="{9C10001E-86AD-4E0E-9D78-C75A9FE05408}">
      <dgm:prSet/>
      <dgm:spPr/>
      <dgm:t>
        <a:bodyPr/>
        <a:lstStyle/>
        <a:p>
          <a:endParaRPr lang="en-US"/>
        </a:p>
      </dgm:t>
    </dgm:pt>
    <dgm:pt modelId="{A730A8BC-1F30-CA48-9E07-03CB03557BAF}" type="pres">
      <dgm:prSet presAssocID="{8CEF94F5-548C-4DAC-9210-525A6D6420ED}" presName="linear" presStyleCnt="0">
        <dgm:presLayoutVars>
          <dgm:animLvl val="lvl"/>
          <dgm:resizeHandles val="exact"/>
        </dgm:presLayoutVars>
      </dgm:prSet>
      <dgm:spPr/>
    </dgm:pt>
    <dgm:pt modelId="{F94FAE7F-0156-ED42-A207-0631D90D13C3}" type="pres">
      <dgm:prSet presAssocID="{D77EFBC3-52B6-4ABB-B493-748821C756CB}" presName="parentText" presStyleLbl="node1" presStyleIdx="0" presStyleCnt="4" custLinFactY="-6480" custLinFactNeighborY="-100000">
        <dgm:presLayoutVars>
          <dgm:chMax val="0"/>
          <dgm:bulletEnabled val="1"/>
        </dgm:presLayoutVars>
      </dgm:prSet>
      <dgm:spPr/>
    </dgm:pt>
    <dgm:pt modelId="{5F75594A-5AA5-C64B-9A49-3BB63492F482}" type="pres">
      <dgm:prSet presAssocID="{AD9EAF42-6953-4C95-A9E3-A7895384363D}" presName="spacer" presStyleCnt="0"/>
      <dgm:spPr/>
    </dgm:pt>
    <dgm:pt modelId="{24211BE7-F32B-8948-8CCB-E841E58E61DA}" type="pres">
      <dgm:prSet presAssocID="{A7AB33D0-7A81-4D18-984B-48DEB4B4CBF3}" presName="parentText" presStyleLbl="node1" presStyleIdx="1" presStyleCnt="4">
        <dgm:presLayoutVars>
          <dgm:chMax val="0"/>
          <dgm:bulletEnabled val="1"/>
        </dgm:presLayoutVars>
      </dgm:prSet>
      <dgm:spPr/>
    </dgm:pt>
    <dgm:pt modelId="{00C712DB-8A23-CE43-8D6F-4F02ED951F78}" type="pres">
      <dgm:prSet presAssocID="{E1E66E15-23F5-4B40-A0B7-9CE816C8C761}" presName="spacer" presStyleCnt="0"/>
      <dgm:spPr/>
    </dgm:pt>
    <dgm:pt modelId="{894AB85D-4C27-1049-BE11-B96C0B012D1F}" type="pres">
      <dgm:prSet presAssocID="{8726E5FF-15AE-4651-95D1-BB4F22A1B198}" presName="parentText" presStyleLbl="node1" presStyleIdx="2" presStyleCnt="4">
        <dgm:presLayoutVars>
          <dgm:chMax val="0"/>
          <dgm:bulletEnabled val="1"/>
        </dgm:presLayoutVars>
      </dgm:prSet>
      <dgm:spPr/>
    </dgm:pt>
    <dgm:pt modelId="{A03AE432-465E-C645-B22C-C05B19F4FA29}" type="pres">
      <dgm:prSet presAssocID="{754ECB81-C5C8-4E30-9FB8-710150506EC6}" presName="spacer" presStyleCnt="0"/>
      <dgm:spPr/>
    </dgm:pt>
    <dgm:pt modelId="{218BF044-DFE7-D44A-904C-69389F8B6476}" type="pres">
      <dgm:prSet presAssocID="{0E4C7F89-8B86-4D40-815C-5BB1D722EDB3}" presName="parentText" presStyleLbl="node1" presStyleIdx="3" presStyleCnt="4">
        <dgm:presLayoutVars>
          <dgm:chMax val="0"/>
          <dgm:bulletEnabled val="1"/>
        </dgm:presLayoutVars>
      </dgm:prSet>
      <dgm:spPr/>
    </dgm:pt>
  </dgm:ptLst>
  <dgm:cxnLst>
    <dgm:cxn modelId="{9C10001E-86AD-4E0E-9D78-C75A9FE05408}" srcId="{8CEF94F5-548C-4DAC-9210-525A6D6420ED}" destId="{0E4C7F89-8B86-4D40-815C-5BB1D722EDB3}" srcOrd="3" destOrd="0" parTransId="{97C16E51-A22C-49A6-900F-892775B6D3F7}" sibTransId="{DD4FC30E-0AC0-4B4E-92F7-2AAB1643EAD9}"/>
    <dgm:cxn modelId="{98F1A435-15A3-4A32-8ED6-B258382625E7}" srcId="{8CEF94F5-548C-4DAC-9210-525A6D6420ED}" destId="{8726E5FF-15AE-4651-95D1-BB4F22A1B198}" srcOrd="2" destOrd="0" parTransId="{C5E05CF2-AE84-43DF-B9DE-E6D982BADDF1}" sibTransId="{754ECB81-C5C8-4E30-9FB8-710150506EC6}"/>
    <dgm:cxn modelId="{7734A049-533B-7142-BC1C-2F57508C4F7C}" type="presOf" srcId="{A7AB33D0-7A81-4D18-984B-48DEB4B4CBF3}" destId="{24211BE7-F32B-8948-8CCB-E841E58E61DA}" srcOrd="0" destOrd="0" presId="urn:microsoft.com/office/officeart/2005/8/layout/vList2"/>
    <dgm:cxn modelId="{10503578-E068-6A44-800F-B27E974B2D50}" type="presOf" srcId="{0E4C7F89-8B86-4D40-815C-5BB1D722EDB3}" destId="{218BF044-DFE7-D44A-904C-69389F8B6476}" srcOrd="0" destOrd="0" presId="urn:microsoft.com/office/officeart/2005/8/layout/vList2"/>
    <dgm:cxn modelId="{FFAE8D9F-8315-4D6B-89DF-AF85642B3197}" srcId="{8CEF94F5-548C-4DAC-9210-525A6D6420ED}" destId="{A7AB33D0-7A81-4D18-984B-48DEB4B4CBF3}" srcOrd="1" destOrd="0" parTransId="{706052FE-29D2-4094-B067-D14AA5F94F77}" sibTransId="{E1E66E15-23F5-4B40-A0B7-9CE816C8C761}"/>
    <dgm:cxn modelId="{D522ADA4-9275-C645-B947-E7F6AB0B89E3}" type="presOf" srcId="{8726E5FF-15AE-4651-95D1-BB4F22A1B198}" destId="{894AB85D-4C27-1049-BE11-B96C0B012D1F}" srcOrd="0" destOrd="0" presId="urn:microsoft.com/office/officeart/2005/8/layout/vList2"/>
    <dgm:cxn modelId="{24964AC0-C830-434B-8781-2DA4A32C8907}" srcId="{8CEF94F5-548C-4DAC-9210-525A6D6420ED}" destId="{D77EFBC3-52B6-4ABB-B493-748821C756CB}" srcOrd="0" destOrd="0" parTransId="{789D8325-6ACA-4B6A-9AFE-27723741B057}" sibTransId="{AD9EAF42-6953-4C95-A9E3-A7895384363D}"/>
    <dgm:cxn modelId="{F92E20D9-832D-EB48-917C-8AC3BA7FBF10}" type="presOf" srcId="{D77EFBC3-52B6-4ABB-B493-748821C756CB}" destId="{F94FAE7F-0156-ED42-A207-0631D90D13C3}" srcOrd="0" destOrd="0" presId="urn:microsoft.com/office/officeart/2005/8/layout/vList2"/>
    <dgm:cxn modelId="{4BE596EB-5317-9C41-A958-4B49F6C49E87}" type="presOf" srcId="{8CEF94F5-548C-4DAC-9210-525A6D6420ED}" destId="{A730A8BC-1F30-CA48-9E07-03CB03557BAF}" srcOrd="0" destOrd="0" presId="urn:microsoft.com/office/officeart/2005/8/layout/vList2"/>
    <dgm:cxn modelId="{20D9E951-5E40-CC46-AAB2-B778428C5C9F}" type="presParOf" srcId="{A730A8BC-1F30-CA48-9E07-03CB03557BAF}" destId="{F94FAE7F-0156-ED42-A207-0631D90D13C3}" srcOrd="0" destOrd="0" presId="urn:microsoft.com/office/officeart/2005/8/layout/vList2"/>
    <dgm:cxn modelId="{C8E4D2EA-42A7-B641-9D0B-33B309ED3062}" type="presParOf" srcId="{A730A8BC-1F30-CA48-9E07-03CB03557BAF}" destId="{5F75594A-5AA5-C64B-9A49-3BB63492F482}" srcOrd="1" destOrd="0" presId="urn:microsoft.com/office/officeart/2005/8/layout/vList2"/>
    <dgm:cxn modelId="{60C7A336-DCE5-C245-9E28-49D27C0B3DE7}" type="presParOf" srcId="{A730A8BC-1F30-CA48-9E07-03CB03557BAF}" destId="{24211BE7-F32B-8948-8CCB-E841E58E61DA}" srcOrd="2" destOrd="0" presId="urn:microsoft.com/office/officeart/2005/8/layout/vList2"/>
    <dgm:cxn modelId="{F55ED5B7-21D8-2245-9369-17DE6FCE1FDB}" type="presParOf" srcId="{A730A8BC-1F30-CA48-9E07-03CB03557BAF}" destId="{00C712DB-8A23-CE43-8D6F-4F02ED951F78}" srcOrd="3" destOrd="0" presId="urn:microsoft.com/office/officeart/2005/8/layout/vList2"/>
    <dgm:cxn modelId="{3E04BDE9-A414-B246-82A5-D485DAAA9F91}" type="presParOf" srcId="{A730A8BC-1F30-CA48-9E07-03CB03557BAF}" destId="{894AB85D-4C27-1049-BE11-B96C0B012D1F}" srcOrd="4" destOrd="0" presId="urn:microsoft.com/office/officeart/2005/8/layout/vList2"/>
    <dgm:cxn modelId="{F5013382-6240-F44E-8294-231F90644A99}" type="presParOf" srcId="{A730A8BC-1F30-CA48-9E07-03CB03557BAF}" destId="{A03AE432-465E-C645-B22C-C05B19F4FA29}" srcOrd="5" destOrd="0" presId="urn:microsoft.com/office/officeart/2005/8/layout/vList2"/>
    <dgm:cxn modelId="{0F769D0A-C1BF-6845-8CA4-5B4FBE760152}" type="presParOf" srcId="{A730A8BC-1F30-CA48-9E07-03CB03557BAF}" destId="{218BF044-DFE7-D44A-904C-69389F8B6476}"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2198DAB-4848-4D1F-BBF9-73994D3F5665}"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9DE6BAB-274C-413A-816F-24639EC83B07}">
      <dgm:prSet/>
      <dgm:spPr/>
      <dgm:t>
        <a:bodyPr/>
        <a:lstStyle/>
        <a:p>
          <a:r>
            <a:rPr lang="en-US" dirty="0"/>
            <a:t>Delusions: A false, fixed belief, inability to separate real from unreal events; Why do you want to hurt me?  Why are you talking about me?  Why are you inserting evil thoughts into my head?</a:t>
          </a:r>
        </a:p>
      </dgm:t>
    </dgm:pt>
    <dgm:pt modelId="{C01ABA16-353F-4BDE-8AB5-1717BC4BEC57}" type="parTrans" cxnId="{7D35EA43-9FFB-4A67-971D-A8B6BD918BC7}">
      <dgm:prSet/>
      <dgm:spPr/>
      <dgm:t>
        <a:bodyPr/>
        <a:lstStyle/>
        <a:p>
          <a:endParaRPr lang="en-US"/>
        </a:p>
      </dgm:t>
    </dgm:pt>
    <dgm:pt modelId="{13420D19-D321-48F5-812C-03F4FE76AFAB}" type="sibTrans" cxnId="{7D35EA43-9FFB-4A67-971D-A8B6BD918BC7}">
      <dgm:prSet/>
      <dgm:spPr/>
      <dgm:t>
        <a:bodyPr/>
        <a:lstStyle/>
        <a:p>
          <a:endParaRPr lang="en-US"/>
        </a:p>
      </dgm:t>
    </dgm:pt>
    <dgm:pt modelId="{21B444D7-CEF2-48C1-9424-1E9D927D9D8D}">
      <dgm:prSet/>
      <dgm:spPr/>
      <dgm:t>
        <a:bodyPr/>
        <a:lstStyle/>
        <a:p>
          <a:r>
            <a:rPr lang="en-US"/>
            <a:t>The content may include themes such as persecutory, somatic, religious, grandiose.</a:t>
          </a:r>
        </a:p>
      </dgm:t>
    </dgm:pt>
    <dgm:pt modelId="{5C02548A-4D29-4C9B-AE6A-A9ED2494AD3E}" type="parTrans" cxnId="{CB57218A-6B30-445B-9D9F-34D76FC8248A}">
      <dgm:prSet/>
      <dgm:spPr/>
      <dgm:t>
        <a:bodyPr/>
        <a:lstStyle/>
        <a:p>
          <a:endParaRPr lang="en-US"/>
        </a:p>
      </dgm:t>
    </dgm:pt>
    <dgm:pt modelId="{5A860F7B-929B-4FE3-86F6-1FE62BE2A310}" type="sibTrans" cxnId="{CB57218A-6B30-445B-9D9F-34D76FC8248A}">
      <dgm:prSet/>
      <dgm:spPr/>
      <dgm:t>
        <a:bodyPr/>
        <a:lstStyle/>
        <a:p>
          <a:endParaRPr lang="en-US"/>
        </a:p>
      </dgm:t>
    </dgm:pt>
    <dgm:pt modelId="{4CBF429A-AD01-448A-8637-1B50A6274DC2}">
      <dgm:prSet/>
      <dgm:spPr/>
      <dgm:t>
        <a:bodyPr/>
        <a:lstStyle/>
        <a:p>
          <a:r>
            <a:rPr lang="en-US"/>
            <a:t>Delusions can be bizarre or nonbizarre:</a:t>
          </a:r>
        </a:p>
      </dgm:t>
    </dgm:pt>
    <dgm:pt modelId="{F27368A6-EC1A-4C2A-B1B2-A35835F347A8}" type="parTrans" cxnId="{8EAB0B58-3C27-4624-9AD0-F3D2D7DCCB0D}">
      <dgm:prSet/>
      <dgm:spPr/>
      <dgm:t>
        <a:bodyPr/>
        <a:lstStyle/>
        <a:p>
          <a:endParaRPr lang="en-US"/>
        </a:p>
      </dgm:t>
    </dgm:pt>
    <dgm:pt modelId="{E82B5E50-3BD8-4C44-B732-C132F8B1B335}" type="sibTrans" cxnId="{8EAB0B58-3C27-4624-9AD0-F3D2D7DCCB0D}">
      <dgm:prSet/>
      <dgm:spPr/>
      <dgm:t>
        <a:bodyPr/>
        <a:lstStyle/>
        <a:p>
          <a:endParaRPr lang="en-US"/>
        </a:p>
      </dgm:t>
    </dgm:pt>
    <dgm:pt modelId="{B13F67BC-E6AA-4A8C-A0B6-877609DA8D75}">
      <dgm:prSet/>
      <dgm:spPr/>
      <dgm:t>
        <a:bodyPr/>
        <a:lstStyle/>
        <a:p>
          <a:r>
            <a:rPr lang="en-US"/>
            <a:t>Bizarre: an outside force has removed my internal organs without leaving wounds or scars</a:t>
          </a:r>
        </a:p>
      </dgm:t>
    </dgm:pt>
    <dgm:pt modelId="{03FDC4A7-AF8D-4BEB-A4A7-8393E6879850}" type="parTrans" cxnId="{999740F5-69E9-4AC1-ADCA-116B49B3BF66}">
      <dgm:prSet/>
      <dgm:spPr/>
      <dgm:t>
        <a:bodyPr/>
        <a:lstStyle/>
        <a:p>
          <a:endParaRPr lang="en-US"/>
        </a:p>
      </dgm:t>
    </dgm:pt>
    <dgm:pt modelId="{0B8A61C9-9295-49B6-9D68-CB1C7AA18C5A}" type="sibTrans" cxnId="{999740F5-69E9-4AC1-ADCA-116B49B3BF66}">
      <dgm:prSet/>
      <dgm:spPr/>
      <dgm:t>
        <a:bodyPr/>
        <a:lstStyle/>
        <a:p>
          <a:endParaRPr lang="en-US"/>
        </a:p>
      </dgm:t>
    </dgm:pt>
    <dgm:pt modelId="{7DA8CB06-7999-447E-87C4-384EB028353E}">
      <dgm:prSet/>
      <dgm:spPr/>
      <dgm:t>
        <a:bodyPr/>
        <a:lstStyle/>
        <a:p>
          <a:r>
            <a:rPr lang="en-US"/>
            <a:t>Nonbizarre:  the belief that one is under surveillance by the police</a:t>
          </a:r>
        </a:p>
      </dgm:t>
    </dgm:pt>
    <dgm:pt modelId="{629B2B37-F254-4E0C-A5B4-42A62FBC1658}" type="parTrans" cxnId="{41645B3C-A706-4952-8FE7-472784C354BD}">
      <dgm:prSet/>
      <dgm:spPr/>
      <dgm:t>
        <a:bodyPr/>
        <a:lstStyle/>
        <a:p>
          <a:endParaRPr lang="en-US"/>
        </a:p>
      </dgm:t>
    </dgm:pt>
    <dgm:pt modelId="{8B1930A3-2EBB-4677-9A30-3E29D83E27C3}" type="sibTrans" cxnId="{41645B3C-A706-4952-8FE7-472784C354BD}">
      <dgm:prSet/>
      <dgm:spPr/>
      <dgm:t>
        <a:bodyPr/>
        <a:lstStyle/>
        <a:p>
          <a:endParaRPr lang="en-US"/>
        </a:p>
      </dgm:t>
    </dgm:pt>
    <dgm:pt modelId="{1AE39278-8F22-41DB-89B6-720A0799512C}" type="pres">
      <dgm:prSet presAssocID="{82198DAB-4848-4D1F-BBF9-73994D3F5665}" presName="root" presStyleCnt="0">
        <dgm:presLayoutVars>
          <dgm:dir/>
          <dgm:resizeHandles val="exact"/>
        </dgm:presLayoutVars>
      </dgm:prSet>
      <dgm:spPr/>
    </dgm:pt>
    <dgm:pt modelId="{90A65A18-BDFB-46FA-BCA0-12B986791CCA}" type="pres">
      <dgm:prSet presAssocID="{B9DE6BAB-274C-413A-816F-24639EC83B07}" presName="compNode" presStyleCnt="0"/>
      <dgm:spPr/>
    </dgm:pt>
    <dgm:pt modelId="{CCFF6A82-1464-4890-A63F-FCE1654EB14C}" type="pres">
      <dgm:prSet presAssocID="{B9DE6BAB-274C-413A-816F-24639EC83B07}" presName="bgRect" presStyleLbl="bgShp" presStyleIdx="0" presStyleCnt="5"/>
      <dgm:spPr/>
    </dgm:pt>
    <dgm:pt modelId="{7DA82056-2A3A-4883-A6E6-56BC2FA09448}" type="pres">
      <dgm:prSet presAssocID="{B9DE6BAB-274C-413A-816F-24639EC83B07}"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fused Person"/>
        </a:ext>
      </dgm:extLst>
    </dgm:pt>
    <dgm:pt modelId="{3EBA3548-8F9A-44B2-9F99-681C04B217E7}" type="pres">
      <dgm:prSet presAssocID="{B9DE6BAB-274C-413A-816F-24639EC83B07}" presName="spaceRect" presStyleCnt="0"/>
      <dgm:spPr/>
    </dgm:pt>
    <dgm:pt modelId="{5E8757E6-7E72-4752-ABC2-47476BF71E00}" type="pres">
      <dgm:prSet presAssocID="{B9DE6BAB-274C-413A-816F-24639EC83B07}" presName="parTx" presStyleLbl="revTx" presStyleIdx="0" presStyleCnt="5" custScaleX="104908">
        <dgm:presLayoutVars>
          <dgm:chMax val="0"/>
          <dgm:chPref val="0"/>
        </dgm:presLayoutVars>
      </dgm:prSet>
      <dgm:spPr/>
    </dgm:pt>
    <dgm:pt modelId="{8309CE32-0F4A-4BC6-AE9A-2DFE4CB41B75}" type="pres">
      <dgm:prSet presAssocID="{13420D19-D321-48F5-812C-03F4FE76AFAB}" presName="sibTrans" presStyleCnt="0"/>
      <dgm:spPr/>
    </dgm:pt>
    <dgm:pt modelId="{EC8CBAAB-9CC0-4DFC-BF50-30CFCE539E83}" type="pres">
      <dgm:prSet presAssocID="{21B444D7-CEF2-48C1-9424-1E9D927D9D8D}" presName="compNode" presStyleCnt="0"/>
      <dgm:spPr/>
    </dgm:pt>
    <dgm:pt modelId="{6B08B971-F573-4F06-BAC6-D3A781725C5E}" type="pres">
      <dgm:prSet presAssocID="{21B444D7-CEF2-48C1-9424-1E9D927D9D8D}" presName="bgRect" presStyleLbl="bgShp" presStyleIdx="1" presStyleCnt="5"/>
      <dgm:spPr/>
    </dgm:pt>
    <dgm:pt modelId="{94F2657F-84E4-40D6-842A-6D202F769BE2}" type="pres">
      <dgm:prSet presAssocID="{21B444D7-CEF2-48C1-9424-1E9D927D9D8D}"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otes"/>
        </a:ext>
      </dgm:extLst>
    </dgm:pt>
    <dgm:pt modelId="{30CAF661-423D-4296-93D6-A09CAFA634E5}" type="pres">
      <dgm:prSet presAssocID="{21B444D7-CEF2-48C1-9424-1E9D927D9D8D}" presName="spaceRect" presStyleCnt="0"/>
      <dgm:spPr/>
    </dgm:pt>
    <dgm:pt modelId="{57A0E665-7357-42C5-828A-CBE949039F08}" type="pres">
      <dgm:prSet presAssocID="{21B444D7-CEF2-48C1-9424-1E9D927D9D8D}" presName="parTx" presStyleLbl="revTx" presStyleIdx="1" presStyleCnt="5">
        <dgm:presLayoutVars>
          <dgm:chMax val="0"/>
          <dgm:chPref val="0"/>
        </dgm:presLayoutVars>
      </dgm:prSet>
      <dgm:spPr/>
    </dgm:pt>
    <dgm:pt modelId="{57102883-2A79-4C3B-A7C0-ABF2110B74EF}" type="pres">
      <dgm:prSet presAssocID="{5A860F7B-929B-4FE3-86F6-1FE62BE2A310}" presName="sibTrans" presStyleCnt="0"/>
      <dgm:spPr/>
    </dgm:pt>
    <dgm:pt modelId="{19D7DB46-86FC-4ED5-88D3-F36335F4B07F}" type="pres">
      <dgm:prSet presAssocID="{4CBF429A-AD01-448A-8637-1B50A6274DC2}" presName="compNode" presStyleCnt="0"/>
      <dgm:spPr/>
    </dgm:pt>
    <dgm:pt modelId="{EE751181-3294-4313-A399-7F0C69C74053}" type="pres">
      <dgm:prSet presAssocID="{4CBF429A-AD01-448A-8637-1B50A6274DC2}" presName="bgRect" presStyleLbl="bgShp" presStyleIdx="2" presStyleCnt="5"/>
      <dgm:spPr/>
    </dgm:pt>
    <dgm:pt modelId="{2F11EB47-CB5D-4D43-9D15-6F40DBB1DEF1}" type="pres">
      <dgm:prSet presAssocID="{4CBF429A-AD01-448A-8637-1B50A6274DC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keleton"/>
        </a:ext>
      </dgm:extLst>
    </dgm:pt>
    <dgm:pt modelId="{895CD9B2-09E6-4886-9333-9120C12DF83F}" type="pres">
      <dgm:prSet presAssocID="{4CBF429A-AD01-448A-8637-1B50A6274DC2}" presName="spaceRect" presStyleCnt="0"/>
      <dgm:spPr/>
    </dgm:pt>
    <dgm:pt modelId="{3386FC75-A5B5-49AB-98B1-9EBFAAD15D9C}" type="pres">
      <dgm:prSet presAssocID="{4CBF429A-AD01-448A-8637-1B50A6274DC2}" presName="parTx" presStyleLbl="revTx" presStyleIdx="2" presStyleCnt="5">
        <dgm:presLayoutVars>
          <dgm:chMax val="0"/>
          <dgm:chPref val="0"/>
        </dgm:presLayoutVars>
      </dgm:prSet>
      <dgm:spPr/>
    </dgm:pt>
    <dgm:pt modelId="{1B256F4F-BADA-46D9-AA90-DD27A7ADEAFB}" type="pres">
      <dgm:prSet presAssocID="{E82B5E50-3BD8-4C44-B732-C132F8B1B335}" presName="sibTrans" presStyleCnt="0"/>
      <dgm:spPr/>
    </dgm:pt>
    <dgm:pt modelId="{A837BBE0-EECE-4A15-93EB-3ABDFA414E27}" type="pres">
      <dgm:prSet presAssocID="{B13F67BC-E6AA-4A8C-A0B6-877609DA8D75}" presName="compNode" presStyleCnt="0"/>
      <dgm:spPr/>
    </dgm:pt>
    <dgm:pt modelId="{EE52758B-061A-465A-9EF2-1A9BF842FBCA}" type="pres">
      <dgm:prSet presAssocID="{B13F67BC-E6AA-4A8C-A0B6-877609DA8D75}" presName="bgRect" presStyleLbl="bgShp" presStyleIdx="3" presStyleCnt="5"/>
      <dgm:spPr/>
    </dgm:pt>
    <dgm:pt modelId="{1051606D-7575-4A5E-9CD6-732EED7770DE}" type="pres">
      <dgm:prSet presAssocID="{B13F67BC-E6AA-4A8C-A0B6-877609DA8D75}"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kull"/>
        </a:ext>
      </dgm:extLst>
    </dgm:pt>
    <dgm:pt modelId="{7D86C1A5-FC2D-481A-817B-8E79F3173EF3}" type="pres">
      <dgm:prSet presAssocID="{B13F67BC-E6AA-4A8C-A0B6-877609DA8D75}" presName="spaceRect" presStyleCnt="0"/>
      <dgm:spPr/>
    </dgm:pt>
    <dgm:pt modelId="{69047D27-AFAD-4FA1-8634-EE8C7FCEF582}" type="pres">
      <dgm:prSet presAssocID="{B13F67BC-E6AA-4A8C-A0B6-877609DA8D75}" presName="parTx" presStyleLbl="revTx" presStyleIdx="3" presStyleCnt="5">
        <dgm:presLayoutVars>
          <dgm:chMax val="0"/>
          <dgm:chPref val="0"/>
        </dgm:presLayoutVars>
      </dgm:prSet>
      <dgm:spPr/>
    </dgm:pt>
    <dgm:pt modelId="{77383EE1-7C57-4E5D-8836-355B2AB82CE7}" type="pres">
      <dgm:prSet presAssocID="{0B8A61C9-9295-49B6-9D68-CB1C7AA18C5A}" presName="sibTrans" presStyleCnt="0"/>
      <dgm:spPr/>
    </dgm:pt>
    <dgm:pt modelId="{00255E99-BC89-448C-919F-046D3BB591CD}" type="pres">
      <dgm:prSet presAssocID="{7DA8CB06-7999-447E-87C4-384EB028353E}" presName="compNode" presStyleCnt="0"/>
      <dgm:spPr/>
    </dgm:pt>
    <dgm:pt modelId="{AC89EC44-B808-46CC-8999-48308716296F}" type="pres">
      <dgm:prSet presAssocID="{7DA8CB06-7999-447E-87C4-384EB028353E}" presName="bgRect" presStyleLbl="bgShp" presStyleIdx="4" presStyleCnt="5"/>
      <dgm:spPr/>
    </dgm:pt>
    <dgm:pt modelId="{0FEB60DB-B803-4F98-914C-39CDBCAD2F0B}" type="pres">
      <dgm:prSet presAssocID="{7DA8CB06-7999-447E-87C4-384EB028353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olice"/>
        </a:ext>
      </dgm:extLst>
    </dgm:pt>
    <dgm:pt modelId="{5D010691-A6BA-4FC1-AE4B-871E22FFC25A}" type="pres">
      <dgm:prSet presAssocID="{7DA8CB06-7999-447E-87C4-384EB028353E}" presName="spaceRect" presStyleCnt="0"/>
      <dgm:spPr/>
    </dgm:pt>
    <dgm:pt modelId="{514A4D4F-45C5-4D78-A032-709E437E2948}" type="pres">
      <dgm:prSet presAssocID="{7DA8CB06-7999-447E-87C4-384EB028353E}" presName="parTx" presStyleLbl="revTx" presStyleIdx="4" presStyleCnt="5">
        <dgm:presLayoutVars>
          <dgm:chMax val="0"/>
          <dgm:chPref val="0"/>
        </dgm:presLayoutVars>
      </dgm:prSet>
      <dgm:spPr/>
    </dgm:pt>
  </dgm:ptLst>
  <dgm:cxnLst>
    <dgm:cxn modelId="{38123D01-A43B-4995-958E-C3405A6607A7}" type="presOf" srcId="{B9DE6BAB-274C-413A-816F-24639EC83B07}" destId="{5E8757E6-7E72-4752-ABC2-47476BF71E00}" srcOrd="0" destOrd="0" presId="urn:microsoft.com/office/officeart/2018/2/layout/IconVerticalSolidList"/>
    <dgm:cxn modelId="{14A4742C-9636-44DF-AE3B-B13ED426DD72}" type="presOf" srcId="{4CBF429A-AD01-448A-8637-1B50A6274DC2}" destId="{3386FC75-A5B5-49AB-98B1-9EBFAAD15D9C}" srcOrd="0" destOrd="0" presId="urn:microsoft.com/office/officeart/2018/2/layout/IconVerticalSolidList"/>
    <dgm:cxn modelId="{41645B3C-A706-4952-8FE7-472784C354BD}" srcId="{82198DAB-4848-4D1F-BBF9-73994D3F5665}" destId="{7DA8CB06-7999-447E-87C4-384EB028353E}" srcOrd="4" destOrd="0" parTransId="{629B2B37-F254-4E0C-A5B4-42A62FBC1658}" sibTransId="{8B1930A3-2EBB-4677-9A30-3E29D83E27C3}"/>
    <dgm:cxn modelId="{7D35EA43-9FFB-4A67-971D-A8B6BD918BC7}" srcId="{82198DAB-4848-4D1F-BBF9-73994D3F5665}" destId="{B9DE6BAB-274C-413A-816F-24639EC83B07}" srcOrd="0" destOrd="0" parTransId="{C01ABA16-353F-4BDE-8AB5-1717BC4BEC57}" sibTransId="{13420D19-D321-48F5-812C-03F4FE76AFAB}"/>
    <dgm:cxn modelId="{8EAB0B58-3C27-4624-9AD0-F3D2D7DCCB0D}" srcId="{82198DAB-4848-4D1F-BBF9-73994D3F5665}" destId="{4CBF429A-AD01-448A-8637-1B50A6274DC2}" srcOrd="2" destOrd="0" parTransId="{F27368A6-EC1A-4C2A-B1B2-A35835F347A8}" sibTransId="{E82B5E50-3BD8-4C44-B732-C132F8B1B335}"/>
    <dgm:cxn modelId="{3B005F59-659A-49E2-9133-D30182505FDB}" type="presOf" srcId="{7DA8CB06-7999-447E-87C4-384EB028353E}" destId="{514A4D4F-45C5-4D78-A032-709E437E2948}" srcOrd="0" destOrd="0" presId="urn:microsoft.com/office/officeart/2018/2/layout/IconVerticalSolidList"/>
    <dgm:cxn modelId="{9A120F78-3440-4E37-9E4A-ABD23CD0EB13}" type="presOf" srcId="{82198DAB-4848-4D1F-BBF9-73994D3F5665}" destId="{1AE39278-8F22-41DB-89B6-720A0799512C}" srcOrd="0" destOrd="0" presId="urn:microsoft.com/office/officeart/2018/2/layout/IconVerticalSolidList"/>
    <dgm:cxn modelId="{CB57218A-6B30-445B-9D9F-34D76FC8248A}" srcId="{82198DAB-4848-4D1F-BBF9-73994D3F5665}" destId="{21B444D7-CEF2-48C1-9424-1E9D927D9D8D}" srcOrd="1" destOrd="0" parTransId="{5C02548A-4D29-4C9B-AE6A-A9ED2494AD3E}" sibTransId="{5A860F7B-929B-4FE3-86F6-1FE62BE2A310}"/>
    <dgm:cxn modelId="{842F5EA5-FFB3-4A61-89D8-42FD19250A3F}" type="presOf" srcId="{B13F67BC-E6AA-4A8C-A0B6-877609DA8D75}" destId="{69047D27-AFAD-4FA1-8634-EE8C7FCEF582}" srcOrd="0" destOrd="0" presId="urn:microsoft.com/office/officeart/2018/2/layout/IconVerticalSolidList"/>
    <dgm:cxn modelId="{051EAEC3-5B1F-4FFF-9048-FE600C6D709D}" type="presOf" srcId="{21B444D7-CEF2-48C1-9424-1E9D927D9D8D}" destId="{57A0E665-7357-42C5-828A-CBE949039F08}" srcOrd="0" destOrd="0" presId="urn:microsoft.com/office/officeart/2018/2/layout/IconVerticalSolidList"/>
    <dgm:cxn modelId="{999740F5-69E9-4AC1-ADCA-116B49B3BF66}" srcId="{82198DAB-4848-4D1F-BBF9-73994D3F5665}" destId="{B13F67BC-E6AA-4A8C-A0B6-877609DA8D75}" srcOrd="3" destOrd="0" parTransId="{03FDC4A7-AF8D-4BEB-A4A7-8393E6879850}" sibTransId="{0B8A61C9-9295-49B6-9D68-CB1C7AA18C5A}"/>
    <dgm:cxn modelId="{4DA83B19-F9B4-4EEC-ACF9-60077293481F}" type="presParOf" srcId="{1AE39278-8F22-41DB-89B6-720A0799512C}" destId="{90A65A18-BDFB-46FA-BCA0-12B986791CCA}" srcOrd="0" destOrd="0" presId="urn:microsoft.com/office/officeart/2018/2/layout/IconVerticalSolidList"/>
    <dgm:cxn modelId="{06A7B1F6-82ED-40A7-8B4E-03585E024D9D}" type="presParOf" srcId="{90A65A18-BDFB-46FA-BCA0-12B986791CCA}" destId="{CCFF6A82-1464-4890-A63F-FCE1654EB14C}" srcOrd="0" destOrd="0" presId="urn:microsoft.com/office/officeart/2018/2/layout/IconVerticalSolidList"/>
    <dgm:cxn modelId="{0A9F941C-F4B4-4E57-8633-E3273D63BF4B}" type="presParOf" srcId="{90A65A18-BDFB-46FA-BCA0-12B986791CCA}" destId="{7DA82056-2A3A-4883-A6E6-56BC2FA09448}" srcOrd="1" destOrd="0" presId="urn:microsoft.com/office/officeart/2018/2/layout/IconVerticalSolidList"/>
    <dgm:cxn modelId="{9C3AAF55-3234-4C53-99E7-D05513C282E4}" type="presParOf" srcId="{90A65A18-BDFB-46FA-BCA0-12B986791CCA}" destId="{3EBA3548-8F9A-44B2-9F99-681C04B217E7}" srcOrd="2" destOrd="0" presId="urn:microsoft.com/office/officeart/2018/2/layout/IconVerticalSolidList"/>
    <dgm:cxn modelId="{58E88C4B-DFA7-4FA4-9E6E-A98E54DEAE52}" type="presParOf" srcId="{90A65A18-BDFB-46FA-BCA0-12B986791CCA}" destId="{5E8757E6-7E72-4752-ABC2-47476BF71E00}" srcOrd="3" destOrd="0" presId="urn:microsoft.com/office/officeart/2018/2/layout/IconVerticalSolidList"/>
    <dgm:cxn modelId="{AE3F5608-349E-44FF-A99F-B9ABF5D9C19E}" type="presParOf" srcId="{1AE39278-8F22-41DB-89B6-720A0799512C}" destId="{8309CE32-0F4A-4BC6-AE9A-2DFE4CB41B75}" srcOrd="1" destOrd="0" presId="urn:microsoft.com/office/officeart/2018/2/layout/IconVerticalSolidList"/>
    <dgm:cxn modelId="{A0B6FCFA-6CC0-4D70-9364-FAF9EF67377A}" type="presParOf" srcId="{1AE39278-8F22-41DB-89B6-720A0799512C}" destId="{EC8CBAAB-9CC0-4DFC-BF50-30CFCE539E83}" srcOrd="2" destOrd="0" presId="urn:microsoft.com/office/officeart/2018/2/layout/IconVerticalSolidList"/>
    <dgm:cxn modelId="{82D7EDBC-D498-4C1C-8FF3-D6957E0A8902}" type="presParOf" srcId="{EC8CBAAB-9CC0-4DFC-BF50-30CFCE539E83}" destId="{6B08B971-F573-4F06-BAC6-D3A781725C5E}" srcOrd="0" destOrd="0" presId="urn:microsoft.com/office/officeart/2018/2/layout/IconVerticalSolidList"/>
    <dgm:cxn modelId="{667B069D-2F8A-4176-99AD-CB6E5005125D}" type="presParOf" srcId="{EC8CBAAB-9CC0-4DFC-BF50-30CFCE539E83}" destId="{94F2657F-84E4-40D6-842A-6D202F769BE2}" srcOrd="1" destOrd="0" presId="urn:microsoft.com/office/officeart/2018/2/layout/IconVerticalSolidList"/>
    <dgm:cxn modelId="{A4319A3A-3A44-4F65-AB40-A23F44133BBD}" type="presParOf" srcId="{EC8CBAAB-9CC0-4DFC-BF50-30CFCE539E83}" destId="{30CAF661-423D-4296-93D6-A09CAFA634E5}" srcOrd="2" destOrd="0" presId="urn:microsoft.com/office/officeart/2018/2/layout/IconVerticalSolidList"/>
    <dgm:cxn modelId="{99212D62-0293-4D61-8A14-8C75469568D5}" type="presParOf" srcId="{EC8CBAAB-9CC0-4DFC-BF50-30CFCE539E83}" destId="{57A0E665-7357-42C5-828A-CBE949039F08}" srcOrd="3" destOrd="0" presId="urn:microsoft.com/office/officeart/2018/2/layout/IconVerticalSolidList"/>
    <dgm:cxn modelId="{E652831F-9787-4CFF-86F0-A474DC57EDBD}" type="presParOf" srcId="{1AE39278-8F22-41DB-89B6-720A0799512C}" destId="{57102883-2A79-4C3B-A7C0-ABF2110B74EF}" srcOrd="3" destOrd="0" presId="urn:microsoft.com/office/officeart/2018/2/layout/IconVerticalSolidList"/>
    <dgm:cxn modelId="{868D0581-0DBC-4DE1-9A31-A4C688DEA436}" type="presParOf" srcId="{1AE39278-8F22-41DB-89B6-720A0799512C}" destId="{19D7DB46-86FC-4ED5-88D3-F36335F4B07F}" srcOrd="4" destOrd="0" presId="urn:microsoft.com/office/officeart/2018/2/layout/IconVerticalSolidList"/>
    <dgm:cxn modelId="{DF8170D4-7F27-4E21-B7DB-E76B2C2626DE}" type="presParOf" srcId="{19D7DB46-86FC-4ED5-88D3-F36335F4B07F}" destId="{EE751181-3294-4313-A399-7F0C69C74053}" srcOrd="0" destOrd="0" presId="urn:microsoft.com/office/officeart/2018/2/layout/IconVerticalSolidList"/>
    <dgm:cxn modelId="{1FBA54BD-3357-4386-A046-8F63C3E48281}" type="presParOf" srcId="{19D7DB46-86FC-4ED5-88D3-F36335F4B07F}" destId="{2F11EB47-CB5D-4D43-9D15-6F40DBB1DEF1}" srcOrd="1" destOrd="0" presId="urn:microsoft.com/office/officeart/2018/2/layout/IconVerticalSolidList"/>
    <dgm:cxn modelId="{27C7998A-116D-40B6-A8A4-9FBF9CA8DEA5}" type="presParOf" srcId="{19D7DB46-86FC-4ED5-88D3-F36335F4B07F}" destId="{895CD9B2-09E6-4886-9333-9120C12DF83F}" srcOrd="2" destOrd="0" presId="urn:microsoft.com/office/officeart/2018/2/layout/IconVerticalSolidList"/>
    <dgm:cxn modelId="{6FCABFFB-13B9-49F8-A6FB-19B3695246CE}" type="presParOf" srcId="{19D7DB46-86FC-4ED5-88D3-F36335F4B07F}" destId="{3386FC75-A5B5-49AB-98B1-9EBFAAD15D9C}" srcOrd="3" destOrd="0" presId="urn:microsoft.com/office/officeart/2018/2/layout/IconVerticalSolidList"/>
    <dgm:cxn modelId="{7E037F88-4589-41BE-9A91-5DFD402FFFFF}" type="presParOf" srcId="{1AE39278-8F22-41DB-89B6-720A0799512C}" destId="{1B256F4F-BADA-46D9-AA90-DD27A7ADEAFB}" srcOrd="5" destOrd="0" presId="urn:microsoft.com/office/officeart/2018/2/layout/IconVerticalSolidList"/>
    <dgm:cxn modelId="{F9715C30-0474-464C-AB05-9DEB1C4EBB2E}" type="presParOf" srcId="{1AE39278-8F22-41DB-89B6-720A0799512C}" destId="{A837BBE0-EECE-4A15-93EB-3ABDFA414E27}" srcOrd="6" destOrd="0" presId="urn:microsoft.com/office/officeart/2018/2/layout/IconVerticalSolidList"/>
    <dgm:cxn modelId="{81B09AA5-26CA-4FAF-928B-733002693446}" type="presParOf" srcId="{A837BBE0-EECE-4A15-93EB-3ABDFA414E27}" destId="{EE52758B-061A-465A-9EF2-1A9BF842FBCA}" srcOrd="0" destOrd="0" presId="urn:microsoft.com/office/officeart/2018/2/layout/IconVerticalSolidList"/>
    <dgm:cxn modelId="{AF7CEC3B-465B-47A5-8DE5-9BD195FD5ADF}" type="presParOf" srcId="{A837BBE0-EECE-4A15-93EB-3ABDFA414E27}" destId="{1051606D-7575-4A5E-9CD6-732EED7770DE}" srcOrd="1" destOrd="0" presId="urn:microsoft.com/office/officeart/2018/2/layout/IconVerticalSolidList"/>
    <dgm:cxn modelId="{772B81F9-68C6-4CD5-B50F-7FDE57DCF8A0}" type="presParOf" srcId="{A837BBE0-EECE-4A15-93EB-3ABDFA414E27}" destId="{7D86C1A5-FC2D-481A-817B-8E79F3173EF3}" srcOrd="2" destOrd="0" presId="urn:microsoft.com/office/officeart/2018/2/layout/IconVerticalSolidList"/>
    <dgm:cxn modelId="{5F753161-060B-4AAD-A7CB-890F251DC95D}" type="presParOf" srcId="{A837BBE0-EECE-4A15-93EB-3ABDFA414E27}" destId="{69047D27-AFAD-4FA1-8634-EE8C7FCEF582}" srcOrd="3" destOrd="0" presId="urn:microsoft.com/office/officeart/2018/2/layout/IconVerticalSolidList"/>
    <dgm:cxn modelId="{6F5A0D3C-CFE4-43B8-8A7C-DDFF56794AB2}" type="presParOf" srcId="{1AE39278-8F22-41DB-89B6-720A0799512C}" destId="{77383EE1-7C57-4E5D-8836-355B2AB82CE7}" srcOrd="7" destOrd="0" presId="urn:microsoft.com/office/officeart/2018/2/layout/IconVerticalSolidList"/>
    <dgm:cxn modelId="{3E2BC8DD-24E8-4200-B71F-B90ED491B9BF}" type="presParOf" srcId="{1AE39278-8F22-41DB-89B6-720A0799512C}" destId="{00255E99-BC89-448C-919F-046D3BB591CD}" srcOrd="8" destOrd="0" presId="urn:microsoft.com/office/officeart/2018/2/layout/IconVerticalSolidList"/>
    <dgm:cxn modelId="{43C87FA4-ABB7-4A99-AF96-F78F029815B9}" type="presParOf" srcId="{00255E99-BC89-448C-919F-046D3BB591CD}" destId="{AC89EC44-B808-46CC-8999-48308716296F}" srcOrd="0" destOrd="0" presId="urn:microsoft.com/office/officeart/2018/2/layout/IconVerticalSolidList"/>
    <dgm:cxn modelId="{5EC49A6B-4446-4651-879F-6011A882B649}" type="presParOf" srcId="{00255E99-BC89-448C-919F-046D3BB591CD}" destId="{0FEB60DB-B803-4F98-914C-39CDBCAD2F0B}" srcOrd="1" destOrd="0" presId="urn:microsoft.com/office/officeart/2018/2/layout/IconVerticalSolidList"/>
    <dgm:cxn modelId="{9486CDDA-B4E9-4A1A-A08A-C8B18FEB6C7A}" type="presParOf" srcId="{00255E99-BC89-448C-919F-046D3BB591CD}" destId="{5D010691-A6BA-4FC1-AE4B-871E22FFC25A}" srcOrd="2" destOrd="0" presId="urn:microsoft.com/office/officeart/2018/2/layout/IconVerticalSolidList"/>
    <dgm:cxn modelId="{8F61918B-5842-4666-A70C-51FAAE78C849}" type="presParOf" srcId="{00255E99-BC89-448C-919F-046D3BB591CD}" destId="{514A4D4F-45C5-4D78-A032-709E437E294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91EC79-33DA-354E-A902-8BF0C48D40AA}">
      <dsp:nvSpPr>
        <dsp:cNvPr id="0" name=""/>
        <dsp:cNvSpPr/>
      </dsp:nvSpPr>
      <dsp:spPr>
        <a:xfrm>
          <a:off x="0" y="0"/>
          <a:ext cx="4287555" cy="5382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by Elijah Levy, Ph.D.</a:t>
          </a:r>
        </a:p>
      </dsp:txBody>
      <dsp:txXfrm>
        <a:off x="26273" y="26273"/>
        <a:ext cx="4235009" cy="485654"/>
      </dsp:txXfrm>
    </dsp:sp>
    <dsp:sp modelId="{08C7823B-A223-7B40-8D73-83BA313321D5}">
      <dsp:nvSpPr>
        <dsp:cNvPr id="0" name=""/>
        <dsp:cNvSpPr/>
      </dsp:nvSpPr>
      <dsp:spPr>
        <a:xfrm>
          <a:off x="0" y="645803"/>
          <a:ext cx="4287555" cy="5382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rtl="0">
            <a:lnSpc>
              <a:spcPct val="90000"/>
            </a:lnSpc>
            <a:spcBef>
              <a:spcPct val="0"/>
            </a:spcBef>
            <a:spcAft>
              <a:spcPct val="35000"/>
            </a:spcAft>
            <a:buNone/>
          </a:pPr>
          <a:r>
            <a:rPr lang="en-US" sz="2300" kern="1200" dirty="0"/>
            <a:t>Schizophrenia</a:t>
          </a:r>
        </a:p>
      </dsp:txBody>
      <dsp:txXfrm>
        <a:off x="26273" y="672076"/>
        <a:ext cx="4235009" cy="485654"/>
      </dsp:txXfrm>
    </dsp:sp>
    <dsp:sp modelId="{900F9556-7809-8446-A760-349EA9ADD098}">
      <dsp:nvSpPr>
        <dsp:cNvPr id="0" name=""/>
        <dsp:cNvSpPr/>
      </dsp:nvSpPr>
      <dsp:spPr>
        <a:xfrm>
          <a:off x="0" y="1250243"/>
          <a:ext cx="4287555" cy="5382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Brief Psychotic Disorder</a:t>
          </a:r>
        </a:p>
      </dsp:txBody>
      <dsp:txXfrm>
        <a:off x="26273" y="1276516"/>
        <a:ext cx="4235009" cy="485654"/>
      </dsp:txXfrm>
    </dsp:sp>
    <dsp:sp modelId="{8A99C259-0FFE-FB4A-87A1-FB3587AB7CA8}">
      <dsp:nvSpPr>
        <dsp:cNvPr id="0" name=""/>
        <dsp:cNvSpPr/>
      </dsp:nvSpPr>
      <dsp:spPr>
        <a:xfrm>
          <a:off x="0" y="1854684"/>
          <a:ext cx="4287555" cy="5382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Schizophreniform Disorder</a:t>
          </a:r>
        </a:p>
      </dsp:txBody>
      <dsp:txXfrm>
        <a:off x="26273" y="1880957"/>
        <a:ext cx="4235009" cy="485654"/>
      </dsp:txXfrm>
    </dsp:sp>
    <dsp:sp modelId="{F127EE69-2219-874B-9E17-98AB367DF601}">
      <dsp:nvSpPr>
        <dsp:cNvPr id="0" name=""/>
        <dsp:cNvSpPr/>
      </dsp:nvSpPr>
      <dsp:spPr>
        <a:xfrm>
          <a:off x="0" y="2459124"/>
          <a:ext cx="4287555" cy="5382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Schizoaffective Disorder</a:t>
          </a:r>
        </a:p>
      </dsp:txBody>
      <dsp:txXfrm>
        <a:off x="26273" y="2485397"/>
        <a:ext cx="4235009" cy="485654"/>
      </dsp:txXfrm>
    </dsp:sp>
    <dsp:sp modelId="{DE6090DC-E131-6F49-8D5B-D8A00DEC3F8A}">
      <dsp:nvSpPr>
        <dsp:cNvPr id="0" name=""/>
        <dsp:cNvSpPr/>
      </dsp:nvSpPr>
      <dsp:spPr>
        <a:xfrm>
          <a:off x="0" y="3063564"/>
          <a:ext cx="4287555" cy="538200"/>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Delusional Disorder</a:t>
          </a:r>
        </a:p>
      </dsp:txBody>
      <dsp:txXfrm>
        <a:off x="26273" y="3089837"/>
        <a:ext cx="4235009" cy="48565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A7662D-2C0E-0D47-A9FD-DC4EF777F9EB}">
      <dsp:nvSpPr>
        <dsp:cNvPr id="0" name=""/>
        <dsp:cNvSpPr/>
      </dsp:nvSpPr>
      <dsp:spPr>
        <a:xfrm>
          <a:off x="0" y="624255"/>
          <a:ext cx="8170068" cy="39780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Grossly Disorganized or Abnormal Motor Behavior (Catatonia)</a:t>
          </a:r>
        </a:p>
      </dsp:txBody>
      <dsp:txXfrm>
        <a:off x="19419" y="643674"/>
        <a:ext cx="8131230" cy="358962"/>
      </dsp:txXfrm>
    </dsp:sp>
    <dsp:sp modelId="{E29EB83F-693C-764B-B9CB-C30111F93771}">
      <dsp:nvSpPr>
        <dsp:cNvPr id="0" name=""/>
        <dsp:cNvSpPr/>
      </dsp:nvSpPr>
      <dsp:spPr>
        <a:xfrm>
          <a:off x="0" y="1127820"/>
          <a:ext cx="8170068" cy="397800"/>
        </a:xfrm>
        <a:prstGeom prst="roundRect">
          <a:avLst/>
        </a:prstGeom>
        <a:solidFill>
          <a:schemeClr val="accent5">
            <a:hueOff val="-210579"/>
            <a:satOff val="-993"/>
            <a:lumOff val="2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Grossly, disorganized behavior may manifest as unpredictable agitation, childlike, silliness</a:t>
          </a:r>
        </a:p>
      </dsp:txBody>
      <dsp:txXfrm>
        <a:off x="19419" y="1147239"/>
        <a:ext cx="8131230" cy="358962"/>
      </dsp:txXfrm>
    </dsp:sp>
    <dsp:sp modelId="{B0C3370F-AE31-644D-A3DA-F6E268448782}">
      <dsp:nvSpPr>
        <dsp:cNvPr id="0" name=""/>
        <dsp:cNvSpPr/>
      </dsp:nvSpPr>
      <dsp:spPr>
        <a:xfrm>
          <a:off x="0" y="1574580"/>
          <a:ext cx="8170068" cy="397800"/>
        </a:xfrm>
        <a:prstGeom prst="roundRect">
          <a:avLst/>
        </a:prstGeom>
        <a:solidFill>
          <a:schemeClr val="accent5">
            <a:hueOff val="-421158"/>
            <a:satOff val="-1986"/>
            <a:lumOff val="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You see catatonic behavior which is a marked decrease in reactivity to the environment.</a:t>
          </a:r>
        </a:p>
      </dsp:txBody>
      <dsp:txXfrm>
        <a:off x="19419" y="1593999"/>
        <a:ext cx="8131230" cy="358962"/>
      </dsp:txXfrm>
    </dsp:sp>
    <dsp:sp modelId="{F50A2144-B5D8-7D4A-92F6-2419A17EE5C3}">
      <dsp:nvSpPr>
        <dsp:cNvPr id="0" name=""/>
        <dsp:cNvSpPr/>
      </dsp:nvSpPr>
      <dsp:spPr>
        <a:xfrm>
          <a:off x="0" y="2021340"/>
          <a:ext cx="8170068" cy="397800"/>
        </a:xfrm>
        <a:prstGeom prst="roundRect">
          <a:avLst/>
        </a:prstGeom>
        <a:solidFill>
          <a:schemeClr val="accent5">
            <a:hueOff val="-631737"/>
            <a:satOff val="-2979"/>
            <a:lumOff val="73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u="sng" kern="1200"/>
            <a:t>Signs:</a:t>
          </a:r>
          <a:endParaRPr lang="en-US" sz="1700" kern="1200"/>
        </a:p>
      </dsp:txBody>
      <dsp:txXfrm>
        <a:off x="19419" y="2040759"/>
        <a:ext cx="8131230" cy="358962"/>
      </dsp:txXfrm>
    </dsp:sp>
    <dsp:sp modelId="{A7EA58BF-7C3A-4C47-8699-E8E626825A8A}">
      <dsp:nvSpPr>
        <dsp:cNvPr id="0" name=""/>
        <dsp:cNvSpPr/>
      </dsp:nvSpPr>
      <dsp:spPr>
        <a:xfrm>
          <a:off x="0" y="2476501"/>
          <a:ext cx="8170068" cy="397800"/>
        </a:xfrm>
        <a:prstGeom prst="roundRect">
          <a:avLst/>
        </a:prstGeom>
        <a:solidFill>
          <a:schemeClr val="accent5">
            <a:hueOff val="-842315"/>
            <a:satOff val="-3972"/>
            <a:lumOff val="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Maintaining a rigid or bizarre posture</a:t>
          </a:r>
        </a:p>
      </dsp:txBody>
      <dsp:txXfrm>
        <a:off x="19419" y="2495920"/>
        <a:ext cx="8131230" cy="358962"/>
      </dsp:txXfrm>
    </dsp:sp>
    <dsp:sp modelId="{5C75930C-3DE6-E94F-A5F3-52ADF114275D}">
      <dsp:nvSpPr>
        <dsp:cNvPr id="0" name=""/>
        <dsp:cNvSpPr/>
      </dsp:nvSpPr>
      <dsp:spPr>
        <a:xfrm>
          <a:off x="0" y="2914860"/>
          <a:ext cx="8170068" cy="397800"/>
        </a:xfrm>
        <a:prstGeom prst="roundRect">
          <a:avLst/>
        </a:prstGeom>
        <a:solidFill>
          <a:schemeClr val="accent5">
            <a:hueOff val="-1052894"/>
            <a:satOff val="-4965"/>
            <a:lumOff val="122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Purposeless or excessive motor activity</a:t>
          </a:r>
        </a:p>
      </dsp:txBody>
      <dsp:txXfrm>
        <a:off x="19419" y="2934279"/>
        <a:ext cx="8131230" cy="358962"/>
      </dsp:txXfrm>
    </dsp:sp>
    <dsp:sp modelId="{5F089442-1E01-5944-B9E0-2F04596C584A}">
      <dsp:nvSpPr>
        <dsp:cNvPr id="0" name=""/>
        <dsp:cNvSpPr/>
      </dsp:nvSpPr>
      <dsp:spPr>
        <a:xfrm>
          <a:off x="0" y="3361620"/>
          <a:ext cx="8170068" cy="397800"/>
        </a:xfrm>
        <a:prstGeom prst="roundRect">
          <a:avLst/>
        </a:prstGeom>
        <a:solidFill>
          <a:schemeClr val="accent5">
            <a:hueOff val="-1263473"/>
            <a:satOff val="-5958"/>
            <a:lumOff val="147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Staring, grimacing or mutism</a:t>
          </a:r>
        </a:p>
      </dsp:txBody>
      <dsp:txXfrm>
        <a:off x="19419" y="3381039"/>
        <a:ext cx="8131230" cy="358962"/>
      </dsp:txXfrm>
    </dsp:sp>
    <dsp:sp modelId="{D8E62E21-C48B-5347-8A8F-CF5750C9C3E9}">
      <dsp:nvSpPr>
        <dsp:cNvPr id="0" name=""/>
        <dsp:cNvSpPr/>
      </dsp:nvSpPr>
      <dsp:spPr>
        <a:xfrm>
          <a:off x="0" y="3808380"/>
          <a:ext cx="8170068" cy="397800"/>
        </a:xfrm>
        <a:prstGeom prst="roundRect">
          <a:avLst/>
        </a:prstGeom>
        <a:solidFill>
          <a:schemeClr val="accent5">
            <a:hueOff val="-1474052"/>
            <a:satOff val="-6951"/>
            <a:lumOff val="171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Echolalia: repeating your words</a:t>
          </a:r>
        </a:p>
      </dsp:txBody>
      <dsp:txXfrm>
        <a:off x="19419" y="3827799"/>
        <a:ext cx="8131230" cy="358962"/>
      </dsp:txXfrm>
    </dsp:sp>
    <dsp:sp modelId="{23FC0100-4E92-4A46-9430-39FBA38A93F3}">
      <dsp:nvSpPr>
        <dsp:cNvPr id="0" name=""/>
        <dsp:cNvSpPr/>
      </dsp:nvSpPr>
      <dsp:spPr>
        <a:xfrm>
          <a:off x="0" y="4255140"/>
          <a:ext cx="8170068" cy="397800"/>
        </a:xfrm>
        <a:prstGeom prst="roundRect">
          <a:avLst/>
        </a:prstGeom>
        <a:solidFill>
          <a:schemeClr val="accent5">
            <a:hueOff val="-1684631"/>
            <a:satOff val="-7944"/>
            <a:lumOff val="19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Echopraxia: repeating/copying your movements</a:t>
          </a:r>
        </a:p>
      </dsp:txBody>
      <dsp:txXfrm>
        <a:off x="19419" y="4274559"/>
        <a:ext cx="8131230" cy="35896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6CB076-91EB-E74E-9D79-59E3246321CC}">
      <dsp:nvSpPr>
        <dsp:cNvPr id="0" name=""/>
        <dsp:cNvSpPr/>
      </dsp:nvSpPr>
      <dsp:spPr>
        <a:xfrm>
          <a:off x="0" y="252348"/>
          <a:ext cx="8686801" cy="106533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t>Positive Symptoms:  These are characterized as disorders of commission meaning that they refer to what the individual does or think such as  </a:t>
          </a:r>
          <a:r>
            <a:rPr lang="en-US" sz="1400" kern="1200" dirty="0"/>
            <a:t>Delusions (false beliefs), Auditory Hallucinations (voices); Thought Disorder (garbled speech, disjointed thoughts), Movement Disorder (may be clumsy, grimace, unusual mannerisms)</a:t>
          </a:r>
        </a:p>
      </dsp:txBody>
      <dsp:txXfrm>
        <a:off x="52005" y="304353"/>
        <a:ext cx="8582791" cy="961320"/>
      </dsp:txXfrm>
    </dsp:sp>
    <dsp:sp modelId="{AA54ECCE-CF03-FA4D-935D-D66BDD27A6C5}">
      <dsp:nvSpPr>
        <dsp:cNvPr id="0" name=""/>
        <dsp:cNvSpPr/>
      </dsp:nvSpPr>
      <dsp:spPr>
        <a:xfrm>
          <a:off x="0" y="1357998"/>
          <a:ext cx="8686801" cy="73710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t>Negative Symptoms:   What the illness takes away or disorders of omission s</a:t>
          </a:r>
          <a:r>
            <a:rPr lang="en-US" sz="1400" kern="1200" dirty="0"/>
            <a:t>uch as the loss of ability to speak or limited expression of emotion; can be mistaken for depression or laziness. Flat affect (emotional flatness); lack of pleasure in life, limited speech; neglecting hygiene; lack of motivation; impaired reasoning. </a:t>
          </a:r>
        </a:p>
      </dsp:txBody>
      <dsp:txXfrm>
        <a:off x="35982" y="1393980"/>
        <a:ext cx="8614837" cy="665136"/>
      </dsp:txXfrm>
    </dsp:sp>
    <dsp:sp modelId="{C8B22345-39FD-D142-9048-075B0A1CAA18}">
      <dsp:nvSpPr>
        <dsp:cNvPr id="0" name=""/>
        <dsp:cNvSpPr/>
      </dsp:nvSpPr>
      <dsp:spPr>
        <a:xfrm>
          <a:off x="0" y="2135418"/>
          <a:ext cx="8686801" cy="73710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Asociality: lack of interest in social interactions</a:t>
          </a:r>
        </a:p>
      </dsp:txBody>
      <dsp:txXfrm>
        <a:off x="35982" y="2171400"/>
        <a:ext cx="8614837" cy="665136"/>
      </dsp:txXfrm>
    </dsp:sp>
    <dsp:sp modelId="{9368C904-5586-3942-86EA-C1D05A0BA8E6}">
      <dsp:nvSpPr>
        <dsp:cNvPr id="0" name=""/>
        <dsp:cNvSpPr/>
      </dsp:nvSpPr>
      <dsp:spPr>
        <a:xfrm>
          <a:off x="0" y="2912838"/>
          <a:ext cx="8686801" cy="73710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t>Avolition: decrease in self-initiated purposeful activities</a:t>
          </a:r>
        </a:p>
      </dsp:txBody>
      <dsp:txXfrm>
        <a:off x="35982" y="2948820"/>
        <a:ext cx="8614837" cy="665136"/>
      </dsp:txXfrm>
    </dsp:sp>
    <dsp:sp modelId="{B1821A42-1B0F-784F-A01D-55E59E7EE281}">
      <dsp:nvSpPr>
        <dsp:cNvPr id="0" name=""/>
        <dsp:cNvSpPr/>
      </dsp:nvSpPr>
      <dsp:spPr>
        <a:xfrm>
          <a:off x="0" y="3690258"/>
          <a:ext cx="8686801" cy="73710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Anhedonia: decreased ability to experience pleasure</a:t>
          </a:r>
        </a:p>
      </dsp:txBody>
      <dsp:txXfrm>
        <a:off x="35982" y="3726240"/>
        <a:ext cx="8614837" cy="665136"/>
      </dsp:txXfrm>
    </dsp:sp>
    <dsp:sp modelId="{D63D62C1-1126-D049-9EAE-189936F6E8BA}">
      <dsp:nvSpPr>
        <dsp:cNvPr id="0" name=""/>
        <dsp:cNvSpPr/>
      </dsp:nvSpPr>
      <dsp:spPr>
        <a:xfrm>
          <a:off x="0" y="4467678"/>
          <a:ext cx="8686801" cy="737100"/>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a:t>Cognitive/Disorganized Symptoms  </a:t>
          </a:r>
          <a:r>
            <a:rPr lang="en-US" sz="1400" kern="1200"/>
            <a:t>Confused thinking and speech; nonsensical behavior; incoherence; being irrelevant; anosognosia (not knowing they are seriously ill)</a:t>
          </a:r>
        </a:p>
      </dsp:txBody>
      <dsp:txXfrm>
        <a:off x="35982" y="4503660"/>
        <a:ext cx="8614837" cy="665136"/>
      </dsp:txXfrm>
    </dsp:sp>
    <dsp:sp modelId="{35D1082C-2397-2A40-9C0A-AF333D11D345}">
      <dsp:nvSpPr>
        <dsp:cNvPr id="0" name=""/>
        <dsp:cNvSpPr/>
      </dsp:nvSpPr>
      <dsp:spPr>
        <a:xfrm>
          <a:off x="0" y="5245098"/>
          <a:ext cx="8686801" cy="903352"/>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a:t>The negative and cognitive symptoms have the greatest impact on overall recovery.</a:t>
          </a:r>
        </a:p>
      </dsp:txBody>
      <dsp:txXfrm>
        <a:off x="44098" y="5289196"/>
        <a:ext cx="8598605" cy="81515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3C4786-C8EA-0D46-8C06-370B52440592}">
      <dsp:nvSpPr>
        <dsp:cNvPr id="0" name=""/>
        <dsp:cNvSpPr/>
      </dsp:nvSpPr>
      <dsp:spPr>
        <a:xfrm>
          <a:off x="0" y="2082039"/>
          <a:ext cx="6572250" cy="1366043"/>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t>Impaired reality testing.</a:t>
          </a:r>
        </a:p>
      </dsp:txBody>
      <dsp:txXfrm>
        <a:off x="0" y="2082039"/>
        <a:ext cx="6572250" cy="1366043"/>
      </dsp:txXfrm>
    </dsp:sp>
    <dsp:sp modelId="{452CD1BB-EF99-6D4D-9682-60309E3ADCFB}">
      <dsp:nvSpPr>
        <dsp:cNvPr id="0" name=""/>
        <dsp:cNvSpPr/>
      </dsp:nvSpPr>
      <dsp:spPr>
        <a:xfrm rot="10800000">
          <a:off x="0" y="1555"/>
          <a:ext cx="6572250" cy="2100974"/>
        </a:xfrm>
        <a:prstGeom prst="upArrowCallout">
          <a:avLst/>
        </a:prstGeom>
        <a:solidFill>
          <a:schemeClr val="accent5">
            <a:hueOff val="-1684631"/>
            <a:satOff val="-7944"/>
            <a:lumOff val="19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t>Psychosis refers to a set of symptoms, such as auditory hallucinations or a delusion (false belief) that grossly impairs ones ability to accurately interpret their environment</a:t>
          </a:r>
        </a:p>
      </dsp:txBody>
      <dsp:txXfrm rot="10800000">
        <a:off x="0" y="1555"/>
        <a:ext cx="6572250" cy="136515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1A0A21-C31A-9047-A8F7-C047B43A2988}">
      <dsp:nvSpPr>
        <dsp:cNvPr id="0" name=""/>
        <dsp:cNvSpPr/>
      </dsp:nvSpPr>
      <dsp:spPr>
        <a:xfrm>
          <a:off x="0" y="718"/>
          <a:ext cx="6418729"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787965-E4D9-714E-A16D-AB5D39B4A8D2}">
      <dsp:nvSpPr>
        <dsp:cNvPr id="0" name=""/>
        <dsp:cNvSpPr/>
      </dsp:nvSpPr>
      <dsp:spPr>
        <a:xfrm>
          <a:off x="0" y="718"/>
          <a:ext cx="6418729" cy="8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Sudden onset of at least one positive psychotic symptom such as delusions, hallucinations, disorganized speech, grossly disorganized or catatonic behavior;  lasting at least one day but less than a month; usually in response to a severe stressor</a:t>
          </a:r>
        </a:p>
      </dsp:txBody>
      <dsp:txXfrm>
        <a:off x="0" y="718"/>
        <a:ext cx="6418729" cy="840569"/>
      </dsp:txXfrm>
    </dsp:sp>
    <dsp:sp modelId="{5ECB3F4F-0BDD-354C-8A5D-FFE35CC4A178}">
      <dsp:nvSpPr>
        <dsp:cNvPr id="0" name=""/>
        <dsp:cNvSpPr/>
      </dsp:nvSpPr>
      <dsp:spPr>
        <a:xfrm>
          <a:off x="0" y="841288"/>
          <a:ext cx="6418729"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4457BA-CAB8-8448-829C-F6C72500F9D1}">
      <dsp:nvSpPr>
        <dsp:cNvPr id="0" name=""/>
        <dsp:cNvSpPr/>
      </dsp:nvSpPr>
      <dsp:spPr>
        <a:xfrm>
          <a:off x="0" y="841288"/>
          <a:ext cx="6418729" cy="8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Specifier:</a:t>
          </a:r>
        </a:p>
      </dsp:txBody>
      <dsp:txXfrm>
        <a:off x="0" y="841288"/>
        <a:ext cx="6418729" cy="840569"/>
      </dsp:txXfrm>
    </dsp:sp>
    <dsp:sp modelId="{CE39C213-4583-614C-98F7-22F7F6DCA0B8}">
      <dsp:nvSpPr>
        <dsp:cNvPr id="0" name=""/>
        <dsp:cNvSpPr/>
      </dsp:nvSpPr>
      <dsp:spPr>
        <a:xfrm>
          <a:off x="0" y="1681858"/>
          <a:ext cx="6418729"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946DCF-1CA9-2940-B718-BBFD69DA05F0}">
      <dsp:nvSpPr>
        <dsp:cNvPr id="0" name=""/>
        <dsp:cNvSpPr/>
      </dsp:nvSpPr>
      <dsp:spPr>
        <a:xfrm>
          <a:off x="0" y="1681858"/>
          <a:ext cx="6418729" cy="8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With marked stressor</a:t>
          </a:r>
        </a:p>
      </dsp:txBody>
      <dsp:txXfrm>
        <a:off x="0" y="1681858"/>
        <a:ext cx="6418729" cy="840569"/>
      </dsp:txXfrm>
    </dsp:sp>
    <dsp:sp modelId="{33FC45B9-E7C7-BF47-99CB-E3F16E01B6D1}">
      <dsp:nvSpPr>
        <dsp:cNvPr id="0" name=""/>
        <dsp:cNvSpPr/>
      </dsp:nvSpPr>
      <dsp:spPr>
        <a:xfrm>
          <a:off x="0" y="2522428"/>
          <a:ext cx="6418729"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B1C019-8FE6-6240-97E9-568DD2E4126D}">
      <dsp:nvSpPr>
        <dsp:cNvPr id="0" name=""/>
        <dsp:cNvSpPr/>
      </dsp:nvSpPr>
      <dsp:spPr>
        <a:xfrm>
          <a:off x="0" y="2522428"/>
          <a:ext cx="6418729" cy="8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Without marked stressor</a:t>
          </a:r>
        </a:p>
      </dsp:txBody>
      <dsp:txXfrm>
        <a:off x="0" y="2522428"/>
        <a:ext cx="6418729" cy="840569"/>
      </dsp:txXfrm>
    </dsp:sp>
    <dsp:sp modelId="{5E55A2B8-6561-B246-ACA6-D062DD65F18B}">
      <dsp:nvSpPr>
        <dsp:cNvPr id="0" name=""/>
        <dsp:cNvSpPr/>
      </dsp:nvSpPr>
      <dsp:spPr>
        <a:xfrm>
          <a:off x="0" y="3362997"/>
          <a:ext cx="6418729"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8ADEE6-179A-ED43-AD22-FF700BE3F5DC}">
      <dsp:nvSpPr>
        <dsp:cNvPr id="0" name=""/>
        <dsp:cNvSpPr/>
      </dsp:nvSpPr>
      <dsp:spPr>
        <a:xfrm>
          <a:off x="0" y="3362997"/>
          <a:ext cx="6418729" cy="8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With postpartum onset</a:t>
          </a:r>
        </a:p>
      </dsp:txBody>
      <dsp:txXfrm>
        <a:off x="0" y="3362997"/>
        <a:ext cx="6418729" cy="840569"/>
      </dsp:txXfrm>
    </dsp:sp>
    <dsp:sp modelId="{78596374-EC3E-124A-9307-C605117A3C0A}">
      <dsp:nvSpPr>
        <dsp:cNvPr id="0" name=""/>
        <dsp:cNvSpPr/>
      </dsp:nvSpPr>
      <dsp:spPr>
        <a:xfrm>
          <a:off x="0" y="4203567"/>
          <a:ext cx="6418729"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79BCCD-ABCC-444F-A2C7-1E919CA824C1}">
      <dsp:nvSpPr>
        <dsp:cNvPr id="0" name=""/>
        <dsp:cNvSpPr/>
      </dsp:nvSpPr>
      <dsp:spPr>
        <a:xfrm>
          <a:off x="0" y="4203567"/>
          <a:ext cx="6418729" cy="8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a:t>With or without catatonia</a:t>
          </a:r>
        </a:p>
      </dsp:txBody>
      <dsp:txXfrm>
        <a:off x="0" y="4203567"/>
        <a:ext cx="6418729" cy="840569"/>
      </dsp:txXfrm>
    </dsp:sp>
    <dsp:sp modelId="{7CE864D7-AA40-D445-AB5F-2479FF677775}">
      <dsp:nvSpPr>
        <dsp:cNvPr id="0" name=""/>
        <dsp:cNvSpPr/>
      </dsp:nvSpPr>
      <dsp:spPr>
        <a:xfrm>
          <a:off x="0" y="5044137"/>
          <a:ext cx="6418729"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8DDDC4-9112-AC4E-BB9C-E9BD54F406CE}">
      <dsp:nvSpPr>
        <dsp:cNvPr id="0" name=""/>
        <dsp:cNvSpPr/>
      </dsp:nvSpPr>
      <dsp:spPr>
        <a:xfrm>
          <a:off x="0" y="5044137"/>
          <a:ext cx="6418729" cy="8405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kern="1200" dirty="0"/>
            <a:t>Specify current severity</a:t>
          </a:r>
        </a:p>
      </dsp:txBody>
      <dsp:txXfrm>
        <a:off x="0" y="5044137"/>
        <a:ext cx="6418729" cy="84056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FE6C48-0505-3B41-BD75-360861664EEA}">
      <dsp:nvSpPr>
        <dsp:cNvPr id="0" name=""/>
        <dsp:cNvSpPr/>
      </dsp:nvSpPr>
      <dsp:spPr>
        <a:xfrm>
          <a:off x="2310" y="626550"/>
          <a:ext cx="1833041" cy="1903687"/>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l" defTabSz="533400">
            <a:lnSpc>
              <a:spcPct val="100000"/>
            </a:lnSpc>
            <a:spcBef>
              <a:spcPct val="0"/>
            </a:spcBef>
            <a:spcAft>
              <a:spcPct val="35000"/>
            </a:spcAft>
            <a:buNone/>
          </a:pPr>
          <a:r>
            <a:rPr lang="en-US" sz="1200" kern="1200"/>
            <a:t>Symptoms identical to Schizophrenia but lasting less than 6 months and includes two or more of the following symptoms for a period of one month:</a:t>
          </a:r>
        </a:p>
        <a:p>
          <a:pPr marL="57150" lvl="1" indent="-57150" algn="l" defTabSz="400050">
            <a:lnSpc>
              <a:spcPct val="100000"/>
            </a:lnSpc>
            <a:spcBef>
              <a:spcPct val="0"/>
            </a:spcBef>
            <a:spcAft>
              <a:spcPct val="15000"/>
            </a:spcAft>
            <a:buChar char="•"/>
          </a:pPr>
          <a:r>
            <a:rPr lang="en-US" sz="900" kern="1200" dirty="0"/>
            <a:t>Delusions</a:t>
          </a:r>
        </a:p>
        <a:p>
          <a:pPr marL="57150" lvl="1" indent="-57150" algn="l" defTabSz="400050">
            <a:lnSpc>
              <a:spcPct val="100000"/>
            </a:lnSpc>
            <a:spcBef>
              <a:spcPct val="0"/>
            </a:spcBef>
            <a:spcAft>
              <a:spcPct val="15000"/>
            </a:spcAft>
            <a:buChar char="•"/>
          </a:pPr>
          <a:r>
            <a:rPr lang="en-US" sz="900" kern="1200" dirty="0"/>
            <a:t>Hallucinations</a:t>
          </a:r>
        </a:p>
        <a:p>
          <a:pPr marL="57150" lvl="1" indent="-57150" algn="l" defTabSz="400050">
            <a:lnSpc>
              <a:spcPct val="100000"/>
            </a:lnSpc>
            <a:spcBef>
              <a:spcPct val="0"/>
            </a:spcBef>
            <a:spcAft>
              <a:spcPct val="15000"/>
            </a:spcAft>
            <a:buChar char="•"/>
          </a:pPr>
          <a:r>
            <a:rPr lang="en-US" sz="900" kern="1200"/>
            <a:t>Disorganized Speech </a:t>
          </a:r>
        </a:p>
      </dsp:txBody>
      <dsp:txXfrm>
        <a:off x="2310" y="626550"/>
        <a:ext cx="1833041" cy="1903687"/>
      </dsp:txXfrm>
    </dsp:sp>
    <dsp:sp modelId="{21896866-56B8-4441-90E9-E2B53BC6966A}">
      <dsp:nvSpPr>
        <dsp:cNvPr id="0" name=""/>
        <dsp:cNvSpPr/>
      </dsp:nvSpPr>
      <dsp:spPr>
        <a:xfrm>
          <a:off x="2018656" y="1028481"/>
          <a:ext cx="1833041" cy="1099824"/>
        </a:xfrm>
        <a:prstGeom prst="rect">
          <a:avLst/>
        </a:prstGeom>
        <a:solidFill>
          <a:schemeClr val="accent5">
            <a:hueOff val="-280772"/>
            <a:satOff val="-1324"/>
            <a:lumOff val="32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kern="1200"/>
            <a:t>Specify if:</a:t>
          </a:r>
        </a:p>
      </dsp:txBody>
      <dsp:txXfrm>
        <a:off x="2018656" y="1028481"/>
        <a:ext cx="1833041" cy="1099824"/>
      </dsp:txXfrm>
    </dsp:sp>
    <dsp:sp modelId="{6829F8F4-C72B-3F4D-8235-213C1065A872}">
      <dsp:nvSpPr>
        <dsp:cNvPr id="0" name=""/>
        <dsp:cNvSpPr/>
      </dsp:nvSpPr>
      <dsp:spPr>
        <a:xfrm>
          <a:off x="4035002" y="1028481"/>
          <a:ext cx="1833041" cy="1099824"/>
        </a:xfrm>
        <a:prstGeom prst="rect">
          <a:avLst/>
        </a:prstGeom>
        <a:solidFill>
          <a:schemeClr val="accent5">
            <a:hueOff val="-561544"/>
            <a:satOff val="-2648"/>
            <a:lumOff val="6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kern="1200"/>
            <a:t>With good prognostic features</a:t>
          </a:r>
        </a:p>
      </dsp:txBody>
      <dsp:txXfrm>
        <a:off x="4035002" y="1028481"/>
        <a:ext cx="1833041" cy="1099824"/>
      </dsp:txXfrm>
    </dsp:sp>
    <dsp:sp modelId="{03E7C029-5696-BF4C-B28D-B9AF24EC565F}">
      <dsp:nvSpPr>
        <dsp:cNvPr id="0" name=""/>
        <dsp:cNvSpPr/>
      </dsp:nvSpPr>
      <dsp:spPr>
        <a:xfrm>
          <a:off x="6053658" y="1136209"/>
          <a:ext cx="1833041" cy="1099824"/>
        </a:xfrm>
        <a:prstGeom prst="rect">
          <a:avLst/>
        </a:prstGeom>
        <a:solidFill>
          <a:schemeClr val="accent5">
            <a:hueOff val="-842315"/>
            <a:satOff val="-3972"/>
            <a:lumOff val="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kern="1200"/>
            <a:t>Without good prognostic features</a:t>
          </a:r>
        </a:p>
      </dsp:txBody>
      <dsp:txXfrm>
        <a:off x="6053658" y="1136209"/>
        <a:ext cx="1833041" cy="1099824"/>
      </dsp:txXfrm>
    </dsp:sp>
    <dsp:sp modelId="{38D13EDF-76E3-0645-9DB2-EAC09CDF0C90}">
      <dsp:nvSpPr>
        <dsp:cNvPr id="0" name=""/>
        <dsp:cNvSpPr/>
      </dsp:nvSpPr>
      <dsp:spPr>
        <a:xfrm>
          <a:off x="624261" y="2931983"/>
          <a:ext cx="1833041" cy="1099824"/>
        </a:xfrm>
        <a:prstGeom prst="rect">
          <a:avLst/>
        </a:prstGeom>
        <a:solidFill>
          <a:schemeClr val="accent5">
            <a:hueOff val="-1123087"/>
            <a:satOff val="-5296"/>
            <a:lumOff val="130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kern="1200"/>
            <a:t>Specify if: with catatonia</a:t>
          </a:r>
        </a:p>
      </dsp:txBody>
      <dsp:txXfrm>
        <a:off x="624261" y="2931983"/>
        <a:ext cx="1833041" cy="1099824"/>
      </dsp:txXfrm>
    </dsp:sp>
    <dsp:sp modelId="{50365184-C30B-7A47-BB36-7CE8E3152BE0}">
      <dsp:nvSpPr>
        <dsp:cNvPr id="0" name=""/>
        <dsp:cNvSpPr/>
      </dsp:nvSpPr>
      <dsp:spPr>
        <a:xfrm>
          <a:off x="2640607" y="2931983"/>
          <a:ext cx="1833041" cy="1099824"/>
        </a:xfrm>
        <a:prstGeom prst="rect">
          <a:avLst/>
        </a:prstGeom>
        <a:solidFill>
          <a:schemeClr val="accent5">
            <a:hueOff val="-1403859"/>
            <a:satOff val="-6620"/>
            <a:lumOff val="163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00000"/>
            </a:lnSpc>
            <a:spcBef>
              <a:spcPct val="0"/>
            </a:spcBef>
            <a:spcAft>
              <a:spcPct val="35000"/>
            </a:spcAft>
            <a:buNone/>
          </a:pPr>
          <a:r>
            <a:rPr lang="en-US" sz="1200" kern="1200" dirty="0"/>
            <a:t>Specify: current severity</a:t>
          </a:r>
        </a:p>
      </dsp:txBody>
      <dsp:txXfrm>
        <a:off x="2640607" y="2931983"/>
        <a:ext cx="1833041" cy="1099824"/>
      </dsp:txXfrm>
    </dsp:sp>
    <dsp:sp modelId="{1679B08C-F30E-3A47-A794-AEC7400C2032}">
      <dsp:nvSpPr>
        <dsp:cNvPr id="0" name=""/>
        <dsp:cNvSpPr/>
      </dsp:nvSpPr>
      <dsp:spPr>
        <a:xfrm>
          <a:off x="4656953" y="2713541"/>
          <a:ext cx="2605485" cy="1536708"/>
        </a:xfrm>
        <a:prstGeom prst="rect">
          <a:avLst/>
        </a:prstGeom>
        <a:solidFill>
          <a:schemeClr val="accent5">
            <a:hueOff val="-1684631"/>
            <a:satOff val="-7944"/>
            <a:lumOff val="19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0" lvl="0" indent="0" algn="l" defTabSz="622300">
            <a:lnSpc>
              <a:spcPct val="100000"/>
            </a:lnSpc>
            <a:spcBef>
              <a:spcPct val="0"/>
            </a:spcBef>
            <a:spcAft>
              <a:spcPct val="35000"/>
            </a:spcAft>
            <a:buNone/>
          </a:pPr>
          <a:r>
            <a:rPr lang="en-US" sz="1400" kern="1200" dirty="0"/>
            <a:t>Specify: if catatonia is present </a:t>
          </a:r>
        </a:p>
        <a:p>
          <a:pPr marL="114300" lvl="1" indent="-114300" algn="l" defTabSz="622300">
            <a:lnSpc>
              <a:spcPct val="100000"/>
            </a:lnSpc>
            <a:spcBef>
              <a:spcPct val="0"/>
            </a:spcBef>
            <a:spcAft>
              <a:spcPct val="15000"/>
            </a:spcAft>
            <a:buChar char="•"/>
          </a:pPr>
          <a:r>
            <a:rPr lang="en-US" sz="1400" kern="1200" dirty="0"/>
            <a:t>Grossly disorganized or catatonic behavior</a:t>
          </a:r>
        </a:p>
        <a:p>
          <a:pPr marL="114300" lvl="1" indent="-114300" algn="l" defTabSz="622300">
            <a:lnSpc>
              <a:spcPct val="100000"/>
            </a:lnSpc>
            <a:spcBef>
              <a:spcPct val="0"/>
            </a:spcBef>
            <a:spcAft>
              <a:spcPct val="15000"/>
            </a:spcAft>
            <a:buChar char="•"/>
          </a:pPr>
          <a:r>
            <a:rPr lang="en-US" sz="1400" kern="1200" dirty="0"/>
            <a:t>Negative symptoms (diminished emotional </a:t>
          </a:r>
        </a:p>
      </dsp:txBody>
      <dsp:txXfrm>
        <a:off x="4656953" y="2713541"/>
        <a:ext cx="2605485" cy="153670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883596-D110-5741-B027-480093A7F7D3}">
      <dsp:nvSpPr>
        <dsp:cNvPr id="0" name=""/>
        <dsp:cNvSpPr/>
      </dsp:nvSpPr>
      <dsp:spPr>
        <a:xfrm>
          <a:off x="0" y="2255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Schizoaffective Disorder is characterized by abnormal thought processes and dysregulated emotions.</a:t>
          </a:r>
        </a:p>
      </dsp:txBody>
      <dsp:txXfrm>
        <a:off x="32041" y="54600"/>
        <a:ext cx="8470317" cy="592288"/>
      </dsp:txXfrm>
    </dsp:sp>
    <dsp:sp modelId="{C0245954-193A-094B-A951-281051144A8F}">
      <dsp:nvSpPr>
        <dsp:cNvPr id="0" name=""/>
        <dsp:cNvSpPr/>
      </dsp:nvSpPr>
      <dsp:spPr>
        <a:xfrm>
          <a:off x="0" y="72788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An individual with this disorder has features of both Sz and a mood disorder but does not strictly meet the diagnostic criteria for either.</a:t>
          </a:r>
        </a:p>
      </dsp:txBody>
      <dsp:txXfrm>
        <a:off x="32041" y="759930"/>
        <a:ext cx="8470317" cy="592288"/>
      </dsp:txXfrm>
    </dsp:sp>
    <dsp:sp modelId="{D1E37350-EA26-0742-A44B-CBBCAA2341C2}">
      <dsp:nvSpPr>
        <dsp:cNvPr id="0" name=""/>
        <dsp:cNvSpPr/>
      </dsp:nvSpPr>
      <dsp:spPr>
        <a:xfrm>
          <a:off x="0" y="143321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Delusions or hallucinations are present for two or more weeks in the absence of a major mood episode (depressive or manic)</a:t>
          </a:r>
        </a:p>
      </dsp:txBody>
      <dsp:txXfrm>
        <a:off x="32041" y="1465260"/>
        <a:ext cx="8470317" cy="592288"/>
      </dsp:txXfrm>
    </dsp:sp>
    <dsp:sp modelId="{A42E3157-C31D-1E4B-A6FA-D69A3D7CE276}">
      <dsp:nvSpPr>
        <dsp:cNvPr id="0" name=""/>
        <dsp:cNvSpPr/>
      </dsp:nvSpPr>
      <dsp:spPr>
        <a:xfrm>
          <a:off x="0" y="213854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Major depressive or manic mood disorder concurrent with primary symptoms of Schizophrenia</a:t>
          </a:r>
        </a:p>
      </dsp:txBody>
      <dsp:txXfrm>
        <a:off x="32041" y="2170590"/>
        <a:ext cx="8470317" cy="592288"/>
      </dsp:txXfrm>
    </dsp:sp>
    <dsp:sp modelId="{89E88DC9-9C6C-DB4A-92E3-EEF299D9149C}">
      <dsp:nvSpPr>
        <dsp:cNvPr id="0" name=""/>
        <dsp:cNvSpPr/>
      </dsp:nvSpPr>
      <dsp:spPr>
        <a:xfrm>
          <a:off x="0" y="284387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Specify if:  Bipolar Type or Depressive Type</a:t>
          </a:r>
        </a:p>
      </dsp:txBody>
      <dsp:txXfrm>
        <a:off x="32041" y="2875920"/>
        <a:ext cx="8470317" cy="592288"/>
      </dsp:txXfrm>
    </dsp:sp>
    <dsp:sp modelId="{79B00E0B-7884-2441-85A3-17E155627E04}">
      <dsp:nvSpPr>
        <dsp:cNvPr id="0" name=""/>
        <dsp:cNvSpPr/>
      </dsp:nvSpPr>
      <dsp:spPr>
        <a:xfrm>
          <a:off x="0" y="354920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Bipolar Type: if a manic or hypomanic episode is part of the presentation; major depressive episode may also occur</a:t>
          </a:r>
        </a:p>
      </dsp:txBody>
      <dsp:txXfrm>
        <a:off x="32041" y="3581250"/>
        <a:ext cx="8470317" cy="592288"/>
      </dsp:txXfrm>
    </dsp:sp>
    <dsp:sp modelId="{E3F6BD50-8D29-B942-8BB4-AF9B0B555900}">
      <dsp:nvSpPr>
        <dsp:cNvPr id="0" name=""/>
        <dsp:cNvSpPr/>
      </dsp:nvSpPr>
      <dsp:spPr>
        <a:xfrm>
          <a:off x="0" y="425453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Depressive Type: this subtype applies if only major depressive episodes are part of the presentation.</a:t>
          </a:r>
        </a:p>
      </dsp:txBody>
      <dsp:txXfrm>
        <a:off x="32041" y="4286580"/>
        <a:ext cx="8470317" cy="592288"/>
      </dsp:txXfrm>
    </dsp:sp>
    <dsp:sp modelId="{528824CC-D623-B14F-AE5A-642BBB821840}">
      <dsp:nvSpPr>
        <dsp:cNvPr id="0" name=""/>
        <dsp:cNvSpPr/>
      </dsp:nvSpPr>
      <dsp:spPr>
        <a:xfrm>
          <a:off x="0" y="4959869"/>
          <a:ext cx="8534399" cy="65637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Specify if catatonia is present.</a:t>
          </a:r>
        </a:p>
      </dsp:txBody>
      <dsp:txXfrm>
        <a:off x="32041" y="4991910"/>
        <a:ext cx="8470317" cy="592288"/>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DD1C3C-EC1B-7D44-9247-635134CCB0C4}">
      <dsp:nvSpPr>
        <dsp:cNvPr id="0" name=""/>
        <dsp:cNvSpPr/>
      </dsp:nvSpPr>
      <dsp:spPr>
        <a:xfrm>
          <a:off x="133343" y="548"/>
          <a:ext cx="3778207" cy="184613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None/>
          </a:pPr>
          <a:r>
            <a:rPr lang="en-US" sz="1600" kern="1200" dirty="0"/>
            <a:t>The individual presents with delusions but no accompanying hallucinations, thought disorder, mood disorder or significant flattening of affect.</a:t>
          </a:r>
        </a:p>
      </dsp:txBody>
      <dsp:txXfrm>
        <a:off x="133343" y="548"/>
        <a:ext cx="3778207" cy="1846134"/>
      </dsp:txXfrm>
    </dsp:sp>
    <dsp:sp modelId="{DF594BDE-1F00-804F-8066-96C839AE8543}">
      <dsp:nvSpPr>
        <dsp:cNvPr id="0" name=""/>
        <dsp:cNvSpPr/>
      </dsp:nvSpPr>
      <dsp:spPr>
        <a:xfrm>
          <a:off x="4219239" y="548"/>
          <a:ext cx="3534117" cy="1846134"/>
        </a:xfrm>
        <a:prstGeom prst="rect">
          <a:avLst/>
        </a:prstGeom>
        <a:solidFill>
          <a:schemeClr val="accent2">
            <a:hueOff val="-1130992"/>
            <a:satOff val="3728"/>
            <a:lumOff val="398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None/>
          </a:pPr>
          <a:r>
            <a:rPr lang="en-US" sz="1600" kern="1200" dirty="0"/>
            <a:t>Apart from their delusions individuals with delusional disorder may continue to function normally and their behavior does not see, odd or bizarre.</a:t>
          </a:r>
        </a:p>
      </dsp:txBody>
      <dsp:txXfrm>
        <a:off x="4219239" y="548"/>
        <a:ext cx="3534117" cy="1846134"/>
      </dsp:txXfrm>
    </dsp:sp>
    <dsp:sp modelId="{76EB20F7-9FF7-4D4B-B81D-984F8701342C}">
      <dsp:nvSpPr>
        <dsp:cNvPr id="0" name=""/>
        <dsp:cNvSpPr/>
      </dsp:nvSpPr>
      <dsp:spPr>
        <a:xfrm>
          <a:off x="133343" y="2154371"/>
          <a:ext cx="3558055" cy="1926053"/>
        </a:xfrm>
        <a:prstGeom prst="rect">
          <a:avLst/>
        </a:prstGeom>
        <a:solidFill>
          <a:schemeClr val="accent2">
            <a:hueOff val="-2261984"/>
            <a:satOff val="7457"/>
            <a:lumOff val="797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None/>
          </a:pPr>
          <a:r>
            <a:rPr lang="en-US" sz="1600" kern="1200" dirty="0"/>
            <a:t>However – their preoccupation with delusional ideas can disrupt their lives.</a:t>
          </a:r>
        </a:p>
      </dsp:txBody>
      <dsp:txXfrm>
        <a:off x="133343" y="2154371"/>
        <a:ext cx="3558055" cy="1926053"/>
      </dsp:txXfrm>
    </dsp:sp>
    <dsp:sp modelId="{3E1B8448-2AEF-DA43-8F7A-7C9F2E2474FC}">
      <dsp:nvSpPr>
        <dsp:cNvPr id="0" name=""/>
        <dsp:cNvSpPr/>
      </dsp:nvSpPr>
      <dsp:spPr>
        <a:xfrm>
          <a:off x="3999087" y="2194331"/>
          <a:ext cx="3754268" cy="1846134"/>
        </a:xfrm>
        <a:prstGeom prst="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100000"/>
            </a:lnSpc>
            <a:spcBef>
              <a:spcPct val="0"/>
            </a:spcBef>
            <a:spcAft>
              <a:spcPct val="35000"/>
            </a:spcAft>
            <a:buNone/>
          </a:pPr>
          <a:r>
            <a:rPr lang="en-US" sz="1600" kern="1200" dirty="0"/>
            <a:t>There are seven subtypes of delusional disorder:</a:t>
          </a:r>
        </a:p>
        <a:p>
          <a:pPr marL="114300" lvl="1" indent="-114300" algn="l" defTabSz="533400">
            <a:lnSpc>
              <a:spcPct val="100000"/>
            </a:lnSpc>
            <a:spcBef>
              <a:spcPct val="0"/>
            </a:spcBef>
            <a:spcAft>
              <a:spcPct val="15000"/>
            </a:spcAft>
            <a:buChar char="•"/>
          </a:pPr>
          <a:r>
            <a:rPr lang="en-US" sz="1200" kern="1200" dirty="0" err="1"/>
            <a:t>Erotomanic</a:t>
          </a:r>
          <a:r>
            <a:rPr lang="en-US" sz="1200" kern="1200" dirty="0"/>
            <a:t>:  a delusion that another person, often a a prominent public figure is in love with the individual.</a:t>
          </a:r>
        </a:p>
        <a:p>
          <a:pPr marL="114300" lvl="1" indent="-114300" algn="l" defTabSz="533400">
            <a:lnSpc>
              <a:spcPct val="100000"/>
            </a:lnSpc>
            <a:spcBef>
              <a:spcPct val="0"/>
            </a:spcBef>
            <a:spcAft>
              <a:spcPct val="15000"/>
            </a:spcAft>
            <a:buChar char="•"/>
          </a:pPr>
          <a:r>
            <a:rPr lang="en-US" sz="1200" kern="1200"/>
            <a:t>Grandiose: delusion of inflated worth, power, knowledge or identity.</a:t>
          </a:r>
        </a:p>
        <a:p>
          <a:pPr marL="114300" lvl="1" indent="-114300" algn="l" defTabSz="533400">
            <a:lnSpc>
              <a:spcPct val="100000"/>
            </a:lnSpc>
            <a:spcBef>
              <a:spcPct val="0"/>
            </a:spcBef>
            <a:spcAft>
              <a:spcPct val="15000"/>
            </a:spcAft>
            <a:buChar char="•"/>
          </a:pPr>
          <a:r>
            <a:rPr lang="en-US" sz="1200" kern="1200"/>
            <a:t>Jealous: delusion that the individual’s sexual partner is being unfaithful to him/her.</a:t>
          </a:r>
        </a:p>
      </dsp:txBody>
      <dsp:txXfrm>
        <a:off x="3999087" y="2194331"/>
        <a:ext cx="3754268" cy="184613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C54B52-1C4A-2848-8FB0-9E4B6248E495}">
      <dsp:nvSpPr>
        <dsp:cNvPr id="0" name=""/>
        <dsp:cNvSpPr/>
      </dsp:nvSpPr>
      <dsp:spPr>
        <a:xfrm>
          <a:off x="0" y="141912"/>
          <a:ext cx="4885203" cy="13572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4) Persecutory: delusion that others are conspiring against them; starting rumors to damage their reputation; others following them or trying put drugs in their food.</a:t>
          </a:r>
        </a:p>
      </dsp:txBody>
      <dsp:txXfrm>
        <a:off x="66253" y="208165"/>
        <a:ext cx="4752697" cy="1224694"/>
      </dsp:txXfrm>
    </dsp:sp>
    <dsp:sp modelId="{EEFD98EA-4518-D94C-86B8-93F254851793}">
      <dsp:nvSpPr>
        <dsp:cNvPr id="0" name=""/>
        <dsp:cNvSpPr/>
      </dsp:nvSpPr>
      <dsp:spPr>
        <a:xfrm>
          <a:off x="0" y="1556712"/>
          <a:ext cx="4885203" cy="1357200"/>
        </a:xfrm>
        <a:prstGeom prst="roundRect">
          <a:avLst/>
        </a:prstGeom>
        <a:solidFill>
          <a:schemeClr val="accent2">
            <a:hueOff val="-1130992"/>
            <a:satOff val="3728"/>
            <a:lumOff val="398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5) Somatic: delusion that the person has a serious health disease; parasites are eating their internal organs.</a:t>
          </a:r>
        </a:p>
      </dsp:txBody>
      <dsp:txXfrm>
        <a:off x="66253" y="1622965"/>
        <a:ext cx="4752697" cy="1224694"/>
      </dsp:txXfrm>
    </dsp:sp>
    <dsp:sp modelId="{99E4F701-FEBB-DD4D-9308-A0CE68033B34}">
      <dsp:nvSpPr>
        <dsp:cNvPr id="0" name=""/>
        <dsp:cNvSpPr/>
      </dsp:nvSpPr>
      <dsp:spPr>
        <a:xfrm>
          <a:off x="0" y="2971513"/>
          <a:ext cx="4885203" cy="1357200"/>
        </a:xfrm>
        <a:prstGeom prst="roundRect">
          <a:avLst/>
        </a:prstGeom>
        <a:solidFill>
          <a:schemeClr val="accent2">
            <a:hueOff val="-2261984"/>
            <a:satOff val="7457"/>
            <a:lumOff val="797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6) Mixed: delusions with characteristics of more than one of the above types but with no single, predominant theme.</a:t>
          </a:r>
        </a:p>
      </dsp:txBody>
      <dsp:txXfrm>
        <a:off x="66253" y="3037766"/>
        <a:ext cx="4752697" cy="1224694"/>
      </dsp:txXfrm>
    </dsp:sp>
    <dsp:sp modelId="{89F517E6-5F03-E84A-A6F0-4693EEAB54D0}">
      <dsp:nvSpPr>
        <dsp:cNvPr id="0" name=""/>
        <dsp:cNvSpPr/>
      </dsp:nvSpPr>
      <dsp:spPr>
        <a:xfrm>
          <a:off x="0" y="4386313"/>
          <a:ext cx="4885203" cy="1357200"/>
        </a:xfrm>
        <a:prstGeom prst="round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a:t>7) Unspecified: delusions that cannot be clearly classified into any of the subcategories.</a:t>
          </a:r>
        </a:p>
      </dsp:txBody>
      <dsp:txXfrm>
        <a:off x="66253" y="4452566"/>
        <a:ext cx="4752697" cy="122469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9ACC22-7027-C34D-8EDD-ECDC0DA8FFBB}">
      <dsp:nvSpPr>
        <dsp:cNvPr id="0" name=""/>
        <dsp:cNvSpPr/>
      </dsp:nvSpPr>
      <dsp:spPr>
        <a:xfrm>
          <a:off x="0" y="491980"/>
          <a:ext cx="7458075" cy="1105649"/>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Neurobiological: Positron Emission Tomography scans  (PET) shows reduced activity in prefrontal cortex; abnormally elevated levels of dopamine likely causes delusions and hallucinations</a:t>
          </a:r>
        </a:p>
      </dsp:txBody>
      <dsp:txXfrm>
        <a:off x="53973" y="545953"/>
        <a:ext cx="7350129" cy="997703"/>
      </dsp:txXfrm>
    </dsp:sp>
    <dsp:sp modelId="{3240897A-8E08-7B43-B598-00719B66444B}">
      <dsp:nvSpPr>
        <dsp:cNvPr id="0" name=""/>
        <dsp:cNvSpPr/>
      </dsp:nvSpPr>
      <dsp:spPr>
        <a:xfrm>
          <a:off x="0" y="1658110"/>
          <a:ext cx="7458075" cy="1105649"/>
        </a:xfrm>
        <a:prstGeom prst="roundRect">
          <a:avLst/>
        </a:prstGeom>
        <a:solidFill>
          <a:schemeClr val="accent2">
            <a:hueOff val="-1130992"/>
            <a:satOff val="3728"/>
            <a:lumOff val="398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Central Nervous System infections may also be causative agents.</a:t>
          </a:r>
        </a:p>
      </dsp:txBody>
      <dsp:txXfrm>
        <a:off x="53973" y="1712083"/>
        <a:ext cx="7350129" cy="997703"/>
      </dsp:txXfrm>
    </dsp:sp>
    <dsp:sp modelId="{BF8E6F62-2F98-E641-8A6A-BC6EE97F45AE}">
      <dsp:nvSpPr>
        <dsp:cNvPr id="0" name=""/>
        <dsp:cNvSpPr/>
      </dsp:nvSpPr>
      <dsp:spPr>
        <a:xfrm>
          <a:off x="0" y="2824240"/>
          <a:ext cx="7458075" cy="1105649"/>
        </a:xfrm>
        <a:prstGeom prst="roundRect">
          <a:avLst/>
        </a:prstGeom>
        <a:solidFill>
          <a:schemeClr val="accent2">
            <a:hueOff val="-2261984"/>
            <a:satOff val="7457"/>
            <a:lumOff val="797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Decrease in cerebral blood flow to frontal lobe creating deficits in thinking</a:t>
          </a:r>
        </a:p>
      </dsp:txBody>
      <dsp:txXfrm>
        <a:off x="53973" y="2878213"/>
        <a:ext cx="7350129" cy="997703"/>
      </dsp:txXfrm>
    </dsp:sp>
    <dsp:sp modelId="{A1D7780B-2DBB-744E-ADCB-BE92B15A51F5}">
      <dsp:nvSpPr>
        <dsp:cNvPr id="0" name=""/>
        <dsp:cNvSpPr/>
      </dsp:nvSpPr>
      <dsp:spPr>
        <a:xfrm>
          <a:off x="0" y="3990370"/>
          <a:ext cx="7458075" cy="1105649"/>
        </a:xfrm>
        <a:prstGeom prst="round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Frontal lobe is the seat of emotion, judgment, sequencing, planning, problem solving, impulsivity, memory and initiation.   </a:t>
          </a:r>
        </a:p>
      </dsp:txBody>
      <dsp:txXfrm>
        <a:off x="53973" y="4044343"/>
        <a:ext cx="7350129" cy="99770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B3B43A-588C-4DAB-966A-4E459DA3A751}">
      <dsp:nvSpPr>
        <dsp:cNvPr id="0" name=""/>
        <dsp:cNvSpPr/>
      </dsp:nvSpPr>
      <dsp:spPr>
        <a:xfrm>
          <a:off x="0" y="1431"/>
          <a:ext cx="8305800" cy="72563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4BD387-FAF9-451F-B802-6FB7FD043070}">
      <dsp:nvSpPr>
        <dsp:cNvPr id="0" name=""/>
        <dsp:cNvSpPr/>
      </dsp:nvSpPr>
      <dsp:spPr>
        <a:xfrm>
          <a:off x="219505" y="164700"/>
          <a:ext cx="399100" cy="3991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BD84583-381B-4E0C-828A-B76F88368ACA}">
      <dsp:nvSpPr>
        <dsp:cNvPr id="0" name=""/>
        <dsp:cNvSpPr/>
      </dsp:nvSpPr>
      <dsp:spPr>
        <a:xfrm>
          <a:off x="838110" y="1431"/>
          <a:ext cx="7467689" cy="725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97" tIns="76797" rIns="76797" bIns="76797" numCol="1" spcCol="1270" anchor="ctr" anchorCtr="0">
          <a:noAutofit/>
        </a:bodyPr>
        <a:lstStyle/>
        <a:p>
          <a:pPr marL="0" lvl="0" indent="0" algn="l" defTabSz="933450">
            <a:lnSpc>
              <a:spcPct val="90000"/>
            </a:lnSpc>
            <a:spcBef>
              <a:spcPct val="0"/>
            </a:spcBef>
            <a:spcAft>
              <a:spcPct val="35000"/>
            </a:spcAft>
            <a:buNone/>
          </a:pPr>
          <a:r>
            <a:rPr lang="en-US" sz="2100" kern="1200"/>
            <a:t>Additional Neurotransmitters Involved in Schizophrenia</a:t>
          </a:r>
        </a:p>
      </dsp:txBody>
      <dsp:txXfrm>
        <a:off x="838110" y="1431"/>
        <a:ext cx="7467689" cy="725636"/>
      </dsp:txXfrm>
    </dsp:sp>
    <dsp:sp modelId="{99AA7EC0-A62C-417A-8A24-4A19906CCDD0}">
      <dsp:nvSpPr>
        <dsp:cNvPr id="0" name=""/>
        <dsp:cNvSpPr/>
      </dsp:nvSpPr>
      <dsp:spPr>
        <a:xfrm>
          <a:off x="0" y="908477"/>
          <a:ext cx="8305800" cy="72563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C0D8E8-2F7F-496C-99FE-3D3D3518D8BF}">
      <dsp:nvSpPr>
        <dsp:cNvPr id="0" name=""/>
        <dsp:cNvSpPr/>
      </dsp:nvSpPr>
      <dsp:spPr>
        <a:xfrm>
          <a:off x="219505" y="1071745"/>
          <a:ext cx="399100" cy="3991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CDACA4-1151-427D-9BD0-57974A897E11}">
      <dsp:nvSpPr>
        <dsp:cNvPr id="0" name=""/>
        <dsp:cNvSpPr/>
      </dsp:nvSpPr>
      <dsp:spPr>
        <a:xfrm>
          <a:off x="838110" y="908477"/>
          <a:ext cx="7467689" cy="725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97" tIns="76797" rIns="76797" bIns="76797" numCol="1" spcCol="1270" anchor="ctr" anchorCtr="0">
          <a:noAutofit/>
        </a:bodyPr>
        <a:lstStyle/>
        <a:p>
          <a:pPr marL="0" lvl="0" indent="0" algn="l" defTabSz="933450">
            <a:lnSpc>
              <a:spcPct val="90000"/>
            </a:lnSpc>
            <a:spcBef>
              <a:spcPct val="0"/>
            </a:spcBef>
            <a:spcAft>
              <a:spcPct val="35000"/>
            </a:spcAft>
            <a:buNone/>
          </a:pPr>
          <a:r>
            <a:rPr lang="en-US" sz="2100" kern="1200"/>
            <a:t>Serotonin: Excess in serotonin may cause both positive and negative symptoms of Schizophrenia.</a:t>
          </a:r>
        </a:p>
      </dsp:txBody>
      <dsp:txXfrm>
        <a:off x="838110" y="908477"/>
        <a:ext cx="7467689" cy="725636"/>
      </dsp:txXfrm>
    </dsp:sp>
    <dsp:sp modelId="{82F491F3-401B-4B51-9742-7966C9EDE329}">
      <dsp:nvSpPr>
        <dsp:cNvPr id="0" name=""/>
        <dsp:cNvSpPr/>
      </dsp:nvSpPr>
      <dsp:spPr>
        <a:xfrm>
          <a:off x="0" y="1815523"/>
          <a:ext cx="8305800" cy="72563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79B4CD-1A1C-40AB-84F8-372620D8EFC2}">
      <dsp:nvSpPr>
        <dsp:cNvPr id="0" name=""/>
        <dsp:cNvSpPr/>
      </dsp:nvSpPr>
      <dsp:spPr>
        <a:xfrm>
          <a:off x="219505" y="1978791"/>
          <a:ext cx="399100" cy="3991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4F26F2C-05F2-4EA9-BE82-19067BDD0E04}">
      <dsp:nvSpPr>
        <dsp:cNvPr id="0" name=""/>
        <dsp:cNvSpPr/>
      </dsp:nvSpPr>
      <dsp:spPr>
        <a:xfrm>
          <a:off x="838110" y="1815523"/>
          <a:ext cx="7467689" cy="725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97" tIns="76797" rIns="76797" bIns="76797" numCol="1" spcCol="1270" anchor="ctr" anchorCtr="0">
          <a:noAutofit/>
        </a:bodyPr>
        <a:lstStyle/>
        <a:p>
          <a:pPr marL="0" lvl="0" indent="0" algn="l" defTabSz="933450">
            <a:lnSpc>
              <a:spcPct val="90000"/>
            </a:lnSpc>
            <a:spcBef>
              <a:spcPct val="0"/>
            </a:spcBef>
            <a:spcAft>
              <a:spcPct val="35000"/>
            </a:spcAft>
            <a:buNone/>
          </a:pPr>
          <a:r>
            <a:rPr lang="en-US" sz="2100" kern="1200" dirty="0"/>
            <a:t>Glutamate: Excess in glutamate may be related to Schizophrenia.</a:t>
          </a:r>
        </a:p>
      </dsp:txBody>
      <dsp:txXfrm>
        <a:off x="838110" y="1815523"/>
        <a:ext cx="7467689" cy="725636"/>
      </dsp:txXfrm>
    </dsp:sp>
    <dsp:sp modelId="{887B5C7E-0072-42F8-B048-C3DA00BF697D}">
      <dsp:nvSpPr>
        <dsp:cNvPr id="0" name=""/>
        <dsp:cNvSpPr/>
      </dsp:nvSpPr>
      <dsp:spPr>
        <a:xfrm>
          <a:off x="0" y="2722569"/>
          <a:ext cx="8305800" cy="72563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955C4C-C63A-4887-8386-0A7EC5210696}">
      <dsp:nvSpPr>
        <dsp:cNvPr id="0" name=""/>
        <dsp:cNvSpPr/>
      </dsp:nvSpPr>
      <dsp:spPr>
        <a:xfrm>
          <a:off x="219505" y="2885837"/>
          <a:ext cx="399100" cy="3991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E8C230D-F645-4BEF-AB34-F49F9E14B941}">
      <dsp:nvSpPr>
        <dsp:cNvPr id="0" name=""/>
        <dsp:cNvSpPr/>
      </dsp:nvSpPr>
      <dsp:spPr>
        <a:xfrm>
          <a:off x="838110" y="2722569"/>
          <a:ext cx="7467689" cy="725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97" tIns="76797" rIns="76797" bIns="76797" numCol="1" spcCol="1270" anchor="ctr" anchorCtr="0">
          <a:noAutofit/>
        </a:bodyPr>
        <a:lstStyle/>
        <a:p>
          <a:pPr marL="0" lvl="0" indent="0" algn="l" defTabSz="933450">
            <a:lnSpc>
              <a:spcPct val="90000"/>
            </a:lnSpc>
            <a:spcBef>
              <a:spcPct val="0"/>
            </a:spcBef>
            <a:spcAft>
              <a:spcPct val="35000"/>
            </a:spcAft>
            <a:buNone/>
          </a:pPr>
          <a:r>
            <a:rPr lang="en-US" sz="2100" kern="1200"/>
            <a:t>Stress increases glutamate levels in the brain.</a:t>
          </a:r>
        </a:p>
      </dsp:txBody>
      <dsp:txXfrm>
        <a:off x="838110" y="2722569"/>
        <a:ext cx="7467689" cy="7256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27B8B2-3B0C-1D4A-A45C-16FD43D1ED67}">
      <dsp:nvSpPr>
        <dsp:cNvPr id="0" name=""/>
        <dsp:cNvSpPr/>
      </dsp:nvSpPr>
      <dsp:spPr>
        <a:xfrm>
          <a:off x="2467550" y="1150320"/>
          <a:ext cx="535845" cy="91440"/>
        </a:xfrm>
        <a:custGeom>
          <a:avLst/>
          <a:gdLst/>
          <a:ahLst/>
          <a:cxnLst/>
          <a:rect l="0" t="0" r="0" b="0"/>
          <a:pathLst>
            <a:path>
              <a:moveTo>
                <a:pt x="0" y="45720"/>
              </a:moveTo>
              <a:lnTo>
                <a:pt x="535845"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21312" y="1193208"/>
        <a:ext cx="28322" cy="5664"/>
      </dsp:txXfrm>
    </dsp:sp>
    <dsp:sp modelId="{E3DB8B4F-C6FB-6541-899A-6879F8FD746E}">
      <dsp:nvSpPr>
        <dsp:cNvPr id="0" name=""/>
        <dsp:cNvSpPr/>
      </dsp:nvSpPr>
      <dsp:spPr>
        <a:xfrm>
          <a:off x="6542" y="457197"/>
          <a:ext cx="2462807" cy="147768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80" tIns="126675" rIns="120680" bIns="126675" numCol="1" spcCol="1270" anchor="ctr" anchorCtr="0">
          <a:noAutofit/>
        </a:bodyPr>
        <a:lstStyle/>
        <a:p>
          <a:pPr marL="0" lvl="0" indent="0" algn="ctr" defTabSz="666750">
            <a:lnSpc>
              <a:spcPct val="90000"/>
            </a:lnSpc>
            <a:spcBef>
              <a:spcPct val="0"/>
            </a:spcBef>
            <a:spcAft>
              <a:spcPct val="35000"/>
            </a:spcAft>
            <a:buNone/>
          </a:pPr>
          <a:r>
            <a:rPr lang="en-US" sz="1500" kern="1200"/>
            <a:t>The World Health Organization estimates that 24 million people suffer from Schizophrenia.</a:t>
          </a:r>
        </a:p>
      </dsp:txBody>
      <dsp:txXfrm>
        <a:off x="6542" y="457197"/>
        <a:ext cx="2462807" cy="1477684"/>
      </dsp:txXfrm>
    </dsp:sp>
    <dsp:sp modelId="{66A0706D-6AFA-9B48-89D2-DBB7BFB94A5E}">
      <dsp:nvSpPr>
        <dsp:cNvPr id="0" name=""/>
        <dsp:cNvSpPr/>
      </dsp:nvSpPr>
      <dsp:spPr>
        <a:xfrm>
          <a:off x="5496803" y="1150320"/>
          <a:ext cx="535845" cy="91440"/>
        </a:xfrm>
        <a:custGeom>
          <a:avLst/>
          <a:gdLst/>
          <a:ahLst/>
          <a:cxnLst/>
          <a:rect l="0" t="0" r="0" b="0"/>
          <a:pathLst>
            <a:path>
              <a:moveTo>
                <a:pt x="0" y="45720"/>
              </a:moveTo>
              <a:lnTo>
                <a:pt x="535845" y="45720"/>
              </a:lnTo>
            </a:path>
          </a:pathLst>
        </a:custGeom>
        <a:noFill/>
        <a:ln w="9525" cap="flat" cmpd="sng" algn="ctr">
          <a:solidFill>
            <a:schemeClr val="accent2">
              <a:hueOff val="-848244"/>
              <a:satOff val="2796"/>
              <a:lumOff val="299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750565" y="1193208"/>
        <a:ext cx="28322" cy="5664"/>
      </dsp:txXfrm>
    </dsp:sp>
    <dsp:sp modelId="{91F5C3FC-BD29-9D48-AC70-D6D2983C2554}">
      <dsp:nvSpPr>
        <dsp:cNvPr id="0" name=""/>
        <dsp:cNvSpPr/>
      </dsp:nvSpPr>
      <dsp:spPr>
        <a:xfrm>
          <a:off x="3035796" y="457197"/>
          <a:ext cx="2462807" cy="1477684"/>
        </a:xfrm>
        <a:prstGeom prst="rect">
          <a:avLst/>
        </a:prstGeom>
        <a:solidFill>
          <a:schemeClr val="accent2">
            <a:hueOff val="-678595"/>
            <a:satOff val="2237"/>
            <a:lumOff val="2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80" tIns="126675" rIns="120680" bIns="126675" numCol="1" spcCol="1270" anchor="ctr" anchorCtr="0">
          <a:noAutofit/>
        </a:bodyPr>
        <a:lstStyle/>
        <a:p>
          <a:pPr marL="0" lvl="0" indent="0" algn="ctr" defTabSz="666750">
            <a:lnSpc>
              <a:spcPct val="90000"/>
            </a:lnSpc>
            <a:spcBef>
              <a:spcPct val="0"/>
            </a:spcBef>
            <a:spcAft>
              <a:spcPct val="35000"/>
            </a:spcAft>
            <a:buNone/>
          </a:pPr>
          <a:r>
            <a:rPr lang="en-US" sz="1500" kern="1200"/>
            <a:t>Schizophrenia is the most severe of the psychopathologies and is a profound disturbance in thought, perception, emotion and behavior. </a:t>
          </a:r>
        </a:p>
      </dsp:txBody>
      <dsp:txXfrm>
        <a:off x="3035796" y="457197"/>
        <a:ext cx="2462807" cy="1477684"/>
      </dsp:txXfrm>
    </dsp:sp>
    <dsp:sp modelId="{899E5AF9-5FEE-2D46-82FE-D064F78B7D87}">
      <dsp:nvSpPr>
        <dsp:cNvPr id="0" name=""/>
        <dsp:cNvSpPr/>
      </dsp:nvSpPr>
      <dsp:spPr>
        <a:xfrm>
          <a:off x="1237946" y="1933082"/>
          <a:ext cx="6058507" cy="612049"/>
        </a:xfrm>
        <a:custGeom>
          <a:avLst/>
          <a:gdLst/>
          <a:ahLst/>
          <a:cxnLst/>
          <a:rect l="0" t="0" r="0" b="0"/>
          <a:pathLst>
            <a:path>
              <a:moveTo>
                <a:pt x="6058507" y="0"/>
              </a:moveTo>
              <a:lnTo>
                <a:pt x="6058507" y="323124"/>
              </a:lnTo>
              <a:lnTo>
                <a:pt x="0" y="323124"/>
              </a:lnTo>
              <a:lnTo>
                <a:pt x="0" y="612049"/>
              </a:lnTo>
            </a:path>
          </a:pathLst>
        </a:custGeom>
        <a:noFill/>
        <a:ln w="9525" cap="flat" cmpd="sng" algn="ctr">
          <a:solidFill>
            <a:schemeClr val="accent2">
              <a:hueOff val="-1696488"/>
              <a:satOff val="5592"/>
              <a:lumOff val="598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14887" y="2236275"/>
        <a:ext cx="304624" cy="5664"/>
      </dsp:txXfrm>
    </dsp:sp>
    <dsp:sp modelId="{14CEE25A-B89A-1543-8CC8-59BC3F15ACBD}">
      <dsp:nvSpPr>
        <dsp:cNvPr id="0" name=""/>
        <dsp:cNvSpPr/>
      </dsp:nvSpPr>
      <dsp:spPr>
        <a:xfrm>
          <a:off x="6065049" y="457197"/>
          <a:ext cx="2462807" cy="1477684"/>
        </a:xfrm>
        <a:prstGeom prst="rect">
          <a:avLst/>
        </a:prstGeom>
        <a:solidFill>
          <a:schemeClr val="accent2">
            <a:hueOff val="-1357190"/>
            <a:satOff val="4474"/>
            <a:lumOff val="4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80" tIns="126675" rIns="120680" bIns="126675" numCol="1" spcCol="1270" anchor="ctr" anchorCtr="0">
          <a:noAutofit/>
        </a:bodyPr>
        <a:lstStyle/>
        <a:p>
          <a:pPr marL="0" lvl="0" indent="0" algn="ctr" defTabSz="666750">
            <a:lnSpc>
              <a:spcPct val="90000"/>
            </a:lnSpc>
            <a:spcBef>
              <a:spcPct val="0"/>
            </a:spcBef>
            <a:spcAft>
              <a:spcPct val="35000"/>
            </a:spcAft>
            <a:buNone/>
          </a:pPr>
          <a:r>
            <a:rPr lang="en-US" sz="1500" kern="1200"/>
            <a:t>It typically emerges during the transition from adolescence to adulthood.</a:t>
          </a:r>
        </a:p>
      </dsp:txBody>
      <dsp:txXfrm>
        <a:off x="6065049" y="457197"/>
        <a:ext cx="2462807" cy="1477684"/>
      </dsp:txXfrm>
    </dsp:sp>
    <dsp:sp modelId="{CCC16E78-4FF8-F046-8AF3-DD97C3C7B9BA}">
      <dsp:nvSpPr>
        <dsp:cNvPr id="0" name=""/>
        <dsp:cNvSpPr/>
      </dsp:nvSpPr>
      <dsp:spPr>
        <a:xfrm>
          <a:off x="2467550" y="3478927"/>
          <a:ext cx="535845" cy="91440"/>
        </a:xfrm>
        <a:custGeom>
          <a:avLst/>
          <a:gdLst/>
          <a:ahLst/>
          <a:cxnLst/>
          <a:rect l="0" t="0" r="0" b="0"/>
          <a:pathLst>
            <a:path>
              <a:moveTo>
                <a:pt x="0" y="45720"/>
              </a:moveTo>
              <a:lnTo>
                <a:pt x="535845" y="45720"/>
              </a:lnTo>
            </a:path>
          </a:pathLst>
        </a:custGeom>
        <a:noFill/>
        <a:ln w="9525" cap="flat" cmpd="sng" algn="ctr">
          <a:solidFill>
            <a:schemeClr val="accent2">
              <a:hueOff val="-2544732"/>
              <a:satOff val="8389"/>
              <a:lumOff val="897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721312" y="3521815"/>
        <a:ext cx="28322" cy="5664"/>
      </dsp:txXfrm>
    </dsp:sp>
    <dsp:sp modelId="{5CC50C9C-EBAB-F348-821F-BC0C17BBEB8E}">
      <dsp:nvSpPr>
        <dsp:cNvPr id="0" name=""/>
        <dsp:cNvSpPr/>
      </dsp:nvSpPr>
      <dsp:spPr>
        <a:xfrm>
          <a:off x="6542" y="2577532"/>
          <a:ext cx="2462807" cy="1894229"/>
        </a:xfrm>
        <a:prstGeom prst="rect">
          <a:avLst/>
        </a:prstGeom>
        <a:solidFill>
          <a:schemeClr val="accent2">
            <a:hueOff val="-2035785"/>
            <a:satOff val="6711"/>
            <a:lumOff val="7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80" tIns="126675" rIns="120680" bIns="126675" numCol="1" spcCol="1270" anchor="ctr" anchorCtr="0">
          <a:noAutofit/>
        </a:bodyPr>
        <a:lstStyle/>
        <a:p>
          <a:pPr marL="0" lvl="0" indent="0" algn="ctr" defTabSz="666750">
            <a:lnSpc>
              <a:spcPct val="90000"/>
            </a:lnSpc>
            <a:spcBef>
              <a:spcPct val="0"/>
            </a:spcBef>
            <a:spcAft>
              <a:spcPct val="35000"/>
            </a:spcAft>
            <a:buNone/>
          </a:pPr>
          <a:r>
            <a:rPr lang="en-US" sz="1500" kern="1200" dirty="0"/>
            <a:t>It has a profound negative effect on the individual’s educational, occupational, and social functioning.</a:t>
          </a:r>
        </a:p>
      </dsp:txBody>
      <dsp:txXfrm>
        <a:off x="6542" y="2577532"/>
        <a:ext cx="2462807" cy="1894229"/>
      </dsp:txXfrm>
    </dsp:sp>
    <dsp:sp modelId="{32B5ACD1-7047-A546-A040-DE1788956D59}">
      <dsp:nvSpPr>
        <dsp:cNvPr id="0" name=""/>
        <dsp:cNvSpPr/>
      </dsp:nvSpPr>
      <dsp:spPr>
        <a:xfrm>
          <a:off x="5496803" y="3478927"/>
          <a:ext cx="535845" cy="91440"/>
        </a:xfrm>
        <a:custGeom>
          <a:avLst/>
          <a:gdLst/>
          <a:ahLst/>
          <a:cxnLst/>
          <a:rect l="0" t="0" r="0" b="0"/>
          <a:pathLst>
            <a:path>
              <a:moveTo>
                <a:pt x="0" y="45720"/>
              </a:moveTo>
              <a:lnTo>
                <a:pt x="535845" y="45720"/>
              </a:lnTo>
            </a:path>
          </a:pathLst>
        </a:custGeom>
        <a:noFill/>
        <a:ln w="9525" cap="flat" cmpd="sng" algn="ctr">
          <a:solidFill>
            <a:schemeClr val="accent2">
              <a:hueOff val="-3392975"/>
              <a:satOff val="11185"/>
              <a:lumOff val="1196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750565" y="3521815"/>
        <a:ext cx="28322" cy="5664"/>
      </dsp:txXfrm>
    </dsp:sp>
    <dsp:sp modelId="{4C2A777A-48F9-4645-BADB-3003632E7C4B}">
      <dsp:nvSpPr>
        <dsp:cNvPr id="0" name=""/>
        <dsp:cNvSpPr/>
      </dsp:nvSpPr>
      <dsp:spPr>
        <a:xfrm>
          <a:off x="3035796" y="2501328"/>
          <a:ext cx="2462807" cy="2046637"/>
        </a:xfrm>
        <a:prstGeom prst="rect">
          <a:avLst/>
        </a:prstGeom>
        <a:solidFill>
          <a:schemeClr val="accent2">
            <a:hueOff val="-2714380"/>
            <a:satOff val="8948"/>
            <a:lumOff val="9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80" tIns="126675" rIns="120680" bIns="126675" numCol="1" spcCol="1270" anchor="ctr" anchorCtr="0">
          <a:noAutofit/>
        </a:bodyPr>
        <a:lstStyle/>
        <a:p>
          <a:pPr marL="0" lvl="0" indent="0" algn="ctr" defTabSz="666750">
            <a:lnSpc>
              <a:spcPct val="90000"/>
            </a:lnSpc>
            <a:spcBef>
              <a:spcPct val="0"/>
            </a:spcBef>
            <a:spcAft>
              <a:spcPct val="35000"/>
            </a:spcAft>
            <a:buNone/>
          </a:pPr>
          <a:r>
            <a:rPr lang="en-US" sz="1500" kern="1200" dirty="0"/>
            <a:t>It is considered to be the cruelest of the mental illnesses in terms of the impact it has on the individual and their family.</a:t>
          </a:r>
        </a:p>
      </dsp:txBody>
      <dsp:txXfrm>
        <a:off x="3035796" y="2501328"/>
        <a:ext cx="2462807" cy="2046637"/>
      </dsp:txXfrm>
    </dsp:sp>
    <dsp:sp modelId="{422240BE-0AB9-D74E-96B5-CFEA9C42E1D6}">
      <dsp:nvSpPr>
        <dsp:cNvPr id="0" name=""/>
        <dsp:cNvSpPr/>
      </dsp:nvSpPr>
      <dsp:spPr>
        <a:xfrm>
          <a:off x="6065049" y="2785804"/>
          <a:ext cx="2462807" cy="1477684"/>
        </a:xfrm>
        <a:prstGeom prst="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80" tIns="126675" rIns="120680" bIns="126675" numCol="1" spcCol="1270" anchor="ctr" anchorCtr="0">
          <a:noAutofit/>
        </a:bodyPr>
        <a:lstStyle/>
        <a:p>
          <a:pPr marL="0" lvl="0" indent="0" algn="ctr" defTabSz="666750">
            <a:lnSpc>
              <a:spcPct val="90000"/>
            </a:lnSpc>
            <a:spcBef>
              <a:spcPct val="0"/>
            </a:spcBef>
            <a:spcAft>
              <a:spcPct val="35000"/>
            </a:spcAft>
            <a:buNone/>
          </a:pPr>
          <a:r>
            <a:rPr lang="en-US" sz="1500" kern="1200"/>
            <a:t>It is a chronic, incurable and very debilitating disorder that is  misunderstood and shrouded in myths and stereotypes.</a:t>
          </a:r>
        </a:p>
      </dsp:txBody>
      <dsp:txXfrm>
        <a:off x="6065049" y="2785804"/>
        <a:ext cx="2462807" cy="147768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B5C84-C129-2446-AD33-1FA11237C7DB}">
      <dsp:nvSpPr>
        <dsp:cNvPr id="0" name=""/>
        <dsp:cNvSpPr/>
      </dsp:nvSpPr>
      <dsp:spPr>
        <a:xfrm>
          <a:off x="699" y="213413"/>
          <a:ext cx="2729299" cy="163757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Lateral ventricles are enlarged by 15% in Sz’s, are filled with extra cerebral spinal fluid which causes brain to shrink which may create the negative symptoms of Sz and greater cognitive impairments.</a:t>
          </a:r>
          <a:br>
            <a:rPr lang="en-US" sz="1500" kern="1200"/>
          </a:br>
          <a:endParaRPr lang="en-US" sz="1500" kern="1200"/>
        </a:p>
      </dsp:txBody>
      <dsp:txXfrm>
        <a:off x="699" y="213413"/>
        <a:ext cx="2729299" cy="1637579"/>
      </dsp:txXfrm>
    </dsp:sp>
    <dsp:sp modelId="{BC7F639F-8699-2048-82B4-B96203FF7DBB}">
      <dsp:nvSpPr>
        <dsp:cNvPr id="0" name=""/>
        <dsp:cNvSpPr/>
      </dsp:nvSpPr>
      <dsp:spPr>
        <a:xfrm>
          <a:off x="3002928" y="213413"/>
          <a:ext cx="2729299" cy="1637579"/>
        </a:xfrm>
        <a:prstGeom prst="rect">
          <a:avLst/>
        </a:prstGeom>
        <a:solidFill>
          <a:schemeClr val="accent2">
            <a:hueOff val="-678595"/>
            <a:satOff val="2237"/>
            <a:lumOff val="2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The Temporal Lobe, Frontal Lobe, Hippocampus, Amygdala and Thalamus has been consistently found to be decreased in volume in Sz.</a:t>
          </a:r>
          <a:br>
            <a:rPr lang="en-US" sz="1500" kern="1200"/>
          </a:br>
          <a:endParaRPr lang="en-US" sz="1500" kern="1200"/>
        </a:p>
      </dsp:txBody>
      <dsp:txXfrm>
        <a:off x="3002928" y="213413"/>
        <a:ext cx="2729299" cy="1637579"/>
      </dsp:txXfrm>
    </dsp:sp>
    <dsp:sp modelId="{0E283790-6D0F-784C-8A7F-230BFF03F0B8}">
      <dsp:nvSpPr>
        <dsp:cNvPr id="0" name=""/>
        <dsp:cNvSpPr/>
      </dsp:nvSpPr>
      <dsp:spPr>
        <a:xfrm>
          <a:off x="699" y="2123923"/>
          <a:ext cx="2729299" cy="1637579"/>
        </a:xfrm>
        <a:prstGeom prst="rect">
          <a:avLst/>
        </a:prstGeom>
        <a:solidFill>
          <a:schemeClr val="accent2">
            <a:hueOff val="-1357190"/>
            <a:satOff val="4474"/>
            <a:lumOff val="4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Decrease in cerebral blood flow to the Frontal Lobe resulting in deficits in thinking; judgment, planning, problem solving, memory, initiation, impulsivity, emotional responses.</a:t>
          </a:r>
        </a:p>
      </dsp:txBody>
      <dsp:txXfrm>
        <a:off x="699" y="2123923"/>
        <a:ext cx="2729299" cy="1637579"/>
      </dsp:txXfrm>
    </dsp:sp>
    <dsp:sp modelId="{B1AB2A0F-DE50-8C4E-9C16-DD0B73D17F52}">
      <dsp:nvSpPr>
        <dsp:cNvPr id="0" name=""/>
        <dsp:cNvSpPr/>
      </dsp:nvSpPr>
      <dsp:spPr>
        <a:xfrm>
          <a:off x="3002928" y="2123923"/>
          <a:ext cx="2729299" cy="1637579"/>
        </a:xfrm>
        <a:prstGeom prst="rect">
          <a:avLst/>
        </a:prstGeom>
        <a:solidFill>
          <a:schemeClr val="accent2">
            <a:hueOff val="-2035785"/>
            <a:satOff val="6711"/>
            <a:lumOff val="7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Gray matter being reduced means more neurons are packed into a smaller space; neurons are smaller and have fewer dendrites resulting in less connectivity.</a:t>
          </a:r>
          <a:br>
            <a:rPr lang="en-US" sz="1500" kern="1200"/>
          </a:br>
          <a:endParaRPr lang="en-US" sz="1500" kern="1200"/>
        </a:p>
      </dsp:txBody>
      <dsp:txXfrm>
        <a:off x="3002928" y="2123923"/>
        <a:ext cx="2729299" cy="1637579"/>
      </dsp:txXfrm>
    </dsp:sp>
    <dsp:sp modelId="{C2AF3DA7-88A7-6440-A808-B59A6279FE75}">
      <dsp:nvSpPr>
        <dsp:cNvPr id="0" name=""/>
        <dsp:cNvSpPr/>
      </dsp:nvSpPr>
      <dsp:spPr>
        <a:xfrm>
          <a:off x="699" y="4034432"/>
          <a:ext cx="2729299" cy="1637579"/>
        </a:xfrm>
        <a:prstGeom prst="rect">
          <a:avLst/>
        </a:prstGeom>
        <a:solidFill>
          <a:schemeClr val="accent2">
            <a:hueOff val="-2714380"/>
            <a:satOff val="8948"/>
            <a:lumOff val="9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Limbic System: this is the emotional center of the brain and is involved in the pathophysiology of Sz. </a:t>
          </a:r>
        </a:p>
      </dsp:txBody>
      <dsp:txXfrm>
        <a:off x="699" y="4034432"/>
        <a:ext cx="2729299" cy="1637579"/>
      </dsp:txXfrm>
    </dsp:sp>
    <dsp:sp modelId="{605B10EF-32AC-3040-9FF4-F4D93DB78DC7}">
      <dsp:nvSpPr>
        <dsp:cNvPr id="0" name=""/>
        <dsp:cNvSpPr/>
      </dsp:nvSpPr>
      <dsp:spPr>
        <a:xfrm>
          <a:off x="3002928" y="4034432"/>
          <a:ext cx="2729299" cy="1637579"/>
        </a:xfrm>
        <a:prstGeom prst="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a:t>The Limbic System is decreased in size in Sz; the amygdala and hippocampus</a:t>
          </a:r>
        </a:p>
      </dsp:txBody>
      <dsp:txXfrm>
        <a:off x="3002928" y="4034432"/>
        <a:ext cx="2729299" cy="163757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D7370C-D5DF-494A-8999-B90C9A42545B}">
      <dsp:nvSpPr>
        <dsp:cNvPr id="0" name=""/>
        <dsp:cNvSpPr/>
      </dsp:nvSpPr>
      <dsp:spPr>
        <a:xfrm>
          <a:off x="0" y="144234"/>
          <a:ext cx="8839199" cy="49432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Early abuse and neglect, poverty and urban living all have been linked to Sz and other mental illnesses.</a:t>
          </a:r>
        </a:p>
      </dsp:txBody>
      <dsp:txXfrm>
        <a:off x="24131" y="168365"/>
        <a:ext cx="8790937" cy="446063"/>
      </dsp:txXfrm>
    </dsp:sp>
    <dsp:sp modelId="{481EA779-19AE-8247-A865-19913C6C3FAD}">
      <dsp:nvSpPr>
        <dsp:cNvPr id="0" name=""/>
        <dsp:cNvSpPr/>
      </dsp:nvSpPr>
      <dsp:spPr>
        <a:xfrm>
          <a:off x="0" y="675999"/>
          <a:ext cx="8839199" cy="494325"/>
        </a:xfrm>
        <a:prstGeom prst="roundRect">
          <a:avLst/>
        </a:prstGeom>
        <a:solidFill>
          <a:schemeClr val="accent2">
            <a:hueOff val="-376997"/>
            <a:satOff val="1243"/>
            <a:lumOff val="132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Exposure to viruses, viral infections</a:t>
          </a:r>
        </a:p>
      </dsp:txBody>
      <dsp:txXfrm>
        <a:off x="24131" y="700130"/>
        <a:ext cx="8790937" cy="446063"/>
      </dsp:txXfrm>
    </dsp:sp>
    <dsp:sp modelId="{0FEF1252-4576-9D45-82D8-CCD537F020D3}">
      <dsp:nvSpPr>
        <dsp:cNvPr id="0" name=""/>
        <dsp:cNvSpPr/>
      </dsp:nvSpPr>
      <dsp:spPr>
        <a:xfrm>
          <a:off x="0" y="1207764"/>
          <a:ext cx="8839199" cy="494325"/>
        </a:xfrm>
        <a:prstGeom prst="roundRect">
          <a:avLst/>
        </a:prstGeom>
        <a:solidFill>
          <a:schemeClr val="accent2">
            <a:hueOff val="-753995"/>
            <a:satOff val="2486"/>
            <a:lumOff val="265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Malnutrition/poor nutrition during critical phases of brain development.</a:t>
          </a:r>
        </a:p>
      </dsp:txBody>
      <dsp:txXfrm>
        <a:off x="24131" y="1231895"/>
        <a:ext cx="8790937" cy="446063"/>
      </dsp:txXfrm>
    </dsp:sp>
    <dsp:sp modelId="{C70ACD1B-7AF0-1040-A41E-C4762E5BA856}">
      <dsp:nvSpPr>
        <dsp:cNvPr id="0" name=""/>
        <dsp:cNvSpPr/>
      </dsp:nvSpPr>
      <dsp:spPr>
        <a:xfrm>
          <a:off x="0" y="1739529"/>
          <a:ext cx="8839199" cy="494325"/>
        </a:xfrm>
        <a:prstGeom prst="roundRect">
          <a:avLst/>
        </a:prstGeom>
        <a:solidFill>
          <a:schemeClr val="accent2">
            <a:hueOff val="-1130992"/>
            <a:satOff val="3728"/>
            <a:lumOff val="398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Problems during birth</a:t>
          </a:r>
        </a:p>
      </dsp:txBody>
      <dsp:txXfrm>
        <a:off x="24131" y="1763660"/>
        <a:ext cx="8790937" cy="446063"/>
      </dsp:txXfrm>
    </dsp:sp>
    <dsp:sp modelId="{6CD7E752-85CE-7E44-A14C-E19DBF42FBB2}">
      <dsp:nvSpPr>
        <dsp:cNvPr id="0" name=""/>
        <dsp:cNvSpPr/>
      </dsp:nvSpPr>
      <dsp:spPr>
        <a:xfrm>
          <a:off x="0" y="2271294"/>
          <a:ext cx="8839199" cy="494325"/>
        </a:xfrm>
        <a:prstGeom prst="roundRect">
          <a:avLst/>
        </a:prstGeom>
        <a:solidFill>
          <a:schemeClr val="accent2">
            <a:hueOff val="-1507989"/>
            <a:satOff val="4971"/>
            <a:lumOff val="531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Prenatal exposure to the flu or famine</a:t>
          </a:r>
        </a:p>
      </dsp:txBody>
      <dsp:txXfrm>
        <a:off x="24131" y="2295425"/>
        <a:ext cx="8790937" cy="446063"/>
      </dsp:txXfrm>
    </dsp:sp>
    <dsp:sp modelId="{687C4AA1-4FC5-5047-A808-E5E70CB302ED}">
      <dsp:nvSpPr>
        <dsp:cNvPr id="0" name=""/>
        <dsp:cNvSpPr/>
      </dsp:nvSpPr>
      <dsp:spPr>
        <a:xfrm>
          <a:off x="0" y="2803059"/>
          <a:ext cx="8839199" cy="494325"/>
        </a:xfrm>
        <a:prstGeom prst="roundRect">
          <a:avLst/>
        </a:prstGeom>
        <a:solidFill>
          <a:schemeClr val="accent2">
            <a:hueOff val="-1884986"/>
            <a:satOff val="6214"/>
            <a:lumOff val="66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Scientists also think that interactions between genes and aspects of the individual’s environment are necessary for schizophrenia to develop. Environmental factors may involve:</a:t>
          </a:r>
        </a:p>
      </dsp:txBody>
      <dsp:txXfrm>
        <a:off x="24131" y="2827190"/>
        <a:ext cx="8790937" cy="446063"/>
      </dsp:txXfrm>
    </dsp:sp>
    <dsp:sp modelId="{371B42BC-73B7-DD4B-B0F3-0727438AB284}">
      <dsp:nvSpPr>
        <dsp:cNvPr id="0" name=""/>
        <dsp:cNvSpPr/>
      </dsp:nvSpPr>
      <dsp:spPr>
        <a:xfrm>
          <a:off x="0" y="3334824"/>
          <a:ext cx="8839199" cy="494325"/>
        </a:xfrm>
        <a:prstGeom prst="roundRect">
          <a:avLst/>
        </a:prstGeom>
        <a:solidFill>
          <a:schemeClr val="accent2">
            <a:hueOff val="-2261984"/>
            <a:satOff val="7457"/>
            <a:lumOff val="797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Developmental: hypoxia and infection, stress and malnutrition in the mother during fetal development, may slightly increase the risk for </a:t>
          </a:r>
          <a:r>
            <a:rPr lang="en-US" sz="1300" kern="1200" dirty="0" err="1"/>
            <a:t>Sz</a:t>
          </a:r>
          <a:r>
            <a:rPr lang="en-US" sz="1300" kern="1200" dirty="0"/>
            <a:t> by delaying brain development.</a:t>
          </a:r>
        </a:p>
      </dsp:txBody>
      <dsp:txXfrm>
        <a:off x="24131" y="3358955"/>
        <a:ext cx="8790937" cy="446063"/>
      </dsp:txXfrm>
    </dsp:sp>
    <dsp:sp modelId="{BBEA1CC0-6572-B24E-8D97-6AD9DA2C098F}">
      <dsp:nvSpPr>
        <dsp:cNvPr id="0" name=""/>
        <dsp:cNvSpPr/>
      </dsp:nvSpPr>
      <dsp:spPr>
        <a:xfrm>
          <a:off x="0" y="3882050"/>
          <a:ext cx="8839199" cy="494325"/>
        </a:xfrm>
        <a:prstGeom prst="roundRect">
          <a:avLst/>
        </a:prstGeom>
        <a:solidFill>
          <a:schemeClr val="accent2">
            <a:hueOff val="-2638981"/>
            <a:satOff val="8699"/>
            <a:lumOff val="930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Conclusion: The vast majority of people who have any of these risk factors do not develop Sz.</a:t>
          </a:r>
        </a:p>
      </dsp:txBody>
      <dsp:txXfrm>
        <a:off x="24131" y="3906181"/>
        <a:ext cx="8790937" cy="446063"/>
      </dsp:txXfrm>
    </dsp:sp>
    <dsp:sp modelId="{078EF06C-A205-3544-9397-39FA1C554CAA}">
      <dsp:nvSpPr>
        <dsp:cNvPr id="0" name=""/>
        <dsp:cNvSpPr/>
      </dsp:nvSpPr>
      <dsp:spPr>
        <a:xfrm>
          <a:off x="0" y="4398354"/>
          <a:ext cx="8839199" cy="494325"/>
        </a:xfrm>
        <a:prstGeom prst="roundRect">
          <a:avLst/>
        </a:prstGeom>
        <a:solidFill>
          <a:schemeClr val="accent2">
            <a:hueOff val="-3015978"/>
            <a:satOff val="9942"/>
            <a:lumOff val="1063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a:t>We therefore say there is a “double hit” hypothesis suggesting that a genetic risk is necessary but not sufficient for developing Sz.</a:t>
          </a:r>
        </a:p>
      </dsp:txBody>
      <dsp:txXfrm>
        <a:off x="24131" y="4422485"/>
        <a:ext cx="8790937" cy="446063"/>
      </dsp:txXfrm>
    </dsp:sp>
    <dsp:sp modelId="{2CD7325A-96BC-3342-8FE7-7E9DFC7525CE}">
      <dsp:nvSpPr>
        <dsp:cNvPr id="0" name=""/>
        <dsp:cNvSpPr/>
      </dsp:nvSpPr>
      <dsp:spPr>
        <a:xfrm>
          <a:off x="0" y="4930119"/>
          <a:ext cx="8839199" cy="945445"/>
        </a:xfrm>
        <a:prstGeom prst="round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A genetic risk combined with one of the early insults would more likely  result in </a:t>
          </a:r>
          <a:r>
            <a:rPr lang="en-US" sz="1300" kern="1200" dirty="0" err="1"/>
            <a:t>Sz</a:t>
          </a:r>
          <a:r>
            <a:rPr lang="en-US" sz="1300" kern="1200" dirty="0"/>
            <a:t>.</a:t>
          </a:r>
        </a:p>
      </dsp:txBody>
      <dsp:txXfrm>
        <a:off x="46153" y="4976272"/>
        <a:ext cx="8746893" cy="853139"/>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AD9C80-1CDE-B047-941D-4C621AAA12A6}">
      <dsp:nvSpPr>
        <dsp:cNvPr id="0" name=""/>
        <dsp:cNvSpPr/>
      </dsp:nvSpPr>
      <dsp:spPr>
        <a:xfrm>
          <a:off x="0" y="4206383"/>
          <a:ext cx="5400675" cy="1380628"/>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dirty="0"/>
            <a:t>An estimated 10% of individuals with </a:t>
          </a:r>
          <a:r>
            <a:rPr lang="en-US" sz="1700" kern="1200" dirty="0" err="1"/>
            <a:t>Sz</a:t>
          </a:r>
          <a:r>
            <a:rPr lang="en-US" sz="1700" kern="1200" dirty="0"/>
            <a:t> die by suicide. </a:t>
          </a:r>
        </a:p>
      </dsp:txBody>
      <dsp:txXfrm>
        <a:off x="0" y="4206383"/>
        <a:ext cx="5400675" cy="1380628"/>
      </dsp:txXfrm>
    </dsp:sp>
    <dsp:sp modelId="{D6E730F5-F872-1149-94CC-3176DF797E1E}">
      <dsp:nvSpPr>
        <dsp:cNvPr id="0" name=""/>
        <dsp:cNvSpPr/>
      </dsp:nvSpPr>
      <dsp:spPr>
        <a:xfrm rot="10800000">
          <a:off x="0" y="2103685"/>
          <a:ext cx="5400675" cy="2123407"/>
        </a:xfrm>
        <a:prstGeom prst="upArrowCallout">
          <a:avLst/>
        </a:prstGeom>
        <a:solidFill>
          <a:schemeClr val="accent2">
            <a:hueOff val="-1696488"/>
            <a:satOff val="5592"/>
            <a:lumOff val="5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t>Different factors related to the underlying pathology, antipsychotic medications and lifestyle (e.g., smoking, general neglect of health, poor diet and decreased access to health care services) may contribute to the increased mortality in these patients.</a:t>
          </a:r>
        </a:p>
      </dsp:txBody>
      <dsp:txXfrm rot="10800000">
        <a:off x="0" y="2103685"/>
        <a:ext cx="5400675" cy="1379726"/>
      </dsp:txXfrm>
    </dsp:sp>
    <dsp:sp modelId="{25C495DF-C2A1-B047-8947-4353D798495C}">
      <dsp:nvSpPr>
        <dsp:cNvPr id="0" name=""/>
        <dsp:cNvSpPr/>
      </dsp:nvSpPr>
      <dsp:spPr>
        <a:xfrm rot="10800000">
          <a:off x="0" y="987"/>
          <a:ext cx="5400675" cy="2123407"/>
        </a:xfrm>
        <a:prstGeom prst="upArrowCallou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kern="1200"/>
            <a:t>Patients with schizophrenia have been reported to be 3 times as likely to experience sudden unexpected death than individuals from the general population.</a:t>
          </a:r>
        </a:p>
      </dsp:txBody>
      <dsp:txXfrm rot="10800000">
        <a:off x="0" y="987"/>
        <a:ext cx="5400675" cy="1379726"/>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B89EC4-3883-AD43-A56B-F45FBEE4CDE7}">
      <dsp:nvSpPr>
        <dsp:cNvPr id="0" name=""/>
        <dsp:cNvSpPr/>
      </dsp:nvSpPr>
      <dsp:spPr>
        <a:xfrm>
          <a:off x="3932414" y="1121463"/>
          <a:ext cx="863970" cy="91440"/>
        </a:xfrm>
        <a:custGeom>
          <a:avLst/>
          <a:gdLst/>
          <a:ahLst/>
          <a:cxnLst/>
          <a:rect l="0" t="0" r="0" b="0"/>
          <a:pathLst>
            <a:path>
              <a:moveTo>
                <a:pt x="0" y="45720"/>
              </a:moveTo>
              <a:lnTo>
                <a:pt x="863970"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2035" y="1162710"/>
        <a:ext cx="44728" cy="8945"/>
      </dsp:txXfrm>
    </dsp:sp>
    <dsp:sp modelId="{BBB9304E-FF96-ED4F-97AE-92E7D6CC3B2E}">
      <dsp:nvSpPr>
        <dsp:cNvPr id="0" name=""/>
        <dsp:cNvSpPr/>
      </dsp:nvSpPr>
      <dsp:spPr>
        <a:xfrm>
          <a:off x="44777" y="352"/>
          <a:ext cx="3889436" cy="2333661"/>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86" tIns="200053" rIns="190586" bIns="200053" numCol="1" spcCol="1270" anchor="ctr" anchorCtr="0">
          <a:noAutofit/>
        </a:bodyPr>
        <a:lstStyle/>
        <a:p>
          <a:pPr marL="0" lvl="0" indent="0" algn="ctr" defTabSz="1333500">
            <a:lnSpc>
              <a:spcPct val="90000"/>
            </a:lnSpc>
            <a:spcBef>
              <a:spcPct val="0"/>
            </a:spcBef>
            <a:spcAft>
              <a:spcPct val="35000"/>
            </a:spcAft>
            <a:buNone/>
          </a:pPr>
          <a:r>
            <a:rPr lang="en-US" sz="3000" kern="1200"/>
            <a:t>Course and Prognosis</a:t>
          </a:r>
        </a:p>
      </dsp:txBody>
      <dsp:txXfrm>
        <a:off x="44777" y="352"/>
        <a:ext cx="3889436" cy="2333661"/>
      </dsp:txXfrm>
    </dsp:sp>
    <dsp:sp modelId="{39153634-664A-4E43-B927-8C9A32D03795}">
      <dsp:nvSpPr>
        <dsp:cNvPr id="0" name=""/>
        <dsp:cNvSpPr/>
      </dsp:nvSpPr>
      <dsp:spPr>
        <a:xfrm>
          <a:off x="4230706" y="2332214"/>
          <a:ext cx="2542796" cy="454786"/>
        </a:xfrm>
        <a:custGeom>
          <a:avLst/>
          <a:gdLst/>
          <a:ahLst/>
          <a:cxnLst/>
          <a:rect l="0" t="0" r="0" b="0"/>
          <a:pathLst>
            <a:path>
              <a:moveTo>
                <a:pt x="2542796" y="0"/>
              </a:moveTo>
              <a:lnTo>
                <a:pt x="2542796" y="244493"/>
              </a:lnTo>
              <a:lnTo>
                <a:pt x="0" y="244493"/>
              </a:lnTo>
              <a:lnTo>
                <a:pt x="0" y="454786"/>
              </a:lnTo>
            </a:path>
          </a:pathLst>
        </a:custGeom>
        <a:noFill/>
        <a:ln w="9525" cap="flat" cmpd="sng" algn="ctr">
          <a:solidFill>
            <a:schemeClr val="accent2">
              <a:hueOff val="-3392975"/>
              <a:satOff val="11185"/>
              <a:lumOff val="11961"/>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37386" y="2555135"/>
        <a:ext cx="129435" cy="8945"/>
      </dsp:txXfrm>
    </dsp:sp>
    <dsp:sp modelId="{0056D7D4-22D5-484C-B203-D53FF4F6DF89}">
      <dsp:nvSpPr>
        <dsp:cNvPr id="0" name=""/>
        <dsp:cNvSpPr/>
      </dsp:nvSpPr>
      <dsp:spPr>
        <a:xfrm>
          <a:off x="4828784" y="352"/>
          <a:ext cx="3889436" cy="2333661"/>
        </a:xfrm>
        <a:prstGeom prst="rect">
          <a:avLst/>
        </a:prstGeom>
        <a:solidFill>
          <a:schemeClr val="accent2">
            <a:hueOff val="-1696488"/>
            <a:satOff val="5592"/>
            <a:lumOff val="5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86" tIns="200053" rIns="190586" bIns="200053" numCol="1" spcCol="1270" anchor="ctr" anchorCtr="0">
          <a:noAutofit/>
        </a:bodyPr>
        <a:lstStyle/>
        <a:p>
          <a:pPr marL="0" lvl="0" indent="0" algn="ctr" defTabSz="1333500">
            <a:lnSpc>
              <a:spcPct val="90000"/>
            </a:lnSpc>
            <a:spcBef>
              <a:spcPct val="0"/>
            </a:spcBef>
            <a:spcAft>
              <a:spcPct val="35000"/>
            </a:spcAft>
            <a:buNone/>
          </a:pPr>
          <a:r>
            <a:rPr lang="en-US" sz="3000" kern="1200"/>
            <a:t>The classic course of Sz is one of exacerbation and remissions.</a:t>
          </a:r>
        </a:p>
      </dsp:txBody>
      <dsp:txXfrm>
        <a:off x="4828784" y="352"/>
        <a:ext cx="3889436" cy="2333661"/>
      </dsp:txXfrm>
    </dsp:sp>
    <dsp:sp modelId="{5318BA6B-750B-6F44-9A73-BB8FC75E0DA0}">
      <dsp:nvSpPr>
        <dsp:cNvPr id="0" name=""/>
        <dsp:cNvSpPr/>
      </dsp:nvSpPr>
      <dsp:spPr>
        <a:xfrm>
          <a:off x="2285987" y="2819400"/>
          <a:ext cx="3889436" cy="2333661"/>
        </a:xfrm>
        <a:prstGeom prst="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86" tIns="200053" rIns="190586" bIns="200053" numCol="1" spcCol="1270" anchor="ctr" anchorCtr="0">
          <a:noAutofit/>
        </a:bodyPr>
        <a:lstStyle/>
        <a:p>
          <a:pPr marL="0" lvl="0" indent="0" algn="ctr" defTabSz="1333500">
            <a:lnSpc>
              <a:spcPct val="90000"/>
            </a:lnSpc>
            <a:spcBef>
              <a:spcPct val="0"/>
            </a:spcBef>
            <a:spcAft>
              <a:spcPct val="35000"/>
            </a:spcAft>
            <a:buNone/>
          </a:pPr>
          <a:r>
            <a:rPr lang="en-US" sz="3000" kern="1200"/>
            <a:t>Schizophrenia can be refractory to treatment despite well intentioned therapies.</a:t>
          </a:r>
        </a:p>
      </dsp:txBody>
      <dsp:txXfrm>
        <a:off x="2285987" y="2819400"/>
        <a:ext cx="3889436" cy="2333661"/>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1470AB-1749-4096-BA21-CA6839B297E4}">
      <dsp:nvSpPr>
        <dsp:cNvPr id="0" name=""/>
        <dsp:cNvSpPr/>
      </dsp:nvSpPr>
      <dsp:spPr>
        <a:xfrm>
          <a:off x="0" y="1490"/>
          <a:ext cx="7543800" cy="63502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82FAF0-CD1C-49E9-B4C1-14EF84C53166}">
      <dsp:nvSpPr>
        <dsp:cNvPr id="0" name=""/>
        <dsp:cNvSpPr/>
      </dsp:nvSpPr>
      <dsp:spPr>
        <a:xfrm>
          <a:off x="192095" y="144371"/>
          <a:ext cx="349264" cy="34926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773F0D7-1E4C-4662-8E84-CD73742FE089}">
      <dsp:nvSpPr>
        <dsp:cNvPr id="0" name=""/>
        <dsp:cNvSpPr/>
      </dsp:nvSpPr>
      <dsp:spPr>
        <a:xfrm>
          <a:off x="733455" y="1490"/>
          <a:ext cx="6810344" cy="635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207" tIns="67207" rIns="67207" bIns="67207" numCol="1" spcCol="1270" anchor="ctr" anchorCtr="0">
          <a:noAutofit/>
        </a:bodyPr>
        <a:lstStyle/>
        <a:p>
          <a:pPr marL="0" lvl="0" indent="0" algn="l" defTabSz="800100">
            <a:lnSpc>
              <a:spcPct val="90000"/>
            </a:lnSpc>
            <a:spcBef>
              <a:spcPct val="0"/>
            </a:spcBef>
            <a:spcAft>
              <a:spcPct val="35000"/>
            </a:spcAft>
            <a:buNone/>
          </a:pPr>
          <a:r>
            <a:rPr lang="en-US" sz="1800" kern="1200"/>
            <a:t>What Does Recovery from Sz Mean?</a:t>
          </a:r>
        </a:p>
      </dsp:txBody>
      <dsp:txXfrm>
        <a:off x="733455" y="1490"/>
        <a:ext cx="6810344" cy="635026"/>
      </dsp:txXfrm>
    </dsp:sp>
    <dsp:sp modelId="{0BED7300-35CB-4396-AA55-9798727B31DA}">
      <dsp:nvSpPr>
        <dsp:cNvPr id="0" name=""/>
        <dsp:cNvSpPr/>
      </dsp:nvSpPr>
      <dsp:spPr>
        <a:xfrm>
          <a:off x="0" y="795273"/>
          <a:ext cx="7543800" cy="63502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A0539F-480E-4511-ABB0-A0AF5FA82F32}">
      <dsp:nvSpPr>
        <dsp:cNvPr id="0" name=""/>
        <dsp:cNvSpPr/>
      </dsp:nvSpPr>
      <dsp:spPr>
        <a:xfrm>
          <a:off x="192095" y="938154"/>
          <a:ext cx="349264" cy="34926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C930B14-E0A5-43E2-B37E-3CBED558EA89}">
      <dsp:nvSpPr>
        <dsp:cNvPr id="0" name=""/>
        <dsp:cNvSpPr/>
      </dsp:nvSpPr>
      <dsp:spPr>
        <a:xfrm>
          <a:off x="733455" y="795273"/>
          <a:ext cx="6810344" cy="635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207" tIns="67207" rIns="67207" bIns="67207" numCol="1" spcCol="1270" anchor="ctr" anchorCtr="0">
          <a:noAutofit/>
        </a:bodyPr>
        <a:lstStyle/>
        <a:p>
          <a:pPr marL="0" lvl="0" indent="0" algn="l" defTabSz="800100">
            <a:lnSpc>
              <a:spcPct val="90000"/>
            </a:lnSpc>
            <a:spcBef>
              <a:spcPct val="0"/>
            </a:spcBef>
            <a:spcAft>
              <a:spcPct val="35000"/>
            </a:spcAft>
            <a:buNone/>
          </a:pPr>
          <a:r>
            <a:rPr lang="en-US" sz="1800" kern="1200"/>
            <a:t>Returning to work part or full time</a:t>
          </a:r>
        </a:p>
      </dsp:txBody>
      <dsp:txXfrm>
        <a:off x="733455" y="795273"/>
        <a:ext cx="6810344" cy="635026"/>
      </dsp:txXfrm>
    </dsp:sp>
    <dsp:sp modelId="{4D0C32B7-81E3-44BB-A296-62F1FE312F89}">
      <dsp:nvSpPr>
        <dsp:cNvPr id="0" name=""/>
        <dsp:cNvSpPr/>
      </dsp:nvSpPr>
      <dsp:spPr>
        <a:xfrm>
          <a:off x="0" y="1589057"/>
          <a:ext cx="7543800" cy="63502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9EA044E-2EB6-467F-8B44-4B0F1EE9215C}">
      <dsp:nvSpPr>
        <dsp:cNvPr id="0" name=""/>
        <dsp:cNvSpPr/>
      </dsp:nvSpPr>
      <dsp:spPr>
        <a:xfrm>
          <a:off x="192095" y="1731938"/>
          <a:ext cx="349264" cy="34926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E77027-4676-41D2-80B9-102B681C380E}">
      <dsp:nvSpPr>
        <dsp:cNvPr id="0" name=""/>
        <dsp:cNvSpPr/>
      </dsp:nvSpPr>
      <dsp:spPr>
        <a:xfrm>
          <a:off x="733455" y="1589057"/>
          <a:ext cx="6810344" cy="635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207" tIns="67207" rIns="67207" bIns="67207" numCol="1" spcCol="1270" anchor="ctr" anchorCtr="0">
          <a:noAutofit/>
        </a:bodyPr>
        <a:lstStyle/>
        <a:p>
          <a:pPr marL="0" lvl="0" indent="0" algn="l" defTabSz="800100">
            <a:lnSpc>
              <a:spcPct val="90000"/>
            </a:lnSpc>
            <a:spcBef>
              <a:spcPct val="0"/>
            </a:spcBef>
            <a:spcAft>
              <a:spcPct val="35000"/>
            </a:spcAft>
            <a:buNone/>
          </a:pPr>
          <a:r>
            <a:rPr lang="en-US" sz="1800" kern="1200"/>
            <a:t>Enrolling in college</a:t>
          </a:r>
        </a:p>
      </dsp:txBody>
      <dsp:txXfrm>
        <a:off x="733455" y="1589057"/>
        <a:ext cx="6810344" cy="635026"/>
      </dsp:txXfrm>
    </dsp:sp>
    <dsp:sp modelId="{D37AC523-3183-4479-95F0-041565DEC313}">
      <dsp:nvSpPr>
        <dsp:cNvPr id="0" name=""/>
        <dsp:cNvSpPr/>
      </dsp:nvSpPr>
      <dsp:spPr>
        <a:xfrm>
          <a:off x="0" y="2382840"/>
          <a:ext cx="7543800" cy="63502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9ECFE9-8EC2-4B9F-84D9-C5FA1815AC96}">
      <dsp:nvSpPr>
        <dsp:cNvPr id="0" name=""/>
        <dsp:cNvSpPr/>
      </dsp:nvSpPr>
      <dsp:spPr>
        <a:xfrm>
          <a:off x="192095" y="2525721"/>
          <a:ext cx="349264" cy="34926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1BC44EF-1AC8-4B6A-AA36-66F6CCDDE5F5}">
      <dsp:nvSpPr>
        <dsp:cNvPr id="0" name=""/>
        <dsp:cNvSpPr/>
      </dsp:nvSpPr>
      <dsp:spPr>
        <a:xfrm>
          <a:off x="733455" y="2382840"/>
          <a:ext cx="6810344" cy="635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207" tIns="67207" rIns="67207" bIns="67207" numCol="1" spcCol="1270" anchor="ctr" anchorCtr="0">
          <a:noAutofit/>
        </a:bodyPr>
        <a:lstStyle/>
        <a:p>
          <a:pPr marL="0" lvl="0" indent="0" algn="l" defTabSz="800100">
            <a:lnSpc>
              <a:spcPct val="90000"/>
            </a:lnSpc>
            <a:spcBef>
              <a:spcPct val="0"/>
            </a:spcBef>
            <a:spcAft>
              <a:spcPct val="35000"/>
            </a:spcAft>
            <a:buNone/>
          </a:pPr>
          <a:r>
            <a:rPr lang="en-US" sz="1800" kern="1200"/>
            <a:t>Fulfilling duties and responsibilities as sons &amp; daughters, brothers and sisters, employee</a:t>
          </a:r>
        </a:p>
      </dsp:txBody>
      <dsp:txXfrm>
        <a:off x="733455" y="2382840"/>
        <a:ext cx="6810344" cy="635026"/>
      </dsp:txXfrm>
    </dsp:sp>
    <dsp:sp modelId="{3E8ECE7E-1E62-4827-8236-77E82FB80128}">
      <dsp:nvSpPr>
        <dsp:cNvPr id="0" name=""/>
        <dsp:cNvSpPr/>
      </dsp:nvSpPr>
      <dsp:spPr>
        <a:xfrm>
          <a:off x="0" y="3176624"/>
          <a:ext cx="7543800" cy="63502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9ACB6B-9D54-4A3B-B0EE-3C045684B1CE}">
      <dsp:nvSpPr>
        <dsp:cNvPr id="0" name=""/>
        <dsp:cNvSpPr/>
      </dsp:nvSpPr>
      <dsp:spPr>
        <a:xfrm>
          <a:off x="192095" y="3319505"/>
          <a:ext cx="349264" cy="349264"/>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88B0A73-B73D-4B49-8078-B91D499DD0A3}">
      <dsp:nvSpPr>
        <dsp:cNvPr id="0" name=""/>
        <dsp:cNvSpPr/>
      </dsp:nvSpPr>
      <dsp:spPr>
        <a:xfrm>
          <a:off x="733455" y="3176624"/>
          <a:ext cx="6810344" cy="635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207" tIns="67207" rIns="67207" bIns="67207" numCol="1" spcCol="1270" anchor="ctr" anchorCtr="0">
          <a:noAutofit/>
        </a:bodyPr>
        <a:lstStyle/>
        <a:p>
          <a:pPr marL="0" lvl="0" indent="0" algn="l" defTabSz="800100">
            <a:lnSpc>
              <a:spcPct val="90000"/>
            </a:lnSpc>
            <a:spcBef>
              <a:spcPct val="0"/>
            </a:spcBef>
            <a:spcAft>
              <a:spcPct val="35000"/>
            </a:spcAft>
            <a:buNone/>
          </a:pPr>
          <a:r>
            <a:rPr lang="en-US" sz="1800" kern="1200"/>
            <a:t>Independent functioning</a:t>
          </a:r>
        </a:p>
      </dsp:txBody>
      <dsp:txXfrm>
        <a:off x="733455" y="3176624"/>
        <a:ext cx="6810344" cy="635026"/>
      </dsp:txXfrm>
    </dsp:sp>
    <dsp:sp modelId="{03714A54-2240-41C5-9D16-726B33AEA066}">
      <dsp:nvSpPr>
        <dsp:cNvPr id="0" name=""/>
        <dsp:cNvSpPr/>
      </dsp:nvSpPr>
      <dsp:spPr>
        <a:xfrm>
          <a:off x="0" y="3970407"/>
          <a:ext cx="7543800" cy="63502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665D4C-5E57-4E4B-AF5F-CD641584556C}">
      <dsp:nvSpPr>
        <dsp:cNvPr id="0" name=""/>
        <dsp:cNvSpPr/>
      </dsp:nvSpPr>
      <dsp:spPr>
        <a:xfrm>
          <a:off x="192095" y="4113288"/>
          <a:ext cx="349264" cy="349264"/>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3F5BB2A-1CCA-4623-BE7B-354E4C91534A}">
      <dsp:nvSpPr>
        <dsp:cNvPr id="0" name=""/>
        <dsp:cNvSpPr/>
      </dsp:nvSpPr>
      <dsp:spPr>
        <a:xfrm>
          <a:off x="733455" y="3970407"/>
          <a:ext cx="6810344" cy="635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7207" tIns="67207" rIns="67207" bIns="67207" numCol="1" spcCol="1270" anchor="ctr" anchorCtr="0">
          <a:noAutofit/>
        </a:bodyPr>
        <a:lstStyle/>
        <a:p>
          <a:pPr marL="0" lvl="0" indent="0" algn="l" defTabSz="800100">
            <a:lnSpc>
              <a:spcPct val="90000"/>
            </a:lnSpc>
            <a:spcBef>
              <a:spcPct val="0"/>
            </a:spcBef>
            <a:spcAft>
              <a:spcPct val="35000"/>
            </a:spcAft>
            <a:buNone/>
          </a:pPr>
          <a:r>
            <a:rPr lang="en-US" sz="1800" kern="1200"/>
            <a:t>Social functioning; meaningful relationships, friends</a:t>
          </a:r>
        </a:p>
      </dsp:txBody>
      <dsp:txXfrm>
        <a:off x="733455" y="3970407"/>
        <a:ext cx="6810344" cy="635026"/>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0044B-FFB2-BF4B-880F-B63D8751E191}">
      <dsp:nvSpPr>
        <dsp:cNvPr id="0" name=""/>
        <dsp:cNvSpPr/>
      </dsp:nvSpPr>
      <dsp:spPr>
        <a:xfrm>
          <a:off x="0" y="32137"/>
          <a:ext cx="7865268" cy="95062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Symptomatic Remission:</a:t>
          </a:r>
        </a:p>
      </dsp:txBody>
      <dsp:txXfrm>
        <a:off x="46406" y="78543"/>
        <a:ext cx="7772456" cy="857813"/>
      </dsp:txXfrm>
    </dsp:sp>
    <dsp:sp modelId="{A164E89E-DD27-B240-BA05-747AC24E8CF4}">
      <dsp:nvSpPr>
        <dsp:cNvPr id="0" name=""/>
        <dsp:cNvSpPr/>
      </dsp:nvSpPr>
      <dsp:spPr>
        <a:xfrm>
          <a:off x="0" y="1054762"/>
          <a:ext cx="7865268" cy="950625"/>
        </a:xfrm>
        <a:prstGeom prst="roundRect">
          <a:avLst/>
        </a:prstGeom>
        <a:solidFill>
          <a:schemeClr val="accent5">
            <a:hueOff val="-421158"/>
            <a:satOff val="-1986"/>
            <a:lumOff val="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Symptom control, eliminating hallucinations, delusions, negative symptoms</a:t>
          </a:r>
        </a:p>
      </dsp:txBody>
      <dsp:txXfrm>
        <a:off x="46406" y="1101168"/>
        <a:ext cx="7772456" cy="857813"/>
      </dsp:txXfrm>
    </dsp:sp>
    <dsp:sp modelId="{D2F16F36-5B32-0840-B3D0-D9047B49356F}">
      <dsp:nvSpPr>
        <dsp:cNvPr id="0" name=""/>
        <dsp:cNvSpPr/>
      </dsp:nvSpPr>
      <dsp:spPr>
        <a:xfrm>
          <a:off x="0" y="2077387"/>
          <a:ext cx="7865268" cy="950625"/>
        </a:xfrm>
        <a:prstGeom prst="roundRect">
          <a:avLst/>
        </a:prstGeom>
        <a:solidFill>
          <a:schemeClr val="accent5">
            <a:hueOff val="-842315"/>
            <a:satOff val="-3972"/>
            <a:lumOff val="98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Cognitive ability, less confusion, able to concentrate</a:t>
          </a:r>
        </a:p>
      </dsp:txBody>
      <dsp:txXfrm>
        <a:off x="46406" y="2123793"/>
        <a:ext cx="7772456" cy="857813"/>
      </dsp:txXfrm>
    </dsp:sp>
    <dsp:sp modelId="{02B04D0A-5DFF-F949-88E2-8F4ECE866BDC}">
      <dsp:nvSpPr>
        <dsp:cNvPr id="0" name=""/>
        <dsp:cNvSpPr/>
      </dsp:nvSpPr>
      <dsp:spPr>
        <a:xfrm>
          <a:off x="0" y="3100012"/>
          <a:ext cx="7865268" cy="950625"/>
        </a:xfrm>
        <a:prstGeom prst="roundRect">
          <a:avLst/>
        </a:prstGeom>
        <a:solidFill>
          <a:schemeClr val="accent5">
            <a:hueOff val="-1263473"/>
            <a:satOff val="-5958"/>
            <a:lumOff val="147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Activity, overcoming apathy, establishing a routine, 	exercising, hobbies, engaged in productive tasks</a:t>
          </a:r>
        </a:p>
      </dsp:txBody>
      <dsp:txXfrm>
        <a:off x="46406" y="3146418"/>
        <a:ext cx="7772456" cy="857813"/>
      </dsp:txXfrm>
    </dsp:sp>
    <dsp:sp modelId="{1E43F70D-1AC3-7B40-9A71-31B931722319}">
      <dsp:nvSpPr>
        <dsp:cNvPr id="0" name=""/>
        <dsp:cNvSpPr/>
      </dsp:nvSpPr>
      <dsp:spPr>
        <a:xfrm>
          <a:off x="0" y="4122637"/>
          <a:ext cx="7865268" cy="950625"/>
        </a:xfrm>
        <a:prstGeom prst="roundRect">
          <a:avLst/>
        </a:prstGeom>
        <a:solidFill>
          <a:schemeClr val="accent5">
            <a:hueOff val="-1684631"/>
            <a:satOff val="-7944"/>
            <a:lumOff val="19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Self care. Taking care of own health and maintaining good hygiene, taking medications</a:t>
          </a:r>
        </a:p>
      </dsp:txBody>
      <dsp:txXfrm>
        <a:off x="46406" y="4169043"/>
        <a:ext cx="7772456" cy="857813"/>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8D7128-CBF6-1043-8BB7-79E203B77022}">
      <dsp:nvSpPr>
        <dsp:cNvPr id="0" name=""/>
        <dsp:cNvSpPr/>
      </dsp:nvSpPr>
      <dsp:spPr>
        <a:xfrm>
          <a:off x="0" y="83882"/>
          <a:ext cx="8001000" cy="444600"/>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Where do individuals with Sz live?</a:t>
          </a:r>
        </a:p>
      </dsp:txBody>
      <dsp:txXfrm>
        <a:off x="21704" y="105586"/>
        <a:ext cx="7957592" cy="401192"/>
      </dsp:txXfrm>
    </dsp:sp>
    <dsp:sp modelId="{D5AAB008-45FE-D44F-931C-ADEA74F881F7}">
      <dsp:nvSpPr>
        <dsp:cNvPr id="0" name=""/>
        <dsp:cNvSpPr/>
      </dsp:nvSpPr>
      <dsp:spPr>
        <a:xfrm>
          <a:off x="0" y="583202"/>
          <a:ext cx="8001000" cy="444600"/>
        </a:xfrm>
        <a:prstGeom prst="roundRect">
          <a:avLst/>
        </a:prstGeom>
        <a:gradFill rotWithShape="0">
          <a:gsLst>
            <a:gs pos="0">
              <a:schemeClr val="accent5">
                <a:hueOff val="-210579"/>
                <a:satOff val="-993"/>
                <a:lumOff val="245"/>
                <a:alphaOff val="0"/>
                <a:tint val="98000"/>
                <a:satMod val="110000"/>
                <a:lumMod val="104000"/>
              </a:schemeClr>
            </a:gs>
            <a:gs pos="69000">
              <a:schemeClr val="accent5">
                <a:hueOff val="-210579"/>
                <a:satOff val="-993"/>
                <a:lumOff val="245"/>
                <a:alphaOff val="0"/>
                <a:shade val="88000"/>
                <a:satMod val="130000"/>
                <a:lumMod val="92000"/>
              </a:schemeClr>
            </a:gs>
            <a:gs pos="100000">
              <a:schemeClr val="accent5">
                <a:hueOff val="-210579"/>
                <a:satOff val="-993"/>
                <a:lumOff val="245"/>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Approximations:</a:t>
          </a:r>
        </a:p>
      </dsp:txBody>
      <dsp:txXfrm>
        <a:off x="21704" y="604906"/>
        <a:ext cx="7957592" cy="401192"/>
      </dsp:txXfrm>
    </dsp:sp>
    <dsp:sp modelId="{BD9417F6-FC59-E44A-8C75-F389FB961906}">
      <dsp:nvSpPr>
        <dsp:cNvPr id="0" name=""/>
        <dsp:cNvSpPr/>
      </dsp:nvSpPr>
      <dsp:spPr>
        <a:xfrm>
          <a:off x="0" y="1082522"/>
          <a:ext cx="8001000" cy="444600"/>
        </a:xfrm>
        <a:prstGeom prst="roundRect">
          <a:avLst/>
        </a:prstGeom>
        <a:gradFill rotWithShape="0">
          <a:gsLst>
            <a:gs pos="0">
              <a:schemeClr val="accent5">
                <a:hueOff val="-421158"/>
                <a:satOff val="-1986"/>
                <a:lumOff val="490"/>
                <a:alphaOff val="0"/>
                <a:tint val="98000"/>
                <a:satMod val="110000"/>
                <a:lumMod val="104000"/>
              </a:schemeClr>
            </a:gs>
            <a:gs pos="69000">
              <a:schemeClr val="accent5">
                <a:hueOff val="-421158"/>
                <a:satOff val="-1986"/>
                <a:lumOff val="490"/>
                <a:alphaOff val="0"/>
                <a:shade val="88000"/>
                <a:satMod val="130000"/>
                <a:lumMod val="92000"/>
              </a:schemeClr>
            </a:gs>
            <a:gs pos="100000">
              <a:schemeClr val="accent5">
                <a:hueOff val="-421158"/>
                <a:satOff val="-1986"/>
                <a:lumOff val="49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6% are homeless or in shelters</a:t>
          </a:r>
        </a:p>
      </dsp:txBody>
      <dsp:txXfrm>
        <a:off x="21704" y="1104226"/>
        <a:ext cx="7957592" cy="401192"/>
      </dsp:txXfrm>
    </dsp:sp>
    <dsp:sp modelId="{CBD559FE-F22A-EC4E-B4A4-7AAACA0FF1F8}">
      <dsp:nvSpPr>
        <dsp:cNvPr id="0" name=""/>
        <dsp:cNvSpPr/>
      </dsp:nvSpPr>
      <dsp:spPr>
        <a:xfrm>
          <a:off x="0" y="1581842"/>
          <a:ext cx="8001000" cy="444600"/>
        </a:xfrm>
        <a:prstGeom prst="roundRect">
          <a:avLst/>
        </a:prstGeom>
        <a:gradFill rotWithShape="0">
          <a:gsLst>
            <a:gs pos="0">
              <a:schemeClr val="accent5">
                <a:hueOff val="-631737"/>
                <a:satOff val="-2979"/>
                <a:lumOff val="735"/>
                <a:alphaOff val="0"/>
                <a:tint val="98000"/>
                <a:satMod val="110000"/>
                <a:lumMod val="104000"/>
              </a:schemeClr>
            </a:gs>
            <a:gs pos="69000">
              <a:schemeClr val="accent5">
                <a:hueOff val="-631737"/>
                <a:satOff val="-2979"/>
                <a:lumOff val="735"/>
                <a:alphaOff val="0"/>
                <a:shade val="88000"/>
                <a:satMod val="130000"/>
                <a:lumMod val="92000"/>
              </a:schemeClr>
            </a:gs>
            <a:gs pos="100000">
              <a:schemeClr val="accent5">
                <a:hueOff val="-631737"/>
                <a:satOff val="-2979"/>
                <a:lumOff val="735"/>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6% are in jail or prison</a:t>
          </a:r>
        </a:p>
      </dsp:txBody>
      <dsp:txXfrm>
        <a:off x="21704" y="1603546"/>
        <a:ext cx="7957592" cy="401192"/>
      </dsp:txXfrm>
    </dsp:sp>
    <dsp:sp modelId="{72F49292-EDA3-1748-9ED0-CF6B352193A9}">
      <dsp:nvSpPr>
        <dsp:cNvPr id="0" name=""/>
        <dsp:cNvSpPr/>
      </dsp:nvSpPr>
      <dsp:spPr>
        <a:xfrm>
          <a:off x="0" y="2081162"/>
          <a:ext cx="8001000" cy="444600"/>
        </a:xfrm>
        <a:prstGeom prst="roundRect">
          <a:avLst/>
        </a:prstGeom>
        <a:gradFill rotWithShape="0">
          <a:gsLst>
            <a:gs pos="0">
              <a:schemeClr val="accent5">
                <a:hueOff val="-842315"/>
                <a:satOff val="-3972"/>
                <a:lumOff val="980"/>
                <a:alphaOff val="0"/>
                <a:tint val="98000"/>
                <a:satMod val="110000"/>
                <a:lumMod val="104000"/>
              </a:schemeClr>
            </a:gs>
            <a:gs pos="69000">
              <a:schemeClr val="accent5">
                <a:hueOff val="-842315"/>
                <a:satOff val="-3972"/>
                <a:lumOff val="980"/>
                <a:alphaOff val="0"/>
                <a:shade val="88000"/>
                <a:satMod val="130000"/>
                <a:lumMod val="92000"/>
              </a:schemeClr>
            </a:gs>
            <a:gs pos="100000">
              <a:schemeClr val="accent5">
                <a:hueOff val="-842315"/>
                <a:satOff val="-3972"/>
                <a:lumOff val="98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5% are in hospitals</a:t>
          </a:r>
        </a:p>
      </dsp:txBody>
      <dsp:txXfrm>
        <a:off x="21704" y="2102866"/>
        <a:ext cx="7957592" cy="401192"/>
      </dsp:txXfrm>
    </dsp:sp>
    <dsp:sp modelId="{9118AF0A-EAFE-F340-AABD-A9FBC50335CE}">
      <dsp:nvSpPr>
        <dsp:cNvPr id="0" name=""/>
        <dsp:cNvSpPr/>
      </dsp:nvSpPr>
      <dsp:spPr>
        <a:xfrm>
          <a:off x="0" y="2580482"/>
          <a:ext cx="8001000" cy="444600"/>
        </a:xfrm>
        <a:prstGeom prst="roundRect">
          <a:avLst/>
        </a:prstGeom>
        <a:gradFill rotWithShape="0">
          <a:gsLst>
            <a:gs pos="0">
              <a:schemeClr val="accent5">
                <a:hueOff val="-1052894"/>
                <a:satOff val="-4965"/>
                <a:lumOff val="1225"/>
                <a:alphaOff val="0"/>
                <a:tint val="98000"/>
                <a:satMod val="110000"/>
                <a:lumMod val="104000"/>
              </a:schemeClr>
            </a:gs>
            <a:gs pos="69000">
              <a:schemeClr val="accent5">
                <a:hueOff val="-1052894"/>
                <a:satOff val="-4965"/>
                <a:lumOff val="1225"/>
                <a:alphaOff val="0"/>
                <a:shade val="88000"/>
                <a:satMod val="130000"/>
                <a:lumMod val="92000"/>
              </a:schemeClr>
            </a:gs>
            <a:gs pos="100000">
              <a:schemeClr val="accent5">
                <a:hueOff val="-1052894"/>
                <a:satOff val="-4965"/>
                <a:lumOff val="1225"/>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10% are in nursing homes</a:t>
          </a:r>
        </a:p>
      </dsp:txBody>
      <dsp:txXfrm>
        <a:off x="21704" y="2602186"/>
        <a:ext cx="7957592" cy="401192"/>
      </dsp:txXfrm>
    </dsp:sp>
    <dsp:sp modelId="{12606257-BD2C-BE4D-A8EE-24647D929D72}">
      <dsp:nvSpPr>
        <dsp:cNvPr id="0" name=""/>
        <dsp:cNvSpPr/>
      </dsp:nvSpPr>
      <dsp:spPr>
        <a:xfrm>
          <a:off x="0" y="3079802"/>
          <a:ext cx="8001000" cy="444600"/>
        </a:xfrm>
        <a:prstGeom prst="roundRect">
          <a:avLst/>
        </a:prstGeom>
        <a:gradFill rotWithShape="0">
          <a:gsLst>
            <a:gs pos="0">
              <a:schemeClr val="accent5">
                <a:hueOff val="-1263473"/>
                <a:satOff val="-5958"/>
                <a:lumOff val="1470"/>
                <a:alphaOff val="0"/>
                <a:tint val="98000"/>
                <a:satMod val="110000"/>
                <a:lumMod val="104000"/>
              </a:schemeClr>
            </a:gs>
            <a:gs pos="69000">
              <a:schemeClr val="accent5">
                <a:hueOff val="-1263473"/>
                <a:satOff val="-5958"/>
                <a:lumOff val="1470"/>
                <a:alphaOff val="0"/>
                <a:shade val="88000"/>
                <a:satMod val="130000"/>
                <a:lumMod val="92000"/>
              </a:schemeClr>
            </a:gs>
            <a:gs pos="100000">
              <a:schemeClr val="accent5">
                <a:hueOff val="-1263473"/>
                <a:satOff val="-5958"/>
                <a:lumOff val="147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25% live with a family member</a:t>
          </a:r>
        </a:p>
      </dsp:txBody>
      <dsp:txXfrm>
        <a:off x="21704" y="3101506"/>
        <a:ext cx="7957592" cy="401192"/>
      </dsp:txXfrm>
    </dsp:sp>
    <dsp:sp modelId="{BFF1F5D0-11EC-D44E-832D-5712A04401D4}">
      <dsp:nvSpPr>
        <dsp:cNvPr id="0" name=""/>
        <dsp:cNvSpPr/>
      </dsp:nvSpPr>
      <dsp:spPr>
        <a:xfrm>
          <a:off x="0" y="3579122"/>
          <a:ext cx="8001000" cy="444600"/>
        </a:xfrm>
        <a:prstGeom prst="roundRect">
          <a:avLst/>
        </a:prstGeom>
        <a:gradFill rotWithShape="0">
          <a:gsLst>
            <a:gs pos="0">
              <a:schemeClr val="accent5">
                <a:hueOff val="-1474052"/>
                <a:satOff val="-6951"/>
                <a:lumOff val="1715"/>
                <a:alphaOff val="0"/>
                <a:tint val="98000"/>
                <a:satMod val="110000"/>
                <a:lumMod val="104000"/>
              </a:schemeClr>
            </a:gs>
            <a:gs pos="69000">
              <a:schemeClr val="accent5">
                <a:hueOff val="-1474052"/>
                <a:satOff val="-6951"/>
                <a:lumOff val="1715"/>
                <a:alphaOff val="0"/>
                <a:shade val="88000"/>
                <a:satMod val="130000"/>
                <a:lumMod val="92000"/>
              </a:schemeClr>
            </a:gs>
            <a:gs pos="100000">
              <a:schemeClr val="accent5">
                <a:hueOff val="-1474052"/>
                <a:satOff val="-6951"/>
                <a:lumOff val="1715"/>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28% are living independently</a:t>
          </a:r>
        </a:p>
      </dsp:txBody>
      <dsp:txXfrm>
        <a:off x="21704" y="3600826"/>
        <a:ext cx="7957592" cy="401192"/>
      </dsp:txXfrm>
    </dsp:sp>
    <dsp:sp modelId="{0C35A39C-99E7-2340-BAC0-C3FC033076B3}">
      <dsp:nvSpPr>
        <dsp:cNvPr id="0" name=""/>
        <dsp:cNvSpPr/>
      </dsp:nvSpPr>
      <dsp:spPr>
        <a:xfrm>
          <a:off x="0" y="4078442"/>
          <a:ext cx="8001000" cy="444600"/>
        </a:xfrm>
        <a:prstGeom prst="roundRect">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a:t>20% live in residential care settings, group homes</a:t>
          </a:r>
        </a:p>
      </dsp:txBody>
      <dsp:txXfrm>
        <a:off x="21704" y="4100146"/>
        <a:ext cx="7957592" cy="4011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C85AE4-83C3-4441-AB33-7688D0F02BC7}">
      <dsp:nvSpPr>
        <dsp:cNvPr id="0" name=""/>
        <dsp:cNvSpPr/>
      </dsp:nvSpPr>
      <dsp:spPr>
        <a:xfrm>
          <a:off x="523881" y="3276603"/>
          <a:ext cx="2932862" cy="1759717"/>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Medical conditions and suicide (5% higher than general population; hypertension, Coronary Artery Disease (CAD), diabetes, COPD, emphysema, lung cancer)</a:t>
          </a:r>
        </a:p>
      </dsp:txBody>
      <dsp:txXfrm>
        <a:off x="523881" y="3276603"/>
        <a:ext cx="2932862" cy="1759717"/>
      </dsp:txXfrm>
    </dsp:sp>
    <dsp:sp modelId="{147A8037-76EB-2242-9243-51F3C6A0C9F2}">
      <dsp:nvSpPr>
        <dsp:cNvPr id="0" name=""/>
        <dsp:cNvSpPr/>
      </dsp:nvSpPr>
      <dsp:spPr>
        <a:xfrm>
          <a:off x="4175677" y="609602"/>
          <a:ext cx="2932862" cy="990597"/>
        </a:xfrm>
        <a:prstGeom prst="rect">
          <a:avLst/>
        </a:prstGeom>
        <a:solidFill>
          <a:schemeClr val="accent2">
            <a:hueOff val="-848244"/>
            <a:satOff val="2796"/>
            <a:lumOff val="29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Comorbid conditions include depressive and anxiety disorders; lifetime occurrence of substance abuse is approximately 50%.</a:t>
          </a:r>
        </a:p>
      </dsp:txBody>
      <dsp:txXfrm>
        <a:off x="4175677" y="609602"/>
        <a:ext cx="2932862" cy="990597"/>
      </dsp:txXfrm>
    </dsp:sp>
    <dsp:sp modelId="{EDB3F8E2-BC71-3B48-B972-2C5C65B62FEC}">
      <dsp:nvSpPr>
        <dsp:cNvPr id="0" name=""/>
        <dsp:cNvSpPr/>
      </dsp:nvSpPr>
      <dsp:spPr>
        <a:xfrm>
          <a:off x="523881" y="1524007"/>
          <a:ext cx="2932862" cy="1759717"/>
        </a:xfrm>
        <a:prstGeom prst="rect">
          <a:avLst/>
        </a:prstGeom>
        <a:solidFill>
          <a:schemeClr val="accent2">
            <a:hueOff val="-1696488"/>
            <a:satOff val="5592"/>
            <a:lumOff val="5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On average, people with schizophrenia have a lifespan 20 years shorter than the general population. </a:t>
          </a:r>
        </a:p>
      </dsp:txBody>
      <dsp:txXfrm>
        <a:off x="523881" y="1524007"/>
        <a:ext cx="2932862" cy="1759717"/>
      </dsp:txXfrm>
    </dsp:sp>
    <dsp:sp modelId="{896274CB-42AB-E643-9C3A-662D864AE98F}">
      <dsp:nvSpPr>
        <dsp:cNvPr id="0" name=""/>
        <dsp:cNvSpPr/>
      </dsp:nvSpPr>
      <dsp:spPr>
        <a:xfrm>
          <a:off x="4207234" y="1752603"/>
          <a:ext cx="2932862" cy="1463715"/>
        </a:xfrm>
        <a:prstGeom prst="rect">
          <a:avLst/>
        </a:prstGeom>
        <a:solidFill>
          <a:schemeClr val="accent2">
            <a:hueOff val="-2544732"/>
            <a:satOff val="8389"/>
            <a:lumOff val="89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This is partly due to factors such as smoking, increased rates of diabetes, and metabolic problems brought on by the use of some antipsychotic medications. </a:t>
          </a:r>
        </a:p>
      </dsp:txBody>
      <dsp:txXfrm>
        <a:off x="4207234" y="1752603"/>
        <a:ext cx="2932862" cy="1463715"/>
      </dsp:txXfrm>
    </dsp:sp>
    <dsp:sp modelId="{1334E1D6-BA1E-1541-AC04-C956AEDB0F0A}">
      <dsp:nvSpPr>
        <dsp:cNvPr id="0" name=""/>
        <dsp:cNvSpPr/>
      </dsp:nvSpPr>
      <dsp:spPr>
        <a:xfrm>
          <a:off x="4105288" y="3551037"/>
          <a:ext cx="2932862" cy="1759717"/>
        </a:xfrm>
        <a:prstGeom prst="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These factors often worsen once a cardiac condition arises because people with schizophrenia are less likely to make the necessary lifestyle changes, such as diet and exercise, to offset the problem.</a:t>
          </a:r>
        </a:p>
      </dsp:txBody>
      <dsp:txXfrm>
        <a:off x="4105288" y="3551037"/>
        <a:ext cx="2932862" cy="17597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5541BC-E3F2-453D-B967-D47E04624B6F}">
      <dsp:nvSpPr>
        <dsp:cNvPr id="0" name=""/>
        <dsp:cNvSpPr/>
      </dsp:nvSpPr>
      <dsp:spPr>
        <a:xfrm>
          <a:off x="-147596" y="8200"/>
          <a:ext cx="7534275" cy="64394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50F732-F023-4AA5-8E0C-FEA911360CC9}">
      <dsp:nvSpPr>
        <dsp:cNvPr id="0" name=""/>
        <dsp:cNvSpPr/>
      </dsp:nvSpPr>
      <dsp:spPr>
        <a:xfrm>
          <a:off x="47198" y="153089"/>
          <a:ext cx="354172" cy="35417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8BCC5D8-23A9-43B8-87E6-0F3B9BC0C2A3}">
      <dsp:nvSpPr>
        <dsp:cNvPr id="0" name=""/>
        <dsp:cNvSpPr/>
      </dsp:nvSpPr>
      <dsp:spPr>
        <a:xfrm>
          <a:off x="596164" y="8200"/>
          <a:ext cx="6789058" cy="643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151" tIns="68151" rIns="68151" bIns="68151" numCol="1" spcCol="1270" anchor="ctr" anchorCtr="0">
          <a:noAutofit/>
        </a:bodyPr>
        <a:lstStyle/>
        <a:p>
          <a:pPr marL="0" lvl="0" indent="0" algn="l" defTabSz="711200">
            <a:lnSpc>
              <a:spcPct val="90000"/>
            </a:lnSpc>
            <a:spcBef>
              <a:spcPct val="0"/>
            </a:spcBef>
            <a:spcAft>
              <a:spcPct val="35000"/>
            </a:spcAft>
            <a:buNone/>
          </a:pPr>
          <a:r>
            <a:rPr lang="en-US" sz="1600" kern="1200"/>
            <a:t>Sz often has a long premorbid course that consists of gradual withdrawal and decline in functioning.</a:t>
          </a:r>
        </a:p>
      </dsp:txBody>
      <dsp:txXfrm>
        <a:off x="596164" y="8200"/>
        <a:ext cx="6789058" cy="643949"/>
      </dsp:txXfrm>
    </dsp:sp>
    <dsp:sp modelId="{4427A488-57A5-47BE-99FB-DCD0680C94BF}">
      <dsp:nvSpPr>
        <dsp:cNvPr id="0" name=""/>
        <dsp:cNvSpPr/>
      </dsp:nvSpPr>
      <dsp:spPr>
        <a:xfrm>
          <a:off x="-147596" y="813137"/>
          <a:ext cx="7534275" cy="64394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A0135C2-DFE1-427B-8AF8-4D8C9577DDB3}">
      <dsp:nvSpPr>
        <dsp:cNvPr id="0" name=""/>
        <dsp:cNvSpPr/>
      </dsp:nvSpPr>
      <dsp:spPr>
        <a:xfrm>
          <a:off x="47198" y="958026"/>
          <a:ext cx="354172" cy="35417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D6DC0E6-4F7E-4C41-8452-7859A31D8384}">
      <dsp:nvSpPr>
        <dsp:cNvPr id="0" name=""/>
        <dsp:cNvSpPr/>
      </dsp:nvSpPr>
      <dsp:spPr>
        <a:xfrm>
          <a:off x="596164" y="813137"/>
          <a:ext cx="6789058" cy="643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151" tIns="68151" rIns="68151" bIns="68151" numCol="1" spcCol="1270" anchor="ctr" anchorCtr="0">
          <a:noAutofit/>
        </a:bodyPr>
        <a:lstStyle/>
        <a:p>
          <a:pPr marL="0" lvl="0" indent="0" algn="l" defTabSz="711200">
            <a:lnSpc>
              <a:spcPct val="90000"/>
            </a:lnSpc>
            <a:spcBef>
              <a:spcPct val="0"/>
            </a:spcBef>
            <a:spcAft>
              <a:spcPct val="35000"/>
            </a:spcAft>
            <a:buNone/>
          </a:pPr>
          <a:r>
            <a:rPr lang="en-US" sz="1600" kern="1200"/>
            <a:t>Incidence slightly higher in males than females; females have later onset</a:t>
          </a:r>
        </a:p>
      </dsp:txBody>
      <dsp:txXfrm>
        <a:off x="596164" y="813137"/>
        <a:ext cx="6789058" cy="643949"/>
      </dsp:txXfrm>
    </dsp:sp>
    <dsp:sp modelId="{B7471413-F7BE-468B-92F7-641F14A46ECA}">
      <dsp:nvSpPr>
        <dsp:cNvPr id="0" name=""/>
        <dsp:cNvSpPr/>
      </dsp:nvSpPr>
      <dsp:spPr>
        <a:xfrm>
          <a:off x="-147596" y="1618074"/>
          <a:ext cx="7534275" cy="64394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AC1CB7-572D-4B3D-8D65-093DFC8364A5}">
      <dsp:nvSpPr>
        <dsp:cNvPr id="0" name=""/>
        <dsp:cNvSpPr/>
      </dsp:nvSpPr>
      <dsp:spPr>
        <a:xfrm>
          <a:off x="47198" y="1762962"/>
          <a:ext cx="354172" cy="35417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CD23E81-5481-4CA0-BC6F-049A85944165}">
      <dsp:nvSpPr>
        <dsp:cNvPr id="0" name=""/>
        <dsp:cNvSpPr/>
      </dsp:nvSpPr>
      <dsp:spPr>
        <a:xfrm>
          <a:off x="596164" y="1618074"/>
          <a:ext cx="6789058" cy="643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151" tIns="68151" rIns="68151" bIns="68151" numCol="1" spcCol="1270" anchor="ctr" anchorCtr="0">
          <a:noAutofit/>
        </a:bodyPr>
        <a:lstStyle/>
        <a:p>
          <a:pPr marL="0" lvl="0" indent="0" algn="l" defTabSz="711200">
            <a:lnSpc>
              <a:spcPct val="90000"/>
            </a:lnSpc>
            <a:spcBef>
              <a:spcPct val="0"/>
            </a:spcBef>
            <a:spcAft>
              <a:spcPct val="35000"/>
            </a:spcAft>
            <a:buNone/>
          </a:pPr>
          <a:r>
            <a:rPr lang="en-US" sz="1600" kern="1200" dirty="0"/>
            <a:t>Mean age for males is 21 and for females it is 26</a:t>
          </a:r>
        </a:p>
      </dsp:txBody>
      <dsp:txXfrm>
        <a:off x="596164" y="1618074"/>
        <a:ext cx="6789058" cy="643949"/>
      </dsp:txXfrm>
    </dsp:sp>
    <dsp:sp modelId="{9CD18645-1BD2-4531-84E1-FFD61CA33E5C}">
      <dsp:nvSpPr>
        <dsp:cNvPr id="0" name=""/>
        <dsp:cNvSpPr/>
      </dsp:nvSpPr>
      <dsp:spPr>
        <a:xfrm>
          <a:off x="-147596" y="2423011"/>
          <a:ext cx="7534275" cy="64394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CA16A1-3EA1-4E0B-951A-DDD02DF94639}">
      <dsp:nvSpPr>
        <dsp:cNvPr id="0" name=""/>
        <dsp:cNvSpPr/>
      </dsp:nvSpPr>
      <dsp:spPr>
        <a:xfrm>
          <a:off x="47198" y="2567899"/>
          <a:ext cx="354172" cy="35417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91C6D2B-CA26-40A3-81F4-0B4FE2A6580E}">
      <dsp:nvSpPr>
        <dsp:cNvPr id="0" name=""/>
        <dsp:cNvSpPr/>
      </dsp:nvSpPr>
      <dsp:spPr>
        <a:xfrm>
          <a:off x="596164" y="2423011"/>
          <a:ext cx="6789058" cy="643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151" tIns="68151" rIns="68151" bIns="68151" numCol="1" spcCol="1270" anchor="ctr" anchorCtr="0">
          <a:noAutofit/>
        </a:bodyPr>
        <a:lstStyle/>
        <a:p>
          <a:pPr marL="0" lvl="0" indent="0" algn="l" defTabSz="711200">
            <a:lnSpc>
              <a:spcPct val="90000"/>
            </a:lnSpc>
            <a:spcBef>
              <a:spcPct val="0"/>
            </a:spcBef>
            <a:spcAft>
              <a:spcPct val="35000"/>
            </a:spcAft>
            <a:buNone/>
          </a:pPr>
          <a:r>
            <a:rPr lang="en-US" sz="1600" kern="1200"/>
            <a:t>Symptoms must be present for 6 months and include 1 month of active symptoms</a:t>
          </a:r>
        </a:p>
      </dsp:txBody>
      <dsp:txXfrm>
        <a:off x="596164" y="2423011"/>
        <a:ext cx="6789058" cy="643949"/>
      </dsp:txXfrm>
    </dsp:sp>
    <dsp:sp modelId="{AF25A066-D72E-4A89-9521-43D7CB6D6753}">
      <dsp:nvSpPr>
        <dsp:cNvPr id="0" name=""/>
        <dsp:cNvSpPr/>
      </dsp:nvSpPr>
      <dsp:spPr>
        <a:xfrm>
          <a:off x="-147596" y="3276962"/>
          <a:ext cx="7534275" cy="643949"/>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01B311-9CD8-4DF4-9BBC-852BCD22D824}">
      <dsp:nvSpPr>
        <dsp:cNvPr id="0" name=""/>
        <dsp:cNvSpPr/>
      </dsp:nvSpPr>
      <dsp:spPr>
        <a:xfrm>
          <a:off x="47198" y="3421850"/>
          <a:ext cx="354172" cy="35417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CAEEA83-1E74-4B44-A221-E685B1B660DC}">
      <dsp:nvSpPr>
        <dsp:cNvPr id="0" name=""/>
        <dsp:cNvSpPr/>
      </dsp:nvSpPr>
      <dsp:spPr>
        <a:xfrm>
          <a:off x="299517" y="3227947"/>
          <a:ext cx="7382354" cy="7419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151" tIns="68151" rIns="68151" bIns="68151" numCol="1" spcCol="1270" anchor="ctr" anchorCtr="0">
          <a:noAutofit/>
        </a:bodyPr>
        <a:lstStyle/>
        <a:p>
          <a:pPr marL="0" lvl="0" indent="0" algn="l" defTabSz="711200">
            <a:lnSpc>
              <a:spcPct val="90000"/>
            </a:lnSpc>
            <a:spcBef>
              <a:spcPct val="0"/>
            </a:spcBef>
            <a:spcAft>
              <a:spcPct val="35000"/>
            </a:spcAft>
            <a:buNone/>
          </a:pPr>
          <a:r>
            <a:rPr lang="en-US" sz="1600" kern="1200" dirty="0"/>
            <a:t>It is incurable, genetically based and it is associated with abnormalities of brain structure, function and excess levels of neurotransmitter substances.</a:t>
          </a:r>
        </a:p>
      </dsp:txBody>
      <dsp:txXfrm>
        <a:off x="299517" y="3227947"/>
        <a:ext cx="7382354" cy="741977"/>
      </dsp:txXfrm>
    </dsp:sp>
    <dsp:sp modelId="{BA458359-DC00-4556-BC3C-117FEE9A13A9}">
      <dsp:nvSpPr>
        <dsp:cNvPr id="0" name=""/>
        <dsp:cNvSpPr/>
      </dsp:nvSpPr>
      <dsp:spPr>
        <a:xfrm>
          <a:off x="-147596" y="4130912"/>
          <a:ext cx="7534275" cy="64394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D8EBCB-1BF6-436E-8DE2-90E9CC14CD32}">
      <dsp:nvSpPr>
        <dsp:cNvPr id="0" name=""/>
        <dsp:cNvSpPr/>
      </dsp:nvSpPr>
      <dsp:spPr>
        <a:xfrm>
          <a:off x="47198" y="4275801"/>
          <a:ext cx="354172" cy="354172"/>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7C9E8F-3CB4-4CFF-9F78-A4877CF7AB74}">
      <dsp:nvSpPr>
        <dsp:cNvPr id="0" name=""/>
        <dsp:cNvSpPr/>
      </dsp:nvSpPr>
      <dsp:spPr>
        <a:xfrm>
          <a:off x="596164" y="4130912"/>
          <a:ext cx="6789058" cy="643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151" tIns="68151" rIns="68151" bIns="68151" numCol="1" spcCol="1270" anchor="ctr" anchorCtr="0">
          <a:noAutofit/>
        </a:bodyPr>
        <a:lstStyle/>
        <a:p>
          <a:pPr marL="0" lvl="0" indent="0" algn="l" defTabSz="711200">
            <a:lnSpc>
              <a:spcPct val="90000"/>
            </a:lnSpc>
            <a:spcBef>
              <a:spcPct val="0"/>
            </a:spcBef>
            <a:spcAft>
              <a:spcPct val="35000"/>
            </a:spcAft>
            <a:buNone/>
          </a:pPr>
          <a:r>
            <a:rPr lang="en-US" sz="1600" kern="1200"/>
            <a:t>Schizophrenia (Sz) affects about 1% of Americans which is approximately 3 million Americans.</a:t>
          </a:r>
        </a:p>
      </dsp:txBody>
      <dsp:txXfrm>
        <a:off x="596164" y="4130912"/>
        <a:ext cx="6789058" cy="643949"/>
      </dsp:txXfrm>
    </dsp:sp>
    <dsp:sp modelId="{D8F9A341-BF0A-4EF6-9A3B-75D061F92F9E}">
      <dsp:nvSpPr>
        <dsp:cNvPr id="0" name=""/>
        <dsp:cNvSpPr/>
      </dsp:nvSpPr>
      <dsp:spPr>
        <a:xfrm>
          <a:off x="-147596" y="4935849"/>
          <a:ext cx="7534275" cy="64394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3F1F3-384A-444E-8380-9A07B0A73F70}">
      <dsp:nvSpPr>
        <dsp:cNvPr id="0" name=""/>
        <dsp:cNvSpPr/>
      </dsp:nvSpPr>
      <dsp:spPr>
        <a:xfrm>
          <a:off x="47198" y="5080738"/>
          <a:ext cx="354172" cy="354172"/>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FB9FD34-C4BF-44CB-8434-A771D8C0C388}">
      <dsp:nvSpPr>
        <dsp:cNvPr id="0" name=""/>
        <dsp:cNvSpPr/>
      </dsp:nvSpPr>
      <dsp:spPr>
        <a:xfrm>
          <a:off x="596164" y="4935849"/>
          <a:ext cx="6789058" cy="643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151" tIns="68151" rIns="68151" bIns="68151" numCol="1" spcCol="1270" anchor="ctr" anchorCtr="0">
          <a:noAutofit/>
        </a:bodyPr>
        <a:lstStyle/>
        <a:p>
          <a:pPr marL="0" lvl="0" indent="0" algn="l" defTabSz="711200">
            <a:lnSpc>
              <a:spcPct val="90000"/>
            </a:lnSpc>
            <a:spcBef>
              <a:spcPct val="0"/>
            </a:spcBef>
            <a:spcAft>
              <a:spcPct val="35000"/>
            </a:spcAft>
            <a:buNone/>
          </a:pPr>
          <a:r>
            <a:rPr lang="en-US" sz="1600" kern="1200"/>
            <a:t>Sz’s suffer higher rates of disability, homelessness and early death.</a:t>
          </a:r>
        </a:p>
      </dsp:txBody>
      <dsp:txXfrm>
        <a:off x="596164" y="4935849"/>
        <a:ext cx="6789058" cy="64394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B2046-BC82-BC49-891E-7A5B896FB04C}">
      <dsp:nvSpPr>
        <dsp:cNvPr id="0" name=""/>
        <dsp:cNvSpPr/>
      </dsp:nvSpPr>
      <dsp:spPr>
        <a:xfrm>
          <a:off x="0" y="184411"/>
          <a:ext cx="7010400" cy="95062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Symptoms</a:t>
          </a:r>
        </a:p>
      </dsp:txBody>
      <dsp:txXfrm>
        <a:off x="46406" y="230817"/>
        <a:ext cx="6917588" cy="857813"/>
      </dsp:txXfrm>
    </dsp:sp>
    <dsp:sp modelId="{EE08A5F1-AFED-014D-A28A-30088EBC90A7}">
      <dsp:nvSpPr>
        <dsp:cNvPr id="0" name=""/>
        <dsp:cNvSpPr/>
      </dsp:nvSpPr>
      <dsp:spPr>
        <a:xfrm>
          <a:off x="0" y="1296062"/>
          <a:ext cx="7010400" cy="950625"/>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Likely to hear voices (auditory hallucinations) which can be devaluing, demeaning and frightening. </a:t>
          </a:r>
        </a:p>
      </dsp:txBody>
      <dsp:txXfrm>
        <a:off x="46406" y="1342468"/>
        <a:ext cx="6917588" cy="857813"/>
      </dsp:txXfrm>
    </dsp:sp>
    <dsp:sp modelId="{737ADEDA-9175-E049-8A06-CEDE95BE0AD4}">
      <dsp:nvSpPr>
        <dsp:cNvPr id="0" name=""/>
        <dsp:cNvSpPr/>
      </dsp:nvSpPr>
      <dsp:spPr>
        <a:xfrm>
          <a:off x="0" y="2318687"/>
          <a:ext cx="7010400" cy="950625"/>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Typically one voice that is unfamiliar to the person.</a:t>
          </a:r>
        </a:p>
      </dsp:txBody>
      <dsp:txXfrm>
        <a:off x="46406" y="2365093"/>
        <a:ext cx="6917588" cy="857813"/>
      </dsp:txXfrm>
    </dsp:sp>
    <dsp:sp modelId="{896D2CFD-1BB6-064A-B847-E26A293AFBD8}">
      <dsp:nvSpPr>
        <dsp:cNvPr id="0" name=""/>
        <dsp:cNvSpPr/>
      </dsp:nvSpPr>
      <dsp:spPr>
        <a:xfrm>
          <a:off x="0" y="3341312"/>
          <a:ext cx="7010400" cy="950625"/>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May believe others are reading their minds or plotting to hurt them. </a:t>
          </a:r>
        </a:p>
      </dsp:txBody>
      <dsp:txXfrm>
        <a:off x="46406" y="3387718"/>
        <a:ext cx="6917588" cy="857813"/>
      </dsp:txXfrm>
    </dsp:sp>
    <dsp:sp modelId="{12CE3EC8-165D-9C4C-91A0-7ABAD21B9687}">
      <dsp:nvSpPr>
        <dsp:cNvPr id="0" name=""/>
        <dsp:cNvSpPr/>
      </dsp:nvSpPr>
      <dsp:spPr>
        <a:xfrm>
          <a:off x="0" y="4363937"/>
          <a:ext cx="7010400" cy="950625"/>
        </a:xfrm>
        <a:prstGeom prst="round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Speech may be irrelevant, incoherent and the individual will not make sense when communicating.</a:t>
          </a:r>
        </a:p>
      </dsp:txBody>
      <dsp:txXfrm>
        <a:off x="46406" y="4410343"/>
        <a:ext cx="6917588" cy="85781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AFEC1D-E13E-614B-8158-888482BC0594}">
      <dsp:nvSpPr>
        <dsp:cNvPr id="0" name=""/>
        <dsp:cNvSpPr/>
      </dsp:nvSpPr>
      <dsp:spPr>
        <a:xfrm>
          <a:off x="0" y="764758"/>
          <a:ext cx="7790328" cy="64642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kern="1200"/>
            <a:t>The symptoms include 5 types of hallucinations:</a:t>
          </a:r>
          <a:endParaRPr lang="en-US" sz="1700" kern="1200"/>
        </a:p>
      </dsp:txBody>
      <dsp:txXfrm>
        <a:off x="31556" y="796314"/>
        <a:ext cx="7727216" cy="583313"/>
      </dsp:txXfrm>
    </dsp:sp>
    <dsp:sp modelId="{4FFCC8B5-40B1-414F-ABE2-07DD6A479ECF}">
      <dsp:nvSpPr>
        <dsp:cNvPr id="0" name=""/>
        <dsp:cNvSpPr/>
      </dsp:nvSpPr>
      <dsp:spPr>
        <a:xfrm>
          <a:off x="0" y="1460143"/>
          <a:ext cx="7790328" cy="646425"/>
        </a:xfrm>
        <a:prstGeom prst="roundRect">
          <a:avLst/>
        </a:prstGeom>
        <a:solidFill>
          <a:schemeClr val="accent2">
            <a:hueOff val="-678595"/>
            <a:satOff val="2237"/>
            <a:lumOff val="239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1) Auditory: Disturbed sensory experiences such as auditory hallucinations which are devaluing and critical; you are worthless, it’s all your fault, it may be a constant buzz.</a:t>
          </a:r>
        </a:p>
      </dsp:txBody>
      <dsp:txXfrm>
        <a:off x="31556" y="1491699"/>
        <a:ext cx="7727216" cy="583313"/>
      </dsp:txXfrm>
    </dsp:sp>
    <dsp:sp modelId="{79E144AE-9C03-1146-B187-F02A2190E4B7}">
      <dsp:nvSpPr>
        <dsp:cNvPr id="0" name=""/>
        <dsp:cNvSpPr/>
      </dsp:nvSpPr>
      <dsp:spPr>
        <a:xfrm>
          <a:off x="0" y="2106568"/>
          <a:ext cx="7790328" cy="281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343"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US" sz="1300" kern="1200"/>
            <a:t>Command Hallucination: a voice instructing the individual to do something.</a:t>
          </a:r>
        </a:p>
      </dsp:txBody>
      <dsp:txXfrm>
        <a:off x="0" y="2106568"/>
        <a:ext cx="7790328" cy="281520"/>
      </dsp:txXfrm>
    </dsp:sp>
    <dsp:sp modelId="{A2DF3A5E-118C-5B43-B5F4-612E3CBD1002}">
      <dsp:nvSpPr>
        <dsp:cNvPr id="0" name=""/>
        <dsp:cNvSpPr/>
      </dsp:nvSpPr>
      <dsp:spPr>
        <a:xfrm>
          <a:off x="0" y="2388088"/>
          <a:ext cx="7790328" cy="646425"/>
        </a:xfrm>
        <a:prstGeom prst="roundRect">
          <a:avLst/>
        </a:prstGeom>
        <a:solidFill>
          <a:schemeClr val="accent2">
            <a:hueOff val="-1357190"/>
            <a:satOff val="4474"/>
            <a:lumOff val="478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2) Visual: seeing images of objects others do not see; the devil or G-d</a:t>
          </a:r>
        </a:p>
      </dsp:txBody>
      <dsp:txXfrm>
        <a:off x="31556" y="2419644"/>
        <a:ext cx="7727216" cy="583313"/>
      </dsp:txXfrm>
    </dsp:sp>
    <dsp:sp modelId="{36DC993A-0231-9D41-B821-90826BEAE493}">
      <dsp:nvSpPr>
        <dsp:cNvPr id="0" name=""/>
        <dsp:cNvSpPr/>
      </dsp:nvSpPr>
      <dsp:spPr>
        <a:xfrm>
          <a:off x="0" y="3083473"/>
          <a:ext cx="7790328" cy="646425"/>
        </a:xfrm>
        <a:prstGeom prst="roundRect">
          <a:avLst/>
        </a:prstGeom>
        <a:solidFill>
          <a:schemeClr val="accent2">
            <a:hueOff val="-2035785"/>
            <a:satOff val="6711"/>
            <a:lumOff val="7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3) Gustatory (taste): reporting a strange taste in food; this hamburger patty tastes like bleach or poison</a:t>
          </a:r>
        </a:p>
      </dsp:txBody>
      <dsp:txXfrm>
        <a:off x="31556" y="3115029"/>
        <a:ext cx="7727216" cy="583313"/>
      </dsp:txXfrm>
    </dsp:sp>
    <dsp:sp modelId="{22A680BC-1EDC-CE48-9EFC-E2BB471A75DB}">
      <dsp:nvSpPr>
        <dsp:cNvPr id="0" name=""/>
        <dsp:cNvSpPr/>
      </dsp:nvSpPr>
      <dsp:spPr>
        <a:xfrm>
          <a:off x="0" y="3778858"/>
          <a:ext cx="7790328" cy="646425"/>
        </a:xfrm>
        <a:prstGeom prst="roundRect">
          <a:avLst/>
        </a:prstGeom>
        <a:solidFill>
          <a:schemeClr val="accent2">
            <a:hueOff val="-2714380"/>
            <a:satOff val="8948"/>
            <a:lumOff val="956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4) Olfactory (smell): reporting an unusual, distressing, repugnant odor, human flesh burning;</a:t>
          </a:r>
        </a:p>
      </dsp:txBody>
      <dsp:txXfrm>
        <a:off x="31556" y="3810414"/>
        <a:ext cx="7727216" cy="583313"/>
      </dsp:txXfrm>
    </dsp:sp>
    <dsp:sp modelId="{B3CBBA76-7CDE-344F-8C74-D0B9B9B67846}">
      <dsp:nvSpPr>
        <dsp:cNvPr id="0" name=""/>
        <dsp:cNvSpPr/>
      </dsp:nvSpPr>
      <dsp:spPr>
        <a:xfrm>
          <a:off x="0" y="4474243"/>
          <a:ext cx="7790328" cy="646425"/>
        </a:xfrm>
        <a:prstGeom prst="round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5) Tactile (skin):  snakes crawling on body or they’re in my intestines; eyes are emitting radioactive rays; my skin being stretched</a:t>
          </a:r>
        </a:p>
      </dsp:txBody>
      <dsp:txXfrm>
        <a:off x="31556" y="4505799"/>
        <a:ext cx="7727216" cy="5833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14F07E-6243-114A-839A-76DF38F2E929}">
      <dsp:nvSpPr>
        <dsp:cNvPr id="0" name=""/>
        <dsp:cNvSpPr/>
      </dsp:nvSpPr>
      <dsp:spPr>
        <a:xfrm>
          <a:off x="0" y="38480"/>
          <a:ext cx="7696200" cy="788721"/>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Cross-Cultural Experiences of Auditory Hallucinations</a:t>
          </a:r>
        </a:p>
      </dsp:txBody>
      <dsp:txXfrm>
        <a:off x="38502" y="76982"/>
        <a:ext cx="7619196" cy="711717"/>
      </dsp:txXfrm>
    </dsp:sp>
    <dsp:sp modelId="{D9DADEF4-B35A-7E47-B72D-E3845A776424}">
      <dsp:nvSpPr>
        <dsp:cNvPr id="0" name=""/>
        <dsp:cNvSpPr/>
      </dsp:nvSpPr>
      <dsp:spPr>
        <a:xfrm>
          <a:off x="0" y="938358"/>
          <a:ext cx="7696200" cy="788721"/>
        </a:xfrm>
        <a:prstGeom prst="roundRect">
          <a:avLst/>
        </a:prstGeom>
        <a:solidFill>
          <a:schemeClr val="accent2">
            <a:hueOff val="-848244"/>
            <a:satOff val="2796"/>
            <a:lumOff val="29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err="1">
              <a:solidFill>
                <a:schemeClr val="tx1">
                  <a:lumMod val="95000"/>
                  <a:lumOff val="5000"/>
                </a:schemeClr>
              </a:solidFill>
            </a:rPr>
            <a:t>Pathoplastic</a:t>
          </a:r>
          <a:r>
            <a:rPr lang="en-US" sz="1800" b="1" kern="1200" dirty="0">
              <a:solidFill>
                <a:schemeClr val="tx1">
                  <a:lumMod val="95000"/>
                  <a:lumOff val="5000"/>
                </a:schemeClr>
              </a:solidFill>
            </a:rPr>
            <a:t>:  </a:t>
          </a:r>
          <a:r>
            <a:rPr lang="en-US" sz="1500" kern="1200" dirty="0"/>
            <a:t>the auditory hallucinations are shaped and influenced by the cultural expectations of the society </a:t>
          </a:r>
        </a:p>
      </dsp:txBody>
      <dsp:txXfrm>
        <a:off x="38502" y="976860"/>
        <a:ext cx="7619196" cy="711717"/>
      </dsp:txXfrm>
    </dsp:sp>
    <dsp:sp modelId="{C6C4FFF0-B31A-5049-BEC3-C0E54D248AFC}">
      <dsp:nvSpPr>
        <dsp:cNvPr id="0" name=""/>
        <dsp:cNvSpPr/>
      </dsp:nvSpPr>
      <dsp:spPr>
        <a:xfrm>
          <a:off x="0" y="1873752"/>
          <a:ext cx="7696200" cy="788721"/>
        </a:xfrm>
        <a:prstGeom prst="roundRect">
          <a:avLst/>
        </a:prstGeom>
        <a:solidFill>
          <a:schemeClr val="accent2">
            <a:hueOff val="-1696488"/>
            <a:satOff val="5592"/>
            <a:lumOff val="598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Africa: for some Africans, the voice advises the individual to ignore the evil voices; the voices may be relational meaning the person talks to the voice; the individual recognizes the voice as being his/her mother or friend; in general the voices is positive; voice is friendly</a:t>
          </a:r>
        </a:p>
      </dsp:txBody>
      <dsp:txXfrm>
        <a:off x="38502" y="1912254"/>
        <a:ext cx="7619196" cy="711717"/>
      </dsp:txXfrm>
    </dsp:sp>
    <dsp:sp modelId="{C318B3D7-481E-334A-BA33-E6CAE5171D57}">
      <dsp:nvSpPr>
        <dsp:cNvPr id="0" name=""/>
        <dsp:cNvSpPr/>
      </dsp:nvSpPr>
      <dsp:spPr>
        <a:xfrm>
          <a:off x="0" y="2813050"/>
          <a:ext cx="7696200" cy="788721"/>
        </a:xfrm>
        <a:prstGeom prst="roundRect">
          <a:avLst/>
        </a:prstGeom>
        <a:solidFill>
          <a:schemeClr val="accent2">
            <a:hueOff val="-2544732"/>
            <a:satOff val="8389"/>
            <a:lumOff val="89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t>South Asians: these individuals hear annoying relatives advising them to get dressed, practice their grooming and hygiene.</a:t>
          </a:r>
        </a:p>
      </dsp:txBody>
      <dsp:txXfrm>
        <a:off x="38502" y="2851552"/>
        <a:ext cx="7619196" cy="711717"/>
      </dsp:txXfrm>
    </dsp:sp>
    <dsp:sp modelId="{5F1E258D-3138-914B-B57A-7EE13D22E45B}">
      <dsp:nvSpPr>
        <dsp:cNvPr id="0" name=""/>
        <dsp:cNvSpPr/>
      </dsp:nvSpPr>
      <dsp:spPr>
        <a:xfrm>
          <a:off x="0" y="3789303"/>
          <a:ext cx="7696200" cy="788721"/>
        </a:xfrm>
        <a:prstGeom prst="round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a:t>Indian: voices as playful, being a spirit, entertaining, magic</a:t>
          </a:r>
        </a:p>
      </dsp:txBody>
      <dsp:txXfrm>
        <a:off x="38502" y="3827805"/>
        <a:ext cx="7619196" cy="71171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FAE7F-0156-ED42-A207-0631D90D13C3}">
      <dsp:nvSpPr>
        <dsp:cNvPr id="0" name=""/>
        <dsp:cNvSpPr/>
      </dsp:nvSpPr>
      <dsp:spPr>
        <a:xfrm>
          <a:off x="0" y="198727"/>
          <a:ext cx="7696200" cy="6563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It is suspected that deficits in the left temporal lobe may lead to spontaneous neural activity causing speech misrepresentations that account for auditory hallucinations.</a:t>
          </a:r>
        </a:p>
      </dsp:txBody>
      <dsp:txXfrm>
        <a:off x="32041" y="230768"/>
        <a:ext cx="7632118" cy="592288"/>
      </dsp:txXfrm>
    </dsp:sp>
    <dsp:sp modelId="{24211BE7-F32B-8948-8CCB-E841E58E61DA}">
      <dsp:nvSpPr>
        <dsp:cNvPr id="0" name=""/>
        <dsp:cNvSpPr/>
      </dsp:nvSpPr>
      <dsp:spPr>
        <a:xfrm>
          <a:off x="0" y="995550"/>
          <a:ext cx="7696200" cy="656370"/>
        </a:xfrm>
        <a:prstGeom prst="roundRect">
          <a:avLst/>
        </a:prstGeom>
        <a:solidFill>
          <a:schemeClr val="accent2">
            <a:hueOff val="-1130992"/>
            <a:satOff val="3728"/>
            <a:lumOff val="398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Another brain abnormality linked to auditory hallucinations is abnormal activity of the thalamus.</a:t>
          </a:r>
        </a:p>
      </dsp:txBody>
      <dsp:txXfrm>
        <a:off x="32041" y="1027591"/>
        <a:ext cx="7632118" cy="592288"/>
      </dsp:txXfrm>
    </dsp:sp>
    <dsp:sp modelId="{894AB85D-4C27-1049-BE11-B96C0B012D1F}">
      <dsp:nvSpPr>
        <dsp:cNvPr id="0" name=""/>
        <dsp:cNvSpPr/>
      </dsp:nvSpPr>
      <dsp:spPr>
        <a:xfrm>
          <a:off x="0" y="1700880"/>
          <a:ext cx="7696200" cy="656370"/>
        </a:xfrm>
        <a:prstGeom prst="roundRect">
          <a:avLst/>
        </a:prstGeom>
        <a:solidFill>
          <a:schemeClr val="accent2">
            <a:hueOff val="-2261984"/>
            <a:satOff val="7457"/>
            <a:lumOff val="797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The thalamus is overactive and reduced in size in individuals with Sz</a:t>
          </a:r>
        </a:p>
      </dsp:txBody>
      <dsp:txXfrm>
        <a:off x="32041" y="1732921"/>
        <a:ext cx="7632118" cy="592288"/>
      </dsp:txXfrm>
    </dsp:sp>
    <dsp:sp modelId="{218BF044-DFE7-D44A-904C-69389F8B6476}">
      <dsp:nvSpPr>
        <dsp:cNvPr id="0" name=""/>
        <dsp:cNvSpPr/>
      </dsp:nvSpPr>
      <dsp:spPr>
        <a:xfrm>
          <a:off x="0" y="2406210"/>
          <a:ext cx="7696200" cy="656370"/>
        </a:xfrm>
        <a:prstGeom prst="roundRect">
          <a:avLst/>
        </a:prstGeom>
        <a:solidFill>
          <a:schemeClr val="accent2">
            <a:hueOff val="-3392975"/>
            <a:satOff val="11185"/>
            <a:lumOff val="1196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a:t>The thalamus is a structure in the brain that is responsible for organizing information received from the senses and sending it toward more complex brain regions.</a:t>
          </a:r>
        </a:p>
      </dsp:txBody>
      <dsp:txXfrm>
        <a:off x="32041" y="2438251"/>
        <a:ext cx="7632118" cy="59228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FF6A82-1464-4890-A63F-FCE1654EB14C}">
      <dsp:nvSpPr>
        <dsp:cNvPr id="0" name=""/>
        <dsp:cNvSpPr/>
      </dsp:nvSpPr>
      <dsp:spPr>
        <a:xfrm>
          <a:off x="-80618" y="13197"/>
          <a:ext cx="7790328" cy="97650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A82056-2A3A-4883-A6E6-56BC2FA09448}">
      <dsp:nvSpPr>
        <dsp:cNvPr id="0" name=""/>
        <dsp:cNvSpPr/>
      </dsp:nvSpPr>
      <dsp:spPr>
        <a:xfrm>
          <a:off x="214774" y="232911"/>
          <a:ext cx="537077" cy="5370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E8757E6-7E72-4752-ABC2-47476BF71E00}">
      <dsp:nvSpPr>
        <dsp:cNvPr id="0" name=""/>
        <dsp:cNvSpPr/>
      </dsp:nvSpPr>
      <dsp:spPr>
        <a:xfrm>
          <a:off x="883802" y="13197"/>
          <a:ext cx="6987143" cy="976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347" tIns="103347" rIns="103347" bIns="103347" numCol="1" spcCol="1270" anchor="ctr" anchorCtr="0">
          <a:noAutofit/>
        </a:bodyPr>
        <a:lstStyle/>
        <a:p>
          <a:pPr marL="0" lvl="0" indent="0" algn="l" defTabSz="844550">
            <a:lnSpc>
              <a:spcPct val="90000"/>
            </a:lnSpc>
            <a:spcBef>
              <a:spcPct val="0"/>
            </a:spcBef>
            <a:spcAft>
              <a:spcPct val="35000"/>
            </a:spcAft>
            <a:buNone/>
          </a:pPr>
          <a:r>
            <a:rPr lang="en-US" sz="1900" kern="1200" dirty="0"/>
            <a:t>Delusions: A false, fixed belief, inability to separate real from unreal events; Why do you want to hurt me?  Why are you talking about me?  Why are you inserting evil thoughts into my head?</a:t>
          </a:r>
        </a:p>
      </dsp:txBody>
      <dsp:txXfrm>
        <a:off x="883802" y="13197"/>
        <a:ext cx="6987143" cy="976505"/>
      </dsp:txXfrm>
    </dsp:sp>
    <dsp:sp modelId="{6B08B971-F573-4F06-BAC6-D3A781725C5E}">
      <dsp:nvSpPr>
        <dsp:cNvPr id="0" name=""/>
        <dsp:cNvSpPr/>
      </dsp:nvSpPr>
      <dsp:spPr>
        <a:xfrm>
          <a:off x="-80618" y="1233828"/>
          <a:ext cx="7790328" cy="97650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F2657F-84E4-40D6-842A-6D202F769BE2}">
      <dsp:nvSpPr>
        <dsp:cNvPr id="0" name=""/>
        <dsp:cNvSpPr/>
      </dsp:nvSpPr>
      <dsp:spPr>
        <a:xfrm>
          <a:off x="214774" y="1453542"/>
          <a:ext cx="537077" cy="5370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7A0E665-7357-42C5-828A-CBE949039F08}">
      <dsp:nvSpPr>
        <dsp:cNvPr id="0" name=""/>
        <dsp:cNvSpPr/>
      </dsp:nvSpPr>
      <dsp:spPr>
        <a:xfrm>
          <a:off x="1047245" y="1233828"/>
          <a:ext cx="6660258" cy="976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347" tIns="103347" rIns="103347" bIns="103347" numCol="1" spcCol="1270" anchor="ctr" anchorCtr="0">
          <a:noAutofit/>
        </a:bodyPr>
        <a:lstStyle/>
        <a:p>
          <a:pPr marL="0" lvl="0" indent="0" algn="l" defTabSz="844550">
            <a:lnSpc>
              <a:spcPct val="90000"/>
            </a:lnSpc>
            <a:spcBef>
              <a:spcPct val="0"/>
            </a:spcBef>
            <a:spcAft>
              <a:spcPct val="35000"/>
            </a:spcAft>
            <a:buNone/>
          </a:pPr>
          <a:r>
            <a:rPr lang="en-US" sz="1900" kern="1200"/>
            <a:t>The content may include themes such as persecutory, somatic, religious, grandiose.</a:t>
          </a:r>
        </a:p>
      </dsp:txBody>
      <dsp:txXfrm>
        <a:off x="1047245" y="1233828"/>
        <a:ext cx="6660258" cy="976505"/>
      </dsp:txXfrm>
    </dsp:sp>
    <dsp:sp modelId="{EE751181-3294-4313-A399-7F0C69C74053}">
      <dsp:nvSpPr>
        <dsp:cNvPr id="0" name=""/>
        <dsp:cNvSpPr/>
      </dsp:nvSpPr>
      <dsp:spPr>
        <a:xfrm>
          <a:off x="-80618" y="2454460"/>
          <a:ext cx="7790328" cy="97650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11EB47-CB5D-4D43-9D15-6F40DBB1DEF1}">
      <dsp:nvSpPr>
        <dsp:cNvPr id="0" name=""/>
        <dsp:cNvSpPr/>
      </dsp:nvSpPr>
      <dsp:spPr>
        <a:xfrm>
          <a:off x="214774" y="2674174"/>
          <a:ext cx="537077" cy="5370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386FC75-A5B5-49AB-98B1-9EBFAAD15D9C}">
      <dsp:nvSpPr>
        <dsp:cNvPr id="0" name=""/>
        <dsp:cNvSpPr/>
      </dsp:nvSpPr>
      <dsp:spPr>
        <a:xfrm>
          <a:off x="1047245" y="2454460"/>
          <a:ext cx="6660258" cy="976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347" tIns="103347" rIns="103347" bIns="103347" numCol="1" spcCol="1270" anchor="ctr" anchorCtr="0">
          <a:noAutofit/>
        </a:bodyPr>
        <a:lstStyle/>
        <a:p>
          <a:pPr marL="0" lvl="0" indent="0" algn="l" defTabSz="844550">
            <a:lnSpc>
              <a:spcPct val="90000"/>
            </a:lnSpc>
            <a:spcBef>
              <a:spcPct val="0"/>
            </a:spcBef>
            <a:spcAft>
              <a:spcPct val="35000"/>
            </a:spcAft>
            <a:buNone/>
          </a:pPr>
          <a:r>
            <a:rPr lang="en-US" sz="1900" kern="1200"/>
            <a:t>Delusions can be bizarre or nonbizarre:</a:t>
          </a:r>
        </a:p>
      </dsp:txBody>
      <dsp:txXfrm>
        <a:off x="1047245" y="2454460"/>
        <a:ext cx="6660258" cy="976505"/>
      </dsp:txXfrm>
    </dsp:sp>
    <dsp:sp modelId="{EE52758B-061A-465A-9EF2-1A9BF842FBCA}">
      <dsp:nvSpPr>
        <dsp:cNvPr id="0" name=""/>
        <dsp:cNvSpPr/>
      </dsp:nvSpPr>
      <dsp:spPr>
        <a:xfrm>
          <a:off x="-80618" y="3675091"/>
          <a:ext cx="7790328" cy="976505"/>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51606D-7575-4A5E-9CD6-732EED7770DE}">
      <dsp:nvSpPr>
        <dsp:cNvPr id="0" name=""/>
        <dsp:cNvSpPr/>
      </dsp:nvSpPr>
      <dsp:spPr>
        <a:xfrm>
          <a:off x="214774" y="3894805"/>
          <a:ext cx="537077" cy="53707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9047D27-AFAD-4FA1-8634-EE8C7FCEF582}">
      <dsp:nvSpPr>
        <dsp:cNvPr id="0" name=""/>
        <dsp:cNvSpPr/>
      </dsp:nvSpPr>
      <dsp:spPr>
        <a:xfrm>
          <a:off x="1047245" y="3675091"/>
          <a:ext cx="6660258" cy="976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347" tIns="103347" rIns="103347" bIns="103347" numCol="1" spcCol="1270" anchor="ctr" anchorCtr="0">
          <a:noAutofit/>
        </a:bodyPr>
        <a:lstStyle/>
        <a:p>
          <a:pPr marL="0" lvl="0" indent="0" algn="l" defTabSz="844550">
            <a:lnSpc>
              <a:spcPct val="90000"/>
            </a:lnSpc>
            <a:spcBef>
              <a:spcPct val="0"/>
            </a:spcBef>
            <a:spcAft>
              <a:spcPct val="35000"/>
            </a:spcAft>
            <a:buNone/>
          </a:pPr>
          <a:r>
            <a:rPr lang="en-US" sz="1900" kern="1200"/>
            <a:t>Bizarre: an outside force has removed my internal organs without leaving wounds or scars</a:t>
          </a:r>
        </a:p>
      </dsp:txBody>
      <dsp:txXfrm>
        <a:off x="1047245" y="3675091"/>
        <a:ext cx="6660258" cy="976505"/>
      </dsp:txXfrm>
    </dsp:sp>
    <dsp:sp modelId="{AC89EC44-B808-46CC-8999-48308716296F}">
      <dsp:nvSpPr>
        <dsp:cNvPr id="0" name=""/>
        <dsp:cNvSpPr/>
      </dsp:nvSpPr>
      <dsp:spPr>
        <a:xfrm>
          <a:off x="-80618" y="4895723"/>
          <a:ext cx="7790328" cy="976505"/>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EB60DB-B803-4F98-914C-39CDBCAD2F0B}">
      <dsp:nvSpPr>
        <dsp:cNvPr id="0" name=""/>
        <dsp:cNvSpPr/>
      </dsp:nvSpPr>
      <dsp:spPr>
        <a:xfrm>
          <a:off x="214774" y="5115437"/>
          <a:ext cx="537077" cy="53707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14A4D4F-45C5-4D78-A032-709E437E2948}">
      <dsp:nvSpPr>
        <dsp:cNvPr id="0" name=""/>
        <dsp:cNvSpPr/>
      </dsp:nvSpPr>
      <dsp:spPr>
        <a:xfrm>
          <a:off x="1047245" y="4895723"/>
          <a:ext cx="6660258" cy="9765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347" tIns="103347" rIns="103347" bIns="103347" numCol="1" spcCol="1270" anchor="ctr" anchorCtr="0">
          <a:noAutofit/>
        </a:bodyPr>
        <a:lstStyle/>
        <a:p>
          <a:pPr marL="0" lvl="0" indent="0" algn="l" defTabSz="844550">
            <a:lnSpc>
              <a:spcPct val="90000"/>
            </a:lnSpc>
            <a:spcBef>
              <a:spcPct val="0"/>
            </a:spcBef>
            <a:spcAft>
              <a:spcPct val="35000"/>
            </a:spcAft>
            <a:buNone/>
          </a:pPr>
          <a:r>
            <a:rPr lang="en-US" sz="1900" kern="1200"/>
            <a:t>Nonbizarre:  the belief that one is under surveillance by the police</a:t>
          </a:r>
        </a:p>
      </dsp:txBody>
      <dsp:txXfrm>
        <a:off x="1047245" y="4895723"/>
        <a:ext cx="6660258" cy="97650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3066733" cy="468154"/>
          </a:xfrm>
          <a:prstGeom prst="rect">
            <a:avLst/>
          </a:prstGeom>
          <a:noFill/>
          <a:ln w="9525">
            <a:noFill/>
            <a:miter lim="800000"/>
            <a:headEnd/>
            <a:tailEnd/>
          </a:ln>
          <a:effectLst/>
        </p:spPr>
        <p:txBody>
          <a:bodyPr vert="horz" wrap="square" lIns="93932" tIns="46966" rIns="93932" bIns="46966" numCol="1" anchor="t" anchorCtr="0" compatLnSpc="1">
            <a:prstTxWarp prst="textNoShape">
              <a:avLst/>
            </a:prstTxWarp>
          </a:bodyPr>
          <a:lstStyle>
            <a:lvl1pPr>
              <a:defRPr sz="1200">
                <a:latin typeface="Times New Roman" charset="0"/>
              </a:defRPr>
            </a:lvl1pPr>
          </a:lstStyle>
          <a:p>
            <a:pPr>
              <a:defRPr/>
            </a:pPr>
            <a:endParaRPr lang="en-US"/>
          </a:p>
        </p:txBody>
      </p:sp>
      <p:sp>
        <p:nvSpPr>
          <p:cNvPr id="47107" name="Rectangle 3"/>
          <p:cNvSpPr>
            <a:spLocks noGrp="1" noChangeArrowheads="1"/>
          </p:cNvSpPr>
          <p:nvPr>
            <p:ph type="dt" sz="quarter" idx="1"/>
          </p:nvPr>
        </p:nvSpPr>
        <p:spPr bwMode="auto">
          <a:xfrm>
            <a:off x="4010342" y="0"/>
            <a:ext cx="3066733" cy="468154"/>
          </a:xfrm>
          <a:prstGeom prst="rect">
            <a:avLst/>
          </a:prstGeom>
          <a:noFill/>
          <a:ln w="9525">
            <a:noFill/>
            <a:miter lim="800000"/>
            <a:headEnd/>
            <a:tailEnd/>
          </a:ln>
          <a:effectLst/>
        </p:spPr>
        <p:txBody>
          <a:bodyPr vert="horz" wrap="square" lIns="93932" tIns="46966" rIns="93932" bIns="46966"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47108" name="Rectangle 4"/>
          <p:cNvSpPr>
            <a:spLocks noGrp="1" noChangeArrowheads="1"/>
          </p:cNvSpPr>
          <p:nvPr>
            <p:ph type="ftr" sz="quarter" idx="2"/>
          </p:nvPr>
        </p:nvSpPr>
        <p:spPr bwMode="auto">
          <a:xfrm>
            <a:off x="0" y="8894921"/>
            <a:ext cx="3066733" cy="468154"/>
          </a:xfrm>
          <a:prstGeom prst="rect">
            <a:avLst/>
          </a:prstGeom>
          <a:noFill/>
          <a:ln w="9525">
            <a:noFill/>
            <a:miter lim="800000"/>
            <a:headEnd/>
            <a:tailEnd/>
          </a:ln>
          <a:effectLst/>
        </p:spPr>
        <p:txBody>
          <a:bodyPr vert="horz" wrap="square" lIns="93932" tIns="46966" rIns="93932" bIns="46966" numCol="1" anchor="b" anchorCtr="0" compatLnSpc="1">
            <a:prstTxWarp prst="textNoShape">
              <a:avLst/>
            </a:prstTxWarp>
          </a:bodyPr>
          <a:lstStyle>
            <a:lvl1pPr>
              <a:defRPr sz="1200">
                <a:latin typeface="Times New Roman" charset="0"/>
              </a:defRPr>
            </a:lvl1pPr>
          </a:lstStyle>
          <a:p>
            <a:pPr>
              <a:defRPr/>
            </a:pPr>
            <a:r>
              <a:rPr lang="en-US"/>
              <a:t>Schizophrenia Spectrum Disorders</a:t>
            </a:r>
          </a:p>
        </p:txBody>
      </p:sp>
      <p:sp>
        <p:nvSpPr>
          <p:cNvPr id="47109" name="Rectangle 5"/>
          <p:cNvSpPr>
            <a:spLocks noGrp="1" noChangeArrowheads="1"/>
          </p:cNvSpPr>
          <p:nvPr>
            <p:ph type="sldNum" sz="quarter" idx="3"/>
          </p:nvPr>
        </p:nvSpPr>
        <p:spPr bwMode="auto">
          <a:xfrm>
            <a:off x="4010342" y="8894921"/>
            <a:ext cx="3066733" cy="468154"/>
          </a:xfrm>
          <a:prstGeom prst="rect">
            <a:avLst/>
          </a:prstGeom>
          <a:noFill/>
          <a:ln w="9525">
            <a:noFill/>
            <a:miter lim="800000"/>
            <a:headEnd/>
            <a:tailEnd/>
          </a:ln>
          <a:effectLst/>
        </p:spPr>
        <p:txBody>
          <a:bodyPr vert="horz" wrap="square" lIns="93932" tIns="46966" rIns="93932" bIns="46966" numCol="1" anchor="b" anchorCtr="0" compatLnSpc="1">
            <a:prstTxWarp prst="textNoShape">
              <a:avLst/>
            </a:prstTxWarp>
          </a:bodyPr>
          <a:lstStyle>
            <a:lvl1pPr algn="r">
              <a:defRPr sz="1200">
                <a:latin typeface="Times New Roman" charset="0"/>
              </a:defRPr>
            </a:lvl1pPr>
          </a:lstStyle>
          <a:p>
            <a:pPr>
              <a:defRPr/>
            </a:pPr>
            <a:fld id="{41E885FE-2447-4419-94E7-A0284B6C01E5}" type="slidenum">
              <a:rPr lang="en-US"/>
              <a:pPr>
                <a:defRPr/>
              </a:pPr>
              <a:t>‹#›</a:t>
            </a:fld>
            <a:endParaRPr lang="en-US"/>
          </a:p>
        </p:txBody>
      </p:sp>
    </p:spTree>
    <p:extLst>
      <p:ext uri="{BB962C8B-B14F-4D97-AF65-F5344CB8AC3E}">
        <p14:creationId xmlns:p14="http://schemas.microsoft.com/office/powerpoint/2010/main" val="164902388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66733" cy="468154"/>
          </a:xfrm>
          <a:prstGeom prst="rect">
            <a:avLst/>
          </a:prstGeom>
          <a:noFill/>
          <a:ln w="12700" cap="sq">
            <a:noFill/>
            <a:miter lim="800000"/>
            <a:headEnd type="none" w="sm" len="sm"/>
            <a:tailEnd type="none" w="sm" len="sm"/>
          </a:ln>
          <a:effectLst/>
        </p:spPr>
        <p:txBody>
          <a:bodyPr vert="horz" wrap="square" lIns="93932" tIns="46966" rIns="93932" bIns="46966" numCol="1" anchor="t" anchorCtr="0" compatLnSpc="1">
            <a:prstTxWarp prst="textNoShape">
              <a:avLst/>
            </a:prstTxWarp>
          </a:bodyPr>
          <a:lstStyle>
            <a:lvl1pPr>
              <a:defRPr kumimoji="0" sz="1200">
                <a:latin typeface="Times New Roman" charset="0"/>
              </a:defRPr>
            </a:lvl1pPr>
          </a:lstStyle>
          <a:p>
            <a:pPr>
              <a:defRPr/>
            </a:pPr>
            <a:endParaRPr lang="en-US"/>
          </a:p>
        </p:txBody>
      </p:sp>
      <p:sp>
        <p:nvSpPr>
          <p:cNvPr id="11267" name="Rectangle 3"/>
          <p:cNvSpPr>
            <a:spLocks noGrp="1" noRot="1" noChangeAspect="1" noChangeArrowheads="1"/>
          </p:cNvSpPr>
          <p:nvPr>
            <p:ph type="sldImg" idx="2"/>
          </p:nvPr>
        </p:nvSpPr>
        <p:spPr bwMode="auto">
          <a:xfrm>
            <a:off x="1196975" y="701675"/>
            <a:ext cx="4683125" cy="3511550"/>
          </a:xfrm>
          <a:prstGeom prst="rect">
            <a:avLst/>
          </a:prstGeom>
          <a:noFill/>
          <a:ln w="9525">
            <a:solidFill>
              <a:srgbClr val="000000"/>
            </a:solidFill>
            <a:miter lim="800000"/>
            <a:headEnd/>
            <a:tailEnd/>
          </a:ln>
        </p:spPr>
      </p:sp>
      <p:sp>
        <p:nvSpPr>
          <p:cNvPr id="2052" name="Rectangle 4"/>
          <p:cNvSpPr>
            <a:spLocks noGrp="1" noChangeArrowheads="1"/>
          </p:cNvSpPr>
          <p:nvPr>
            <p:ph type="body" sz="quarter" idx="3"/>
          </p:nvPr>
        </p:nvSpPr>
        <p:spPr bwMode="auto">
          <a:xfrm>
            <a:off x="943610" y="4447461"/>
            <a:ext cx="5189855" cy="4213384"/>
          </a:xfrm>
          <a:prstGeom prst="rect">
            <a:avLst/>
          </a:prstGeom>
          <a:noFill/>
          <a:ln w="12700" cap="sq">
            <a:noFill/>
            <a:miter lim="800000"/>
            <a:headEnd type="none" w="sm" len="sm"/>
            <a:tailEnd type="none" w="sm" len="sm"/>
          </a:ln>
          <a:effectLst/>
        </p:spPr>
        <p:txBody>
          <a:bodyPr vert="horz" wrap="square" lIns="93932" tIns="46966" rIns="93932" bIns="4696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3" name="Rectangle 5"/>
          <p:cNvSpPr>
            <a:spLocks noGrp="1" noChangeArrowheads="1"/>
          </p:cNvSpPr>
          <p:nvPr>
            <p:ph type="dt" idx="1"/>
          </p:nvPr>
        </p:nvSpPr>
        <p:spPr bwMode="auto">
          <a:xfrm>
            <a:off x="4010342" y="0"/>
            <a:ext cx="3066733" cy="468154"/>
          </a:xfrm>
          <a:prstGeom prst="rect">
            <a:avLst/>
          </a:prstGeom>
          <a:noFill/>
          <a:ln w="12700" cap="sq">
            <a:noFill/>
            <a:miter lim="800000"/>
            <a:headEnd type="none" w="sm" len="sm"/>
            <a:tailEnd type="none" w="sm" len="sm"/>
          </a:ln>
          <a:effectLst/>
        </p:spPr>
        <p:txBody>
          <a:bodyPr vert="horz" wrap="square" lIns="93932" tIns="46966" rIns="93932" bIns="46966" numCol="1" anchor="t" anchorCtr="0" compatLnSpc="1">
            <a:prstTxWarp prst="textNoShape">
              <a:avLst/>
            </a:prstTxWarp>
          </a:bodyPr>
          <a:lstStyle>
            <a:lvl1pPr algn="r">
              <a:defRPr kumimoji="0" sz="1200">
                <a:latin typeface="Times New Roman" charset="0"/>
              </a:defRPr>
            </a:lvl1pPr>
          </a:lstStyle>
          <a:p>
            <a:pPr>
              <a:defRPr/>
            </a:pPr>
            <a:endParaRPr lang="en-US"/>
          </a:p>
        </p:txBody>
      </p:sp>
      <p:sp>
        <p:nvSpPr>
          <p:cNvPr id="2054" name="Rectangle 6"/>
          <p:cNvSpPr>
            <a:spLocks noGrp="1" noChangeArrowheads="1"/>
          </p:cNvSpPr>
          <p:nvPr>
            <p:ph type="ftr" sz="quarter" idx="4"/>
          </p:nvPr>
        </p:nvSpPr>
        <p:spPr bwMode="auto">
          <a:xfrm>
            <a:off x="0" y="8894921"/>
            <a:ext cx="3066733" cy="468154"/>
          </a:xfrm>
          <a:prstGeom prst="rect">
            <a:avLst/>
          </a:prstGeom>
          <a:noFill/>
          <a:ln w="12700" cap="sq">
            <a:noFill/>
            <a:miter lim="800000"/>
            <a:headEnd type="none" w="sm" len="sm"/>
            <a:tailEnd type="none" w="sm" len="sm"/>
          </a:ln>
          <a:effectLst/>
        </p:spPr>
        <p:txBody>
          <a:bodyPr vert="horz" wrap="square" lIns="93932" tIns="46966" rIns="93932" bIns="46966" numCol="1" anchor="b" anchorCtr="0" compatLnSpc="1">
            <a:prstTxWarp prst="textNoShape">
              <a:avLst/>
            </a:prstTxWarp>
          </a:bodyPr>
          <a:lstStyle>
            <a:lvl1pPr>
              <a:defRPr kumimoji="0" sz="1200">
                <a:latin typeface="Times New Roman" charset="0"/>
              </a:defRPr>
            </a:lvl1pPr>
          </a:lstStyle>
          <a:p>
            <a:pPr>
              <a:defRPr/>
            </a:pPr>
            <a:r>
              <a:rPr lang="en-US"/>
              <a:t>Schizophrenia Spectrum Disorders</a:t>
            </a:r>
          </a:p>
        </p:txBody>
      </p:sp>
      <p:sp>
        <p:nvSpPr>
          <p:cNvPr id="2055" name="Rectangle 7"/>
          <p:cNvSpPr>
            <a:spLocks noGrp="1" noChangeArrowheads="1"/>
          </p:cNvSpPr>
          <p:nvPr>
            <p:ph type="sldNum" sz="quarter" idx="5"/>
          </p:nvPr>
        </p:nvSpPr>
        <p:spPr bwMode="auto">
          <a:xfrm>
            <a:off x="4010342" y="8894921"/>
            <a:ext cx="3066733" cy="468154"/>
          </a:xfrm>
          <a:prstGeom prst="rect">
            <a:avLst/>
          </a:prstGeom>
          <a:noFill/>
          <a:ln w="12700" cap="sq">
            <a:noFill/>
            <a:miter lim="800000"/>
            <a:headEnd type="none" w="sm" len="sm"/>
            <a:tailEnd type="none" w="sm" len="sm"/>
          </a:ln>
          <a:effectLst/>
        </p:spPr>
        <p:txBody>
          <a:bodyPr vert="horz" wrap="square" lIns="93932" tIns="46966" rIns="93932" bIns="46966" numCol="1" anchor="b" anchorCtr="0" compatLnSpc="1">
            <a:prstTxWarp prst="textNoShape">
              <a:avLst/>
            </a:prstTxWarp>
          </a:bodyPr>
          <a:lstStyle>
            <a:lvl1pPr algn="r">
              <a:defRPr kumimoji="0" sz="1200">
                <a:latin typeface="Times New Roman" charset="0"/>
              </a:defRPr>
            </a:lvl1pPr>
          </a:lstStyle>
          <a:p>
            <a:pPr>
              <a:defRPr/>
            </a:pPr>
            <a:fld id="{3B853A20-B1BB-4310-9C2D-D218DC062E38}" type="slidenum">
              <a:rPr lang="en-US"/>
              <a:pPr>
                <a:defRPr/>
              </a:pPr>
              <a:t>‹#›</a:t>
            </a:fld>
            <a:endParaRPr lang="en-US"/>
          </a:p>
        </p:txBody>
      </p:sp>
    </p:spTree>
    <p:extLst>
      <p:ext uri="{BB962C8B-B14F-4D97-AF65-F5344CB8AC3E}">
        <p14:creationId xmlns:p14="http://schemas.microsoft.com/office/powerpoint/2010/main" val="2399698"/>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B853A20-B1BB-4310-9C2D-D218DC062E38}" type="slidenum">
              <a:rPr lang="en-US" smtClean="0"/>
              <a:pPr>
                <a:defRPr/>
              </a:pPr>
              <a:t>1</a:t>
            </a:fld>
            <a:endParaRPr lang="en-US"/>
          </a:p>
        </p:txBody>
      </p:sp>
      <p:sp>
        <p:nvSpPr>
          <p:cNvPr id="5" name="Footer Placeholder 4"/>
          <p:cNvSpPr>
            <a:spLocks noGrp="1"/>
          </p:cNvSpPr>
          <p:nvPr>
            <p:ph type="ftr" sz="quarter" idx="11"/>
          </p:nvPr>
        </p:nvSpPr>
        <p:spPr/>
        <p:txBody>
          <a:bodyPr/>
          <a:lstStyle/>
          <a:p>
            <a:pPr>
              <a:defRPr/>
            </a:pPr>
            <a:r>
              <a:rPr lang="en-US"/>
              <a:t>Schizophrenia Spectrum Disorders</a:t>
            </a:r>
          </a:p>
        </p:txBody>
      </p:sp>
    </p:spTree>
    <p:extLst>
      <p:ext uri="{BB962C8B-B14F-4D97-AF65-F5344CB8AC3E}">
        <p14:creationId xmlns:p14="http://schemas.microsoft.com/office/powerpoint/2010/main" val="3458080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t>Discuss the correlation to drug use. There are studies that loosely link heavy marijuana usage to damage to the brain, which is related to onset of schizophrenia. Sometimes, one is genetically predisposed and a drug related episode can trigger onset of Sz.</a:t>
            </a: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33AF009-B380-4168-B52C-D906A55C3980}" type="slidenum">
              <a:rPr lang="en-US"/>
              <a:pPr fontAlgn="base">
                <a:spcBef>
                  <a:spcPct val="0"/>
                </a:spcBef>
                <a:spcAft>
                  <a:spcPct val="0"/>
                </a:spcAft>
              </a:pPr>
              <a:t>3</a:t>
            </a:fld>
            <a:endParaRPr lang="en-US"/>
          </a:p>
        </p:txBody>
      </p:sp>
      <p:sp>
        <p:nvSpPr>
          <p:cNvPr id="2" name="Footer Placeholder 1"/>
          <p:cNvSpPr>
            <a:spLocks noGrp="1"/>
          </p:cNvSpPr>
          <p:nvPr>
            <p:ph type="ftr" sz="quarter" idx="10"/>
          </p:nvPr>
        </p:nvSpPr>
        <p:spPr/>
        <p:txBody>
          <a:bodyPr/>
          <a:lstStyle/>
          <a:p>
            <a:pPr>
              <a:defRPr/>
            </a:pPr>
            <a:r>
              <a:rPr lang="en-US"/>
              <a:t>Schizophrenia Spectrum Disorders</a:t>
            </a:r>
          </a:p>
        </p:txBody>
      </p:sp>
    </p:spTree>
    <p:extLst>
      <p:ext uri="{BB962C8B-B14F-4D97-AF65-F5344CB8AC3E}">
        <p14:creationId xmlns:p14="http://schemas.microsoft.com/office/powerpoint/2010/main" val="1399939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a:t>Discuss “psychosis” and what that means…having an episode. How long can one last?</a:t>
            </a:r>
          </a:p>
          <a:p>
            <a:pPr>
              <a:spcBef>
                <a:spcPct val="0"/>
              </a:spcBef>
            </a:pPr>
            <a:r>
              <a:rPr lang="en-US" dirty="0"/>
              <a:t>What other types of hallucinations can they experience? Visual?</a:t>
            </a:r>
          </a:p>
          <a:p>
            <a:pPr>
              <a:spcBef>
                <a:spcPct val="0"/>
              </a:spcBef>
            </a:pPr>
            <a:r>
              <a:rPr lang="en-US" dirty="0"/>
              <a:t>What do the voices typically tell them?</a:t>
            </a:r>
          </a:p>
          <a:p>
            <a:pPr>
              <a:spcBef>
                <a:spcPct val="0"/>
              </a:spcBef>
            </a:pPr>
            <a:r>
              <a:rPr lang="en-US" dirty="0"/>
              <a:t>How about delusions? Religious in nature? Grandiose? Could be dangerous for us….if the delusion is we are the devil.</a:t>
            </a:r>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BC86E0D-C4A1-4B50-B0FD-1ADCCD1D6045}" type="slidenum">
              <a:rPr lang="en-US"/>
              <a:pPr fontAlgn="base">
                <a:spcBef>
                  <a:spcPct val="0"/>
                </a:spcBef>
                <a:spcAft>
                  <a:spcPct val="0"/>
                </a:spcAft>
              </a:pPr>
              <a:t>7</a:t>
            </a:fld>
            <a:endParaRPr lang="en-US"/>
          </a:p>
        </p:txBody>
      </p:sp>
      <p:sp>
        <p:nvSpPr>
          <p:cNvPr id="2" name="Footer Placeholder 1"/>
          <p:cNvSpPr>
            <a:spLocks noGrp="1"/>
          </p:cNvSpPr>
          <p:nvPr>
            <p:ph type="ftr" sz="quarter" idx="10"/>
          </p:nvPr>
        </p:nvSpPr>
        <p:spPr/>
        <p:txBody>
          <a:bodyPr/>
          <a:lstStyle/>
          <a:p>
            <a:pPr>
              <a:defRPr/>
            </a:pPr>
            <a:r>
              <a:rPr lang="en-US"/>
              <a:t>Schizophrenia Spectrum Disorders</a:t>
            </a:r>
          </a:p>
        </p:txBody>
      </p:sp>
    </p:spTree>
    <p:extLst>
      <p:ext uri="{BB962C8B-B14F-4D97-AF65-F5344CB8AC3E}">
        <p14:creationId xmlns:p14="http://schemas.microsoft.com/office/powerpoint/2010/main" val="159071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3F2076-3244-4CA6-8853-989F9D1F4E6B}" type="slidenum">
              <a:rPr lang="en-US"/>
              <a:pPr fontAlgn="base">
                <a:spcBef>
                  <a:spcPct val="0"/>
                </a:spcBef>
                <a:spcAft>
                  <a:spcPct val="0"/>
                </a:spcAft>
              </a:pPr>
              <a:t>24</a:t>
            </a:fld>
            <a:endParaRPr lang="en-US"/>
          </a:p>
        </p:txBody>
      </p:sp>
      <p:sp>
        <p:nvSpPr>
          <p:cNvPr id="2" name="Footer Placeholder 1"/>
          <p:cNvSpPr>
            <a:spLocks noGrp="1"/>
          </p:cNvSpPr>
          <p:nvPr>
            <p:ph type="ftr" sz="quarter" idx="10"/>
          </p:nvPr>
        </p:nvSpPr>
        <p:spPr/>
        <p:txBody>
          <a:bodyPr/>
          <a:lstStyle/>
          <a:p>
            <a:pPr>
              <a:defRPr/>
            </a:pPr>
            <a:r>
              <a:rPr lang="en-US"/>
              <a:t>Schizophrenia Spectrum Disorders</a:t>
            </a:r>
          </a:p>
        </p:txBody>
      </p:sp>
    </p:spTree>
    <p:extLst>
      <p:ext uri="{BB962C8B-B14F-4D97-AF65-F5344CB8AC3E}">
        <p14:creationId xmlns:p14="http://schemas.microsoft.com/office/powerpoint/2010/main" val="760550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a:defRPr/>
            </a:pPr>
            <a:r>
              <a:rPr lang="en-US"/>
              <a:t>Schizophrenia Spectrum Disorders</a:t>
            </a:r>
          </a:p>
        </p:txBody>
      </p:sp>
      <p:sp>
        <p:nvSpPr>
          <p:cNvPr id="5" name="Slide Number Placeholder 4"/>
          <p:cNvSpPr>
            <a:spLocks noGrp="1"/>
          </p:cNvSpPr>
          <p:nvPr>
            <p:ph type="sldNum" sz="quarter" idx="5"/>
          </p:nvPr>
        </p:nvSpPr>
        <p:spPr/>
        <p:txBody>
          <a:bodyPr/>
          <a:lstStyle/>
          <a:p>
            <a:pPr>
              <a:defRPr/>
            </a:pPr>
            <a:fld id="{3B853A20-B1BB-4310-9C2D-D218DC062E38}" type="slidenum">
              <a:rPr lang="en-US" smtClean="0"/>
              <a:pPr>
                <a:defRPr/>
              </a:pPr>
              <a:t>30</a:t>
            </a:fld>
            <a:endParaRPr lang="en-US"/>
          </a:p>
        </p:txBody>
      </p:sp>
    </p:spTree>
    <p:extLst>
      <p:ext uri="{BB962C8B-B14F-4D97-AF65-F5344CB8AC3E}">
        <p14:creationId xmlns:p14="http://schemas.microsoft.com/office/powerpoint/2010/main" val="35044166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t>Discuss the correlation to drug use. There are studies that loosely link heavy marijuana usage to damage to the brain, which is related to onset of schizophrenia. Sometimes, one is genetically predisposed and a drug related episode can trigger onset of Sz.</a:t>
            </a:r>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F2BCBFD-58F3-4B5C-B7A2-1A604C0E3D18}" type="slidenum">
              <a:rPr lang="en-US"/>
              <a:pPr fontAlgn="base">
                <a:spcBef>
                  <a:spcPct val="0"/>
                </a:spcBef>
                <a:spcAft>
                  <a:spcPct val="0"/>
                </a:spcAft>
              </a:pPr>
              <a:t>31</a:t>
            </a:fld>
            <a:endParaRPr lang="en-US"/>
          </a:p>
        </p:txBody>
      </p:sp>
      <p:sp>
        <p:nvSpPr>
          <p:cNvPr id="2" name="Footer Placeholder 1"/>
          <p:cNvSpPr>
            <a:spLocks noGrp="1"/>
          </p:cNvSpPr>
          <p:nvPr>
            <p:ph type="ftr" sz="quarter" idx="10"/>
          </p:nvPr>
        </p:nvSpPr>
        <p:spPr/>
        <p:txBody>
          <a:bodyPr/>
          <a:lstStyle/>
          <a:p>
            <a:pPr>
              <a:defRPr/>
            </a:pPr>
            <a:r>
              <a:rPr lang="en-US"/>
              <a:t>Schizophrenia Spectrum Disorders</a:t>
            </a:r>
          </a:p>
        </p:txBody>
      </p:sp>
    </p:spTree>
    <p:extLst>
      <p:ext uri="{BB962C8B-B14F-4D97-AF65-F5344CB8AC3E}">
        <p14:creationId xmlns:p14="http://schemas.microsoft.com/office/powerpoint/2010/main" val="4131119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5867C43-AF4A-42F5-8B4E-2F1A15334C11}" type="slidenum">
              <a:rPr lang="en-US"/>
              <a:pPr fontAlgn="base">
                <a:spcBef>
                  <a:spcPct val="0"/>
                </a:spcBef>
                <a:spcAft>
                  <a:spcPct val="0"/>
                </a:spcAft>
              </a:pPr>
              <a:t>43</a:t>
            </a:fld>
            <a:endParaRPr lang="en-US"/>
          </a:p>
        </p:txBody>
      </p:sp>
      <p:sp>
        <p:nvSpPr>
          <p:cNvPr id="2" name="Footer Placeholder 1"/>
          <p:cNvSpPr>
            <a:spLocks noGrp="1"/>
          </p:cNvSpPr>
          <p:nvPr>
            <p:ph type="ftr" sz="quarter" idx="10"/>
          </p:nvPr>
        </p:nvSpPr>
        <p:spPr/>
        <p:txBody>
          <a:bodyPr/>
          <a:lstStyle/>
          <a:p>
            <a:pPr>
              <a:defRPr/>
            </a:pPr>
            <a:r>
              <a:rPr lang="en-US"/>
              <a:t>Schizophrenia Spectrum Disorders</a:t>
            </a:r>
          </a:p>
        </p:txBody>
      </p:sp>
    </p:spTree>
    <p:extLst>
      <p:ext uri="{BB962C8B-B14F-4D97-AF65-F5344CB8AC3E}">
        <p14:creationId xmlns:p14="http://schemas.microsoft.com/office/powerpoint/2010/main" val="36504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2396319" y="329308"/>
            <a:ext cx="3086292" cy="309201"/>
          </a:xfrm>
        </p:spPr>
        <p:txBody>
          <a:bodyPr/>
          <a:lstStyle/>
          <a:p>
            <a:pPr>
              <a:defRPr/>
            </a:pPr>
            <a:endParaRPr lang="en-US"/>
          </a:p>
        </p:txBody>
      </p:sp>
      <p:sp>
        <p:nvSpPr>
          <p:cNvPr id="6" name="Slide Number Placeholder 5"/>
          <p:cNvSpPr>
            <a:spLocks noGrp="1"/>
          </p:cNvSpPr>
          <p:nvPr>
            <p:ph type="sldNum" sz="quarter" idx="12"/>
          </p:nvPr>
        </p:nvSpPr>
        <p:spPr>
          <a:xfrm>
            <a:off x="1434703" y="798973"/>
            <a:ext cx="802005" cy="503578"/>
          </a:xfrm>
        </p:spPr>
        <p:txBody>
          <a:bodyPr/>
          <a:lstStyle/>
          <a:p>
            <a:pPr>
              <a:defRPr/>
            </a:pPr>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7168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endParaRPr lang="en-US"/>
          </a:p>
        </p:txBody>
      </p:sp>
    </p:spTree>
    <p:extLst>
      <p:ext uri="{BB962C8B-B14F-4D97-AF65-F5344CB8AC3E}">
        <p14:creationId xmlns:p14="http://schemas.microsoft.com/office/powerpoint/2010/main" val="275715791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4136240"/>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3804670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80622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8991441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endParaRPr lang="en-US"/>
          </a:p>
        </p:txBody>
      </p:sp>
    </p:spTree>
    <p:extLst>
      <p:ext uri="{BB962C8B-B14F-4D97-AF65-F5344CB8AC3E}">
        <p14:creationId xmlns:p14="http://schemas.microsoft.com/office/powerpoint/2010/main" val="19012691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endParaRPr lang="en-US"/>
          </a:p>
        </p:txBody>
      </p:sp>
    </p:spTree>
    <p:extLst>
      <p:ext uri="{BB962C8B-B14F-4D97-AF65-F5344CB8AC3E}">
        <p14:creationId xmlns:p14="http://schemas.microsoft.com/office/powerpoint/2010/main" val="3952912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endParaRPr lang="en-US"/>
          </a:p>
        </p:txBody>
      </p:sp>
    </p:spTree>
    <p:extLst>
      <p:ext uri="{BB962C8B-B14F-4D97-AF65-F5344CB8AC3E}">
        <p14:creationId xmlns:p14="http://schemas.microsoft.com/office/powerpoint/2010/main" val="29873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4589197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pPr>
              <a:defRPr/>
            </a:pPr>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dirty="0"/>
          </a:p>
        </p:txBody>
      </p:sp>
      <p:sp>
        <p:nvSpPr>
          <p:cNvPr id="7" name="Slide Number Placeholder 6"/>
          <p:cNvSpPr>
            <a:spLocks noGrp="1"/>
          </p:cNvSpPr>
          <p:nvPr>
            <p:ph type="sldNum" sz="quarter" idx="12"/>
          </p:nvPr>
        </p:nvSpPr>
        <p:spPr/>
        <p:txBody>
          <a:bodyPr/>
          <a:lstStyle/>
          <a:p>
            <a:pPr>
              <a:defRPr/>
            </a:pPr>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22658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pPr>
              <a:defRPr/>
            </a:pPr>
            <a:endParaRPr lang="en-US"/>
          </a:p>
        </p:txBody>
      </p:sp>
    </p:spTree>
    <p:extLst>
      <p:ext uri="{BB962C8B-B14F-4D97-AF65-F5344CB8AC3E}">
        <p14:creationId xmlns:p14="http://schemas.microsoft.com/office/powerpoint/2010/main" val="857598080"/>
      </p:ext>
    </p:extLst>
  </p:cSld>
  <p:clrMap bg1="lt1" tx1="dk1" bg2="lt2" tx2="dk2" accent1="accent1" accent2="accent2" accent3="accent3" accent4="accent4" accent5="accent5" accent6="accent6" hlink="hlink" folHlink="folHlink"/>
  <p:sldLayoutIdLst>
    <p:sldLayoutId id="2147484891" r:id="rId1"/>
    <p:sldLayoutId id="2147484892" r:id="rId2"/>
    <p:sldLayoutId id="2147484893" r:id="rId3"/>
    <p:sldLayoutId id="2147484894" r:id="rId4"/>
    <p:sldLayoutId id="2147484895" r:id="rId5"/>
    <p:sldLayoutId id="2147484896" r:id="rId6"/>
    <p:sldLayoutId id="2147484897" r:id="rId7"/>
    <p:sldLayoutId id="2147484898" r:id="rId8"/>
    <p:sldLayoutId id="2147484899" r:id="rId9"/>
    <p:sldLayoutId id="2147484900" r:id="rId10"/>
    <p:sldLayoutId id="2147484901" r:id="rId11"/>
  </p:sldLayoutIdLst>
  <p:hf sldNum="0" hdr="0" ftr="0" dt="0"/>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tiff"/><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31.xml.rels><?xml version="1.0" encoding="UTF-8" standalone="yes"?>
<Relationships xmlns="http://schemas.openxmlformats.org/package/2006/relationships"><Relationship Id="rId3" Type="http://schemas.openxmlformats.org/officeDocument/2006/relationships/image" Target="../media/image35.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42.xml.rels><?xml version="1.0" encoding="UTF-8" standalone="yes"?>
<Relationships xmlns="http://schemas.openxmlformats.org/package/2006/relationships"><Relationship Id="rId3" Type="http://schemas.openxmlformats.org/officeDocument/2006/relationships/image" Target="../media/image49.svg"/><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88231" y="402260"/>
            <a:ext cx="7202456" cy="1049235"/>
          </a:xfrm>
        </p:spPr>
        <p:txBody>
          <a:bodyPr>
            <a:normAutofit/>
          </a:bodyPr>
          <a:lstStyle/>
          <a:p>
            <a:pPr algn="ctr"/>
            <a:r>
              <a:rPr lang="en-US" sz="2400" dirty="0">
                <a:latin typeface="Avenir Book"/>
                <a:cs typeface="Avenir Book"/>
              </a:rPr>
              <a:t>Schizophrenia Spectrum and Other Psychotic Disorders</a:t>
            </a:r>
          </a:p>
        </p:txBody>
      </p:sp>
      <p:cxnSp>
        <p:nvCxnSpPr>
          <p:cNvPr id="13" name="Straight Connector 12">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8684" y="1853754"/>
            <a:ext cx="720245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Rectangle 14">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9144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6" name="Content Placeholder 2">
            <a:extLst>
              <a:ext uri="{FF2B5EF4-FFF2-40B4-BE49-F238E27FC236}">
                <a16:creationId xmlns:a16="http://schemas.microsoft.com/office/drawing/2014/main" id="{C0664018-948A-4AC1-8C09-DB3050F1153F}"/>
              </a:ext>
            </a:extLst>
          </p:cNvPr>
          <p:cNvGraphicFramePr>
            <a:graphicFrameLocks noGrp="1"/>
          </p:cNvGraphicFramePr>
          <p:nvPr>
            <p:ph idx="1"/>
            <p:extLst>
              <p:ext uri="{D42A27DB-BD31-4B8C-83A1-F6EECF244321}">
                <p14:modId xmlns:p14="http://schemas.microsoft.com/office/powerpoint/2010/main" val="3230935936"/>
              </p:ext>
            </p:extLst>
          </p:nvPr>
        </p:nvGraphicFramePr>
        <p:xfrm>
          <a:off x="284331" y="1853754"/>
          <a:ext cx="4287555" cy="36431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a:extLst>
              <a:ext uri="{FF2B5EF4-FFF2-40B4-BE49-F238E27FC236}">
                <a16:creationId xmlns:a16="http://schemas.microsoft.com/office/drawing/2014/main" id="{01905406-CAD9-D84D-A1F4-09D7593E7E24}"/>
              </a:ext>
            </a:extLst>
          </p:cNvPr>
          <p:cNvPicPr>
            <a:picLocks noChangeAspect="1"/>
          </p:cNvPicPr>
          <p:nvPr/>
        </p:nvPicPr>
        <p:blipFill>
          <a:blip r:embed="rId8"/>
          <a:stretch>
            <a:fillRect/>
          </a:stretch>
        </p:blipFill>
        <p:spPr>
          <a:xfrm>
            <a:off x="4925950" y="2431008"/>
            <a:ext cx="3796239" cy="3893592"/>
          </a:xfrm>
          <a:prstGeom prst="rect">
            <a:avLst/>
          </a:prstGeom>
        </p:spPr>
      </p:pic>
    </p:spTree>
    <p:extLst>
      <p:ext uri="{BB962C8B-B14F-4D97-AF65-F5344CB8AC3E}">
        <p14:creationId xmlns:p14="http://schemas.microsoft.com/office/powerpoint/2010/main" val="4135287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30" name="Content Placeholder 2">
            <a:extLst>
              <a:ext uri="{FF2B5EF4-FFF2-40B4-BE49-F238E27FC236}">
                <a16:creationId xmlns:a16="http://schemas.microsoft.com/office/drawing/2014/main" id="{43ABEDE6-77D4-4070-9311-E131D11BBB31}"/>
              </a:ext>
            </a:extLst>
          </p:cNvPr>
          <p:cNvGraphicFramePr>
            <a:graphicFrameLocks noGrp="1"/>
          </p:cNvGraphicFramePr>
          <p:nvPr>
            <p:ph idx="1"/>
            <p:extLst>
              <p:ext uri="{D42A27DB-BD31-4B8C-83A1-F6EECF244321}">
                <p14:modId xmlns:p14="http://schemas.microsoft.com/office/powerpoint/2010/main" val="2542411307"/>
              </p:ext>
            </p:extLst>
          </p:nvPr>
        </p:nvGraphicFramePr>
        <p:xfrm>
          <a:off x="609600" y="762000"/>
          <a:ext cx="76962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22584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924800" cy="1188720"/>
          </a:xfrm>
        </p:spPr>
        <p:txBody>
          <a:bodyPr>
            <a:normAutofit/>
          </a:bodyPr>
          <a:lstStyle/>
          <a:p>
            <a:r>
              <a:rPr lang="en-US" sz="2800" dirty="0">
                <a:latin typeface="Avenir Book"/>
                <a:cs typeface="Avenir Book"/>
              </a:rPr>
              <a:t>What Causes Auditory Hallucinations?</a:t>
            </a:r>
          </a:p>
        </p:txBody>
      </p:sp>
      <p:graphicFrame>
        <p:nvGraphicFramePr>
          <p:cNvPr id="5" name="Content Placeholder 2">
            <a:extLst>
              <a:ext uri="{FF2B5EF4-FFF2-40B4-BE49-F238E27FC236}">
                <a16:creationId xmlns:a16="http://schemas.microsoft.com/office/drawing/2014/main" id="{4AFB8B20-9DA3-4B05-9BB0-168E5B56C9F8}"/>
              </a:ext>
            </a:extLst>
          </p:cNvPr>
          <p:cNvGraphicFramePr>
            <a:graphicFrameLocks noGrp="1"/>
          </p:cNvGraphicFramePr>
          <p:nvPr>
            <p:ph idx="1"/>
            <p:extLst>
              <p:ext uri="{D42A27DB-BD31-4B8C-83A1-F6EECF244321}">
                <p14:modId xmlns:p14="http://schemas.microsoft.com/office/powerpoint/2010/main" val="366112932"/>
              </p:ext>
            </p:extLst>
          </p:nvPr>
        </p:nvGraphicFramePr>
        <p:xfrm>
          <a:off x="723900" y="2209800"/>
          <a:ext cx="7696200" cy="335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8221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BF486B6C-A571-4C22-97B2-A354C89CB933}"/>
              </a:ext>
            </a:extLst>
          </p:cNvPr>
          <p:cNvGraphicFramePr>
            <a:graphicFrameLocks noGrp="1"/>
          </p:cNvGraphicFramePr>
          <p:nvPr>
            <p:ph idx="1"/>
            <p:extLst>
              <p:ext uri="{D42A27DB-BD31-4B8C-83A1-F6EECF244321}">
                <p14:modId xmlns:p14="http://schemas.microsoft.com/office/powerpoint/2010/main" val="615786649"/>
              </p:ext>
            </p:extLst>
          </p:nvPr>
        </p:nvGraphicFramePr>
        <p:xfrm>
          <a:off x="990601" y="470924"/>
          <a:ext cx="7790328"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4574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8EE1B550-C421-4F29-B002-54DDFB9FD9EB}"/>
              </a:ext>
            </a:extLst>
          </p:cNvPr>
          <p:cNvGraphicFramePr>
            <a:graphicFrameLocks noGrp="1"/>
          </p:cNvGraphicFramePr>
          <p:nvPr>
            <p:ph idx="1"/>
            <p:extLst>
              <p:ext uri="{D42A27DB-BD31-4B8C-83A1-F6EECF244321}">
                <p14:modId xmlns:p14="http://schemas.microsoft.com/office/powerpoint/2010/main" val="2150306723"/>
              </p:ext>
            </p:extLst>
          </p:nvPr>
        </p:nvGraphicFramePr>
        <p:xfrm>
          <a:off x="457200" y="533400"/>
          <a:ext cx="8170068"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640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A2094A99-4A8B-4C56-8BF0-6ED09A9C7CEE}"/>
              </a:ext>
            </a:extLst>
          </p:cNvPr>
          <p:cNvGraphicFramePr>
            <a:graphicFrameLocks noGrp="1"/>
          </p:cNvGraphicFramePr>
          <p:nvPr>
            <p:ph idx="1"/>
            <p:extLst>
              <p:ext uri="{D42A27DB-BD31-4B8C-83A1-F6EECF244321}">
                <p14:modId xmlns:p14="http://schemas.microsoft.com/office/powerpoint/2010/main" val="2201192135"/>
              </p:ext>
            </p:extLst>
          </p:nvPr>
        </p:nvGraphicFramePr>
        <p:xfrm>
          <a:off x="152400" y="228600"/>
          <a:ext cx="8686801"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7521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1B667-B0D7-1C40-A88F-41C6DA6421FE}"/>
              </a:ext>
            </a:extLst>
          </p:cNvPr>
          <p:cNvSpPr>
            <a:spLocks noGrp="1"/>
          </p:cNvSpPr>
          <p:nvPr>
            <p:ph type="title"/>
          </p:nvPr>
        </p:nvSpPr>
        <p:spPr>
          <a:xfrm>
            <a:off x="1902845" y="152400"/>
            <a:ext cx="5338310" cy="533400"/>
          </a:xfrm>
        </p:spPr>
        <p:txBody>
          <a:bodyPr>
            <a:normAutofit/>
          </a:bodyPr>
          <a:lstStyle/>
          <a:p>
            <a:r>
              <a:rPr lang="en-US" sz="2400" dirty="0"/>
              <a:t>Negative </a:t>
            </a:r>
            <a:r>
              <a:rPr lang="en-US" sz="2400" dirty="0" err="1"/>
              <a:t>Sx’s</a:t>
            </a:r>
            <a:r>
              <a:rPr lang="en-US" sz="2400" dirty="0"/>
              <a:t> of schizophrenia</a:t>
            </a:r>
          </a:p>
        </p:txBody>
      </p:sp>
      <p:sp>
        <p:nvSpPr>
          <p:cNvPr id="3" name="Content Placeholder 2">
            <a:extLst>
              <a:ext uri="{FF2B5EF4-FFF2-40B4-BE49-F238E27FC236}">
                <a16:creationId xmlns:a16="http://schemas.microsoft.com/office/drawing/2014/main" id="{BC85EB35-63C7-534C-A734-A22685D9DEA9}"/>
              </a:ext>
            </a:extLst>
          </p:cNvPr>
          <p:cNvSpPr>
            <a:spLocks noGrp="1"/>
          </p:cNvSpPr>
          <p:nvPr>
            <p:ph idx="1"/>
          </p:nvPr>
        </p:nvSpPr>
        <p:spPr>
          <a:xfrm>
            <a:off x="152400" y="762000"/>
            <a:ext cx="8762999" cy="5105399"/>
          </a:xfrm>
        </p:spPr>
        <p:txBody>
          <a:bodyPr>
            <a:normAutofit lnSpcReduction="10000"/>
          </a:bodyPr>
          <a:lstStyle/>
          <a:p>
            <a:pPr marL="0" indent="0">
              <a:buNone/>
            </a:pPr>
            <a:r>
              <a:rPr lang="en-US" dirty="0"/>
              <a:t>The negative symptoms of </a:t>
            </a:r>
            <a:r>
              <a:rPr lang="en-US" dirty="0" err="1"/>
              <a:t>Sz</a:t>
            </a:r>
            <a:r>
              <a:rPr lang="en-US" dirty="0"/>
              <a:t> tend to be treatment resistant and we have modest success treating them pharmacologically.</a:t>
            </a:r>
          </a:p>
          <a:p>
            <a:pPr marL="0" indent="0">
              <a:buNone/>
            </a:pPr>
            <a:r>
              <a:rPr lang="en-US" dirty="0"/>
              <a:t>In general – Atypical </a:t>
            </a:r>
            <a:r>
              <a:rPr lang="en-US" dirty="0" err="1"/>
              <a:t>Antispychotics</a:t>
            </a:r>
            <a:r>
              <a:rPr lang="en-US" dirty="0"/>
              <a:t> improve negative </a:t>
            </a:r>
            <a:r>
              <a:rPr lang="en-US" dirty="0" err="1"/>
              <a:t>sx’s</a:t>
            </a:r>
            <a:r>
              <a:rPr lang="en-US"/>
              <a:t> by 25%</a:t>
            </a:r>
            <a:endParaRPr lang="en-US" dirty="0"/>
          </a:p>
          <a:p>
            <a:pPr marL="0" indent="0">
              <a:buNone/>
            </a:pPr>
            <a:endParaRPr lang="en-US" dirty="0"/>
          </a:p>
          <a:p>
            <a:pPr marL="0" indent="0">
              <a:buNone/>
            </a:pPr>
            <a:r>
              <a:rPr lang="en-US" dirty="0"/>
              <a:t>These symptoms are very debilitating; they decay relationships with family and others for the individual; produce loss of functional capacity and decrease quality of life.</a:t>
            </a:r>
          </a:p>
          <a:p>
            <a:pPr marL="0" indent="0">
              <a:buNone/>
            </a:pPr>
            <a:r>
              <a:rPr lang="en-US" dirty="0"/>
              <a:t>We see in the </a:t>
            </a:r>
            <a:r>
              <a:rPr lang="en-US" dirty="0" err="1"/>
              <a:t>Sz</a:t>
            </a:r>
            <a:r>
              <a:rPr lang="en-US" dirty="0"/>
              <a:t> individual:   Blunted affect, deficits in facial expression; loss of pleasure in life; poverty of speech; stilted voice; lack of normal inflection</a:t>
            </a:r>
          </a:p>
          <a:p>
            <a:pPr marL="0" indent="0">
              <a:buNone/>
            </a:pPr>
            <a:r>
              <a:rPr lang="en-US" dirty="0"/>
              <a:t>To assess the severity of negative </a:t>
            </a:r>
            <a:r>
              <a:rPr lang="en-US" dirty="0" err="1"/>
              <a:t>sx’s</a:t>
            </a:r>
            <a:r>
              <a:rPr lang="en-US" dirty="0"/>
              <a:t> we utilize scales:</a:t>
            </a:r>
          </a:p>
          <a:p>
            <a:pPr marL="800100" lvl="1" indent="-342900">
              <a:buFont typeface="+mj-lt"/>
              <a:buAutoNum type="arabicParenR"/>
            </a:pPr>
            <a:r>
              <a:rPr lang="en-US" dirty="0"/>
              <a:t>Brief Psychiatric Rating Scale</a:t>
            </a:r>
          </a:p>
          <a:p>
            <a:pPr marL="800100" lvl="1" indent="-342900">
              <a:buFont typeface="+mj-lt"/>
              <a:buAutoNum type="arabicParenR"/>
            </a:pPr>
            <a:r>
              <a:rPr lang="en-US" dirty="0"/>
              <a:t>Positive and Negative </a:t>
            </a:r>
            <a:r>
              <a:rPr lang="en-US" dirty="0" err="1"/>
              <a:t>Sx</a:t>
            </a:r>
            <a:r>
              <a:rPr lang="en-US" dirty="0"/>
              <a:t> Scale</a:t>
            </a:r>
          </a:p>
          <a:p>
            <a:pPr marL="800100" lvl="1" indent="-342900">
              <a:buFont typeface="+mj-lt"/>
              <a:buAutoNum type="arabicParenR"/>
            </a:pPr>
            <a:r>
              <a:rPr lang="en-US" dirty="0"/>
              <a:t>Scale for Assessment of Negative </a:t>
            </a:r>
            <a:r>
              <a:rPr lang="en-US" dirty="0" err="1"/>
              <a:t>Sx’s</a:t>
            </a:r>
            <a:endParaRPr lang="en-US" dirty="0"/>
          </a:p>
        </p:txBody>
      </p:sp>
    </p:spTree>
    <p:extLst>
      <p:ext uri="{BB962C8B-B14F-4D97-AF65-F5344CB8AC3E}">
        <p14:creationId xmlns:p14="http://schemas.microsoft.com/office/powerpoint/2010/main" val="725615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Avenir Book"/>
                <a:cs typeface="Avenir Book"/>
              </a:rPr>
              <a:t>What is Psychosis?</a:t>
            </a:r>
          </a:p>
        </p:txBody>
      </p:sp>
      <p:graphicFrame>
        <p:nvGraphicFramePr>
          <p:cNvPr id="5" name="Content Placeholder 2">
            <a:extLst>
              <a:ext uri="{FF2B5EF4-FFF2-40B4-BE49-F238E27FC236}">
                <a16:creationId xmlns:a16="http://schemas.microsoft.com/office/drawing/2014/main" id="{5DECE380-8DBF-4BE4-8C14-09C1C7A212EF}"/>
              </a:ext>
            </a:extLst>
          </p:cNvPr>
          <p:cNvGraphicFramePr>
            <a:graphicFrameLocks noGrp="1"/>
          </p:cNvGraphicFramePr>
          <p:nvPr>
            <p:ph idx="1"/>
            <p:extLst>
              <p:ext uri="{D42A27DB-BD31-4B8C-83A1-F6EECF244321}">
                <p14:modId xmlns:p14="http://schemas.microsoft.com/office/powerpoint/2010/main" val="1531173226"/>
              </p:ext>
            </p:extLst>
          </p:nvPr>
        </p:nvGraphicFramePr>
        <p:xfrm>
          <a:off x="1443038" y="2016125"/>
          <a:ext cx="6572250"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1767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63071" y="470924"/>
            <a:ext cx="1867329" cy="4795408"/>
          </a:xfrm>
        </p:spPr>
        <p:txBody>
          <a:bodyPr>
            <a:normAutofit/>
          </a:bodyPr>
          <a:lstStyle/>
          <a:p>
            <a:r>
              <a:rPr lang="en-US" sz="2400" dirty="0">
                <a:solidFill>
                  <a:schemeClr val="tx1"/>
                </a:solidFill>
                <a:latin typeface="Avenir Book"/>
                <a:cs typeface="Avenir Book"/>
              </a:rPr>
              <a:t>Brief Psychotic Disorder</a:t>
            </a:r>
            <a:endParaRPr lang="en-US" sz="2400" dirty="0">
              <a:solidFill>
                <a:srgbClr val="FFFFFF"/>
              </a:solidFill>
              <a:latin typeface="Avenir Book"/>
              <a:cs typeface="Avenir Book"/>
            </a:endParaRPr>
          </a:p>
        </p:txBody>
      </p:sp>
      <p:graphicFrame>
        <p:nvGraphicFramePr>
          <p:cNvPr id="5" name="Content Placeholder 2">
            <a:extLst>
              <a:ext uri="{FF2B5EF4-FFF2-40B4-BE49-F238E27FC236}">
                <a16:creationId xmlns:a16="http://schemas.microsoft.com/office/drawing/2014/main" id="{D0D6C339-494D-4240-84B7-105A9944D30E}"/>
              </a:ext>
            </a:extLst>
          </p:cNvPr>
          <p:cNvGraphicFramePr>
            <a:graphicFrameLocks noGrp="1"/>
          </p:cNvGraphicFramePr>
          <p:nvPr>
            <p:ph idx="1"/>
            <p:extLst>
              <p:ext uri="{D42A27DB-BD31-4B8C-83A1-F6EECF244321}">
                <p14:modId xmlns:p14="http://schemas.microsoft.com/office/powerpoint/2010/main" val="3518497631"/>
              </p:ext>
            </p:extLst>
          </p:nvPr>
        </p:nvGraphicFramePr>
        <p:xfrm>
          <a:off x="2362200" y="470924"/>
          <a:ext cx="6418729"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1072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5334000"/>
            <a:ext cx="5789535" cy="639131"/>
          </a:xfrm>
        </p:spPr>
        <p:txBody>
          <a:bodyPr>
            <a:normAutofit/>
          </a:bodyPr>
          <a:lstStyle/>
          <a:p>
            <a:r>
              <a:rPr lang="en-US" sz="2400" dirty="0">
                <a:latin typeface="Avenir Book"/>
                <a:cs typeface="Avenir Book"/>
              </a:rPr>
              <a:t>Schizophreniform Disorder</a:t>
            </a:r>
          </a:p>
        </p:txBody>
      </p:sp>
      <p:graphicFrame>
        <p:nvGraphicFramePr>
          <p:cNvPr id="5" name="Content Placeholder 2">
            <a:extLst>
              <a:ext uri="{FF2B5EF4-FFF2-40B4-BE49-F238E27FC236}">
                <a16:creationId xmlns:a16="http://schemas.microsoft.com/office/drawing/2014/main" id="{4AC1FFFA-E3B4-44BF-B8E1-3E227BD5AC8D}"/>
              </a:ext>
            </a:extLst>
          </p:cNvPr>
          <p:cNvGraphicFramePr>
            <a:graphicFrameLocks noGrp="1"/>
          </p:cNvGraphicFramePr>
          <p:nvPr>
            <p:ph idx="1"/>
            <p:extLst>
              <p:ext uri="{D42A27DB-BD31-4B8C-83A1-F6EECF244321}">
                <p14:modId xmlns:p14="http://schemas.microsoft.com/office/powerpoint/2010/main" val="1864238208"/>
              </p:ext>
            </p:extLst>
          </p:nvPr>
        </p:nvGraphicFramePr>
        <p:xfrm>
          <a:off x="628650" y="304800"/>
          <a:ext cx="78867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5433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46971" y="275483"/>
            <a:ext cx="7202456" cy="1049235"/>
          </a:xfrm>
        </p:spPr>
        <p:txBody>
          <a:bodyPr>
            <a:normAutofit/>
          </a:bodyPr>
          <a:lstStyle/>
          <a:p>
            <a:r>
              <a:rPr lang="en-US" dirty="0">
                <a:latin typeface="Avenir Book"/>
                <a:cs typeface="Avenir Book"/>
              </a:rPr>
              <a:t>Schizoaffective Disorder</a:t>
            </a:r>
          </a:p>
        </p:txBody>
      </p:sp>
      <p:graphicFrame>
        <p:nvGraphicFramePr>
          <p:cNvPr id="5" name="Content Placeholder 2">
            <a:extLst>
              <a:ext uri="{FF2B5EF4-FFF2-40B4-BE49-F238E27FC236}">
                <a16:creationId xmlns:a16="http://schemas.microsoft.com/office/drawing/2014/main" id="{FF1C162F-6B50-47F7-B13D-A0FA491D4E29}"/>
              </a:ext>
            </a:extLst>
          </p:cNvPr>
          <p:cNvGraphicFramePr>
            <a:graphicFrameLocks noGrp="1"/>
          </p:cNvGraphicFramePr>
          <p:nvPr>
            <p:ph idx="1"/>
            <p:extLst>
              <p:ext uri="{D42A27DB-BD31-4B8C-83A1-F6EECF244321}">
                <p14:modId xmlns:p14="http://schemas.microsoft.com/office/powerpoint/2010/main" val="2385690029"/>
              </p:ext>
            </p:extLst>
          </p:nvPr>
        </p:nvGraphicFramePr>
        <p:xfrm>
          <a:off x="381000" y="990600"/>
          <a:ext cx="8534399" cy="5638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0228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86145F2A-1357-429C-AD48-22E09290CF31}"/>
              </a:ext>
            </a:extLst>
          </p:cNvPr>
          <p:cNvGraphicFramePr>
            <a:graphicFrameLocks noGrp="1"/>
          </p:cNvGraphicFramePr>
          <p:nvPr>
            <p:ph idx="1"/>
            <p:extLst>
              <p:ext uri="{D42A27DB-BD31-4B8C-83A1-F6EECF244321}">
                <p14:modId xmlns:p14="http://schemas.microsoft.com/office/powerpoint/2010/main" val="2832703483"/>
              </p:ext>
            </p:extLst>
          </p:nvPr>
        </p:nvGraphicFramePr>
        <p:xfrm>
          <a:off x="381000" y="633636"/>
          <a:ext cx="8534400" cy="5005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75274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5529884"/>
            <a:ext cx="6058756" cy="1096331"/>
          </a:xfrm>
        </p:spPr>
        <p:txBody>
          <a:bodyPr>
            <a:normAutofit/>
          </a:bodyPr>
          <a:lstStyle/>
          <a:p>
            <a:r>
              <a:rPr lang="en-US">
                <a:latin typeface="Avenir Book"/>
                <a:cs typeface="Avenir Book"/>
              </a:rPr>
              <a:t>Delusional Disorder</a:t>
            </a:r>
          </a:p>
        </p:txBody>
      </p:sp>
      <p:graphicFrame>
        <p:nvGraphicFramePr>
          <p:cNvPr id="5" name="Content Placeholder 2">
            <a:extLst>
              <a:ext uri="{FF2B5EF4-FFF2-40B4-BE49-F238E27FC236}">
                <a16:creationId xmlns:a16="http://schemas.microsoft.com/office/drawing/2014/main" id="{CCD5C4AC-5B10-4EA3-AA3D-4D633BF4885F}"/>
              </a:ext>
            </a:extLst>
          </p:cNvPr>
          <p:cNvGraphicFramePr>
            <a:graphicFrameLocks noGrp="1"/>
          </p:cNvGraphicFramePr>
          <p:nvPr>
            <p:ph idx="1"/>
            <p:extLst>
              <p:ext uri="{D42A27DB-BD31-4B8C-83A1-F6EECF244321}">
                <p14:modId xmlns:p14="http://schemas.microsoft.com/office/powerpoint/2010/main" val="3786706318"/>
              </p:ext>
            </p:extLst>
          </p:nvPr>
        </p:nvGraphicFramePr>
        <p:xfrm>
          <a:off x="628650" y="643467"/>
          <a:ext cx="7886700" cy="4080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78594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602367DE-B051-4CED-ABC0-EA5B29EE41CC}"/>
              </a:ext>
            </a:extLst>
          </p:cNvPr>
          <p:cNvGraphicFramePr>
            <a:graphicFrameLocks noGrp="1"/>
          </p:cNvGraphicFramePr>
          <p:nvPr>
            <p:ph idx="1"/>
            <p:extLst>
              <p:ext uri="{D42A27DB-BD31-4B8C-83A1-F6EECF244321}">
                <p14:modId xmlns:p14="http://schemas.microsoft.com/office/powerpoint/2010/main" val="3475001729"/>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46602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610600" cy="5589323"/>
          </a:xfrm>
        </p:spPr>
        <p:txBody>
          <a:bodyPr anchor="ctr">
            <a:normAutofit/>
          </a:bodyPr>
          <a:lstStyle/>
          <a:p>
            <a:r>
              <a:rPr lang="en-US" sz="1600" dirty="0">
                <a:latin typeface="Avenir Book"/>
                <a:cs typeface="Avenir Book"/>
              </a:rPr>
              <a:t>Symptoms of Catatonia: Must have three of the following for the diagnosis</a:t>
            </a:r>
          </a:p>
          <a:p>
            <a:endParaRPr lang="en-US" sz="1600" dirty="0">
              <a:latin typeface="Avenir Book"/>
              <a:cs typeface="Avenir Book"/>
            </a:endParaRPr>
          </a:p>
          <a:p>
            <a:r>
              <a:rPr lang="en-US" sz="1600" dirty="0">
                <a:latin typeface="Avenir Book"/>
                <a:cs typeface="Avenir Book"/>
              </a:rPr>
              <a:t>Stupor: no psychomotor activity</a:t>
            </a:r>
          </a:p>
          <a:p>
            <a:r>
              <a:rPr lang="en-US" sz="1600" dirty="0">
                <a:latin typeface="Avenir Book"/>
                <a:cs typeface="Avenir Book"/>
              </a:rPr>
              <a:t>Mutism: little or no verbal response</a:t>
            </a:r>
          </a:p>
          <a:p>
            <a:r>
              <a:rPr lang="en-US" sz="1600" dirty="0">
                <a:latin typeface="Avenir Book"/>
                <a:cs typeface="Avenir Book"/>
              </a:rPr>
              <a:t>Echolalia: mimicking one’s speech</a:t>
            </a:r>
          </a:p>
          <a:p>
            <a:r>
              <a:rPr lang="en-US" sz="1600" dirty="0">
                <a:latin typeface="Avenir Book"/>
                <a:cs typeface="Avenir Book"/>
              </a:rPr>
              <a:t>Echopraxia: mimicking another’s movements</a:t>
            </a:r>
          </a:p>
          <a:p>
            <a:r>
              <a:rPr lang="en-US" sz="1600" dirty="0">
                <a:latin typeface="Avenir Book"/>
                <a:cs typeface="Avenir Book"/>
              </a:rPr>
              <a:t>Stereotypy: repetitive, non-goal directed behavior)</a:t>
            </a:r>
          </a:p>
          <a:p>
            <a:r>
              <a:rPr lang="en-US" sz="1600" dirty="0">
                <a:latin typeface="Avenir Book"/>
                <a:cs typeface="Avenir Book"/>
              </a:rPr>
              <a:t>Mannerism: odd movements</a:t>
            </a:r>
          </a:p>
          <a:p>
            <a:r>
              <a:rPr lang="en-US" sz="1600" dirty="0">
                <a:latin typeface="Avenir Book"/>
                <a:cs typeface="Avenir Book"/>
              </a:rPr>
              <a:t>Negativism: opposition or no response to instructions or external stimuli</a:t>
            </a:r>
          </a:p>
          <a:p>
            <a:r>
              <a:rPr lang="en-US" sz="1600" dirty="0">
                <a:latin typeface="Avenir Book"/>
                <a:cs typeface="Avenir Book"/>
              </a:rPr>
              <a:t>Agitation: not influenced by external stimuli</a:t>
            </a:r>
          </a:p>
          <a:p>
            <a:r>
              <a:rPr lang="en-US" sz="1600" dirty="0">
                <a:latin typeface="Avenir Book"/>
                <a:cs typeface="Avenir Book"/>
              </a:rPr>
              <a:t>Posturing: spontaneous and active maintenance of a posture</a:t>
            </a:r>
          </a:p>
          <a:p>
            <a:endParaRPr lang="en-US" sz="1300" dirty="0"/>
          </a:p>
        </p:txBody>
      </p:sp>
    </p:spTree>
    <p:extLst>
      <p:ext uri="{BB962C8B-B14F-4D97-AF65-F5344CB8AC3E}">
        <p14:creationId xmlns:p14="http://schemas.microsoft.com/office/powerpoint/2010/main" val="15953797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449BCE-823E-F941-ADAF-F846943904D0}"/>
              </a:ext>
            </a:extLst>
          </p:cNvPr>
          <p:cNvSpPr>
            <a:spLocks noGrp="1"/>
          </p:cNvSpPr>
          <p:nvPr>
            <p:ph idx="1"/>
          </p:nvPr>
        </p:nvSpPr>
        <p:spPr>
          <a:xfrm>
            <a:off x="152400" y="152400"/>
            <a:ext cx="8839199" cy="5791199"/>
          </a:xfrm>
        </p:spPr>
        <p:txBody>
          <a:bodyPr>
            <a:normAutofit lnSpcReduction="10000"/>
          </a:bodyPr>
          <a:lstStyle/>
          <a:p>
            <a:pPr marL="0" lvl="1" indent="0">
              <a:lnSpc>
                <a:spcPct val="110000"/>
              </a:lnSpc>
              <a:spcBef>
                <a:spcPts val="370"/>
              </a:spcBef>
              <a:buNone/>
              <a:defRPr/>
            </a:pPr>
            <a:r>
              <a:rPr lang="en-US" sz="2000" u="sng" dirty="0">
                <a:latin typeface="Avenir Book"/>
                <a:cs typeface="Avenir Book"/>
              </a:rPr>
              <a:t>Theories About Causes of Schizophrenia</a:t>
            </a:r>
          </a:p>
          <a:p>
            <a:pPr marL="0" lvl="1" indent="0">
              <a:lnSpc>
                <a:spcPct val="110000"/>
              </a:lnSpc>
              <a:spcBef>
                <a:spcPts val="370"/>
              </a:spcBef>
              <a:buNone/>
              <a:defRPr/>
            </a:pPr>
            <a:endParaRPr lang="en-US" sz="1400" dirty="0">
              <a:latin typeface="Avenir Book"/>
              <a:cs typeface="Avenir Book"/>
            </a:endParaRPr>
          </a:p>
          <a:p>
            <a:pPr marL="0" lvl="1" indent="0">
              <a:lnSpc>
                <a:spcPct val="110000"/>
              </a:lnSpc>
              <a:spcBef>
                <a:spcPts val="370"/>
              </a:spcBef>
              <a:buNone/>
              <a:defRPr/>
            </a:pPr>
            <a:r>
              <a:rPr lang="en-US" sz="1800" dirty="0">
                <a:latin typeface="Avenir Book"/>
                <a:cs typeface="Avenir Book"/>
              </a:rPr>
              <a:t>In general the pathophysiology of </a:t>
            </a:r>
            <a:r>
              <a:rPr lang="en-US" sz="1800" dirty="0" err="1">
                <a:latin typeface="Avenir Book"/>
                <a:cs typeface="Avenir Book"/>
              </a:rPr>
              <a:t>Sz</a:t>
            </a:r>
            <a:r>
              <a:rPr lang="en-US" sz="1800" dirty="0">
                <a:latin typeface="Avenir Book"/>
                <a:cs typeface="Avenir Book"/>
              </a:rPr>
              <a:t> is related to:</a:t>
            </a:r>
          </a:p>
          <a:p>
            <a:pPr marL="0" lvl="1" indent="0">
              <a:lnSpc>
                <a:spcPct val="110000"/>
              </a:lnSpc>
              <a:spcBef>
                <a:spcPts val="370"/>
              </a:spcBef>
              <a:buNone/>
              <a:defRPr/>
            </a:pPr>
            <a:endParaRPr lang="en-US" sz="1800" dirty="0">
              <a:latin typeface="Avenir Book"/>
              <a:cs typeface="Avenir Book"/>
            </a:endParaRPr>
          </a:p>
          <a:p>
            <a:pPr marL="0" lvl="1" indent="0">
              <a:lnSpc>
                <a:spcPct val="110000"/>
              </a:lnSpc>
              <a:spcBef>
                <a:spcPts val="370"/>
              </a:spcBef>
              <a:buNone/>
              <a:defRPr/>
            </a:pPr>
            <a:r>
              <a:rPr lang="en-US" sz="1800" dirty="0">
                <a:latin typeface="Avenir Book"/>
                <a:cs typeface="Avenir Book"/>
              </a:rPr>
              <a:t>	1) Altered dopamine and glutamate functioning</a:t>
            </a:r>
          </a:p>
          <a:p>
            <a:pPr marL="0" lvl="1" indent="0">
              <a:lnSpc>
                <a:spcPct val="110000"/>
              </a:lnSpc>
              <a:spcBef>
                <a:spcPts val="370"/>
              </a:spcBef>
              <a:buNone/>
              <a:defRPr/>
            </a:pPr>
            <a:r>
              <a:rPr lang="en-US" sz="1800" dirty="0">
                <a:latin typeface="Avenir Book"/>
                <a:cs typeface="Avenir Book"/>
              </a:rPr>
              <a:t>	2) Impaired early neural development</a:t>
            </a:r>
          </a:p>
          <a:p>
            <a:pPr marL="0" lvl="1" indent="0">
              <a:lnSpc>
                <a:spcPct val="110000"/>
              </a:lnSpc>
              <a:spcBef>
                <a:spcPts val="370"/>
              </a:spcBef>
              <a:buNone/>
              <a:defRPr/>
            </a:pPr>
            <a:r>
              <a:rPr lang="en-US" sz="1800" dirty="0">
                <a:latin typeface="Avenir Book"/>
                <a:cs typeface="Avenir Book"/>
              </a:rPr>
              <a:t>	3) Impairments in neuroplasticity and pruning of synapses     (</a:t>
            </a:r>
            <a:r>
              <a:rPr lang="en-US" sz="1800" dirty="0" err="1">
                <a:latin typeface="Avenir Book"/>
                <a:cs typeface="Avenir Book"/>
              </a:rPr>
              <a:t>overpruning</a:t>
            </a:r>
            <a:r>
              <a:rPr lang="en-US" sz="1800" dirty="0">
                <a:latin typeface="Avenir Book"/>
                <a:cs typeface="Avenir Book"/>
              </a:rPr>
              <a:t>)</a:t>
            </a:r>
          </a:p>
          <a:p>
            <a:pPr marL="0" lvl="1" indent="0">
              <a:lnSpc>
                <a:spcPct val="110000"/>
              </a:lnSpc>
              <a:spcBef>
                <a:spcPts val="370"/>
              </a:spcBef>
              <a:buNone/>
              <a:defRPr/>
            </a:pPr>
            <a:endParaRPr lang="en-US" sz="1800" dirty="0">
              <a:latin typeface="Avenir Book"/>
              <a:cs typeface="Avenir Book"/>
            </a:endParaRPr>
          </a:p>
          <a:p>
            <a:pPr marL="0" lvl="1" indent="0">
              <a:lnSpc>
                <a:spcPct val="110000"/>
              </a:lnSpc>
              <a:spcBef>
                <a:spcPts val="370"/>
              </a:spcBef>
              <a:buNone/>
              <a:defRPr/>
            </a:pPr>
            <a:r>
              <a:rPr lang="en-US" sz="1800" dirty="0">
                <a:latin typeface="Avenir Book"/>
                <a:cs typeface="Avenir Book"/>
              </a:rPr>
              <a:t>Genetics</a:t>
            </a:r>
          </a:p>
          <a:p>
            <a:pPr marL="0" lvl="1" indent="0">
              <a:lnSpc>
                <a:spcPct val="110000"/>
              </a:lnSpc>
              <a:spcBef>
                <a:spcPts val="370"/>
              </a:spcBef>
              <a:buNone/>
              <a:defRPr/>
            </a:pPr>
            <a:endParaRPr lang="en-US" sz="1800" dirty="0">
              <a:latin typeface="Avenir Book"/>
              <a:cs typeface="Avenir Book"/>
            </a:endParaRPr>
          </a:p>
          <a:p>
            <a:pPr marL="0" lvl="1" indent="0">
              <a:lnSpc>
                <a:spcPct val="110000"/>
              </a:lnSpc>
              <a:spcBef>
                <a:spcPts val="370"/>
              </a:spcBef>
              <a:buNone/>
              <a:defRPr/>
            </a:pPr>
            <a:r>
              <a:rPr lang="en-US" sz="1800" dirty="0">
                <a:latin typeface="Avenir Book"/>
                <a:cs typeface="Avenir Book"/>
              </a:rPr>
              <a:t>There is no single cause of Schizophrenia.</a:t>
            </a:r>
          </a:p>
          <a:p>
            <a:pPr marL="0" lvl="1" indent="0">
              <a:lnSpc>
                <a:spcPct val="110000"/>
              </a:lnSpc>
              <a:spcBef>
                <a:spcPts val="370"/>
              </a:spcBef>
              <a:buNone/>
              <a:defRPr/>
            </a:pPr>
            <a:endParaRPr lang="en-US" sz="1800" dirty="0">
              <a:latin typeface="Avenir Book"/>
              <a:cs typeface="Avenir Book"/>
            </a:endParaRPr>
          </a:p>
          <a:p>
            <a:pPr marL="0" lvl="1" indent="0">
              <a:lnSpc>
                <a:spcPct val="110000"/>
              </a:lnSpc>
              <a:spcBef>
                <a:spcPts val="370"/>
              </a:spcBef>
              <a:buNone/>
              <a:defRPr/>
            </a:pPr>
            <a:r>
              <a:rPr lang="en-US" sz="1800" dirty="0">
                <a:latin typeface="Avenir Book"/>
                <a:cs typeface="Avenir Book"/>
              </a:rPr>
              <a:t>It may result from certain gene that is responsible for making important brain chemicals such as Dopamine malfunctions. </a:t>
            </a:r>
          </a:p>
          <a:p>
            <a:pPr marL="0" lvl="1" indent="0">
              <a:lnSpc>
                <a:spcPct val="110000"/>
              </a:lnSpc>
              <a:spcBef>
                <a:spcPts val="370"/>
              </a:spcBef>
              <a:buNone/>
              <a:defRPr/>
            </a:pPr>
            <a:endParaRPr lang="en-US" sz="1800" dirty="0">
              <a:latin typeface="Avenir Book"/>
              <a:cs typeface="Avenir Book"/>
            </a:endParaRPr>
          </a:p>
          <a:p>
            <a:pPr marL="0" lvl="1" indent="0">
              <a:lnSpc>
                <a:spcPct val="110000"/>
              </a:lnSpc>
              <a:spcBef>
                <a:spcPts val="370"/>
              </a:spcBef>
              <a:buNone/>
              <a:defRPr/>
            </a:pPr>
            <a:r>
              <a:rPr lang="en-US" sz="1800" dirty="0">
                <a:latin typeface="Avenir Book"/>
                <a:cs typeface="Avenir Book"/>
              </a:rPr>
              <a:t>It’s likely there is a complex interplay of many factors including biology, specific sets of genes and environmental factors.</a:t>
            </a:r>
          </a:p>
          <a:p>
            <a:pPr marL="0" lvl="1" indent="0">
              <a:lnSpc>
                <a:spcPct val="110000"/>
              </a:lnSpc>
              <a:spcBef>
                <a:spcPts val="370"/>
              </a:spcBef>
              <a:buNone/>
              <a:defRPr/>
            </a:pPr>
            <a:endParaRPr lang="en-US" sz="1400" dirty="0">
              <a:latin typeface="Avenir Book"/>
              <a:cs typeface="Avenir Book"/>
            </a:endParaRPr>
          </a:p>
          <a:p>
            <a:endParaRPr lang="en-US" dirty="0"/>
          </a:p>
        </p:txBody>
      </p:sp>
    </p:spTree>
    <p:extLst>
      <p:ext uri="{BB962C8B-B14F-4D97-AF65-F5344CB8AC3E}">
        <p14:creationId xmlns:p14="http://schemas.microsoft.com/office/powerpoint/2010/main" val="4198569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5" name="Title 1"/>
          <p:cNvSpPr>
            <a:spLocks noGrp="1"/>
          </p:cNvSpPr>
          <p:nvPr>
            <p:ph type="title"/>
          </p:nvPr>
        </p:nvSpPr>
        <p:spPr>
          <a:xfrm>
            <a:off x="304800" y="304800"/>
            <a:ext cx="3490849" cy="4930246"/>
          </a:xfrm>
        </p:spPr>
        <p:txBody>
          <a:bodyPr>
            <a:normAutofit/>
          </a:bodyPr>
          <a:lstStyle/>
          <a:p>
            <a:pPr algn="r"/>
            <a:r>
              <a:rPr lang="en-US" dirty="0">
                <a:solidFill>
                  <a:schemeClr val="accent1"/>
                </a:solidFill>
                <a:ea typeface="Calisto MT" pitchFamily="18" charset="0"/>
                <a:cs typeface="Avenir Book"/>
              </a:rPr>
              <a:t> </a:t>
            </a:r>
          </a:p>
        </p:txBody>
      </p:sp>
      <p:sp>
        <p:nvSpPr>
          <p:cNvPr id="3" name="Content Placeholder 2"/>
          <p:cNvSpPr>
            <a:spLocks noGrp="1"/>
          </p:cNvSpPr>
          <p:nvPr>
            <p:ph idx="1"/>
          </p:nvPr>
        </p:nvSpPr>
        <p:spPr>
          <a:xfrm>
            <a:off x="304800" y="304800"/>
            <a:ext cx="8534400" cy="5589323"/>
          </a:xfrm>
        </p:spPr>
        <p:txBody>
          <a:bodyPr anchor="ctr">
            <a:normAutofit fontScale="92500" lnSpcReduction="20000"/>
          </a:bodyPr>
          <a:lstStyle/>
          <a:p>
            <a:pPr marL="274320" indent="-274320" algn="ctr" fontAlgn="auto">
              <a:spcBef>
                <a:spcPts val="580"/>
              </a:spcBef>
              <a:spcAft>
                <a:spcPts val="0"/>
              </a:spcAft>
              <a:buNone/>
              <a:defRPr/>
            </a:pPr>
            <a:endParaRPr lang="en-US" sz="1900" dirty="0">
              <a:latin typeface="Avenir Book"/>
              <a:cs typeface="Avenir Book"/>
            </a:endParaRPr>
          </a:p>
          <a:p>
            <a:pPr marL="274320" indent="-274320" algn="ctr" fontAlgn="auto">
              <a:spcBef>
                <a:spcPts val="580"/>
              </a:spcBef>
              <a:spcAft>
                <a:spcPts val="0"/>
              </a:spcAft>
              <a:buNone/>
              <a:defRPr/>
            </a:pPr>
            <a:r>
              <a:rPr lang="en-US" sz="1900" dirty="0">
                <a:latin typeface="Avenir Book"/>
                <a:cs typeface="Avenir Book"/>
              </a:rPr>
              <a:t>Dopamine Hypothesis for Schizophrenia</a:t>
            </a:r>
          </a:p>
          <a:p>
            <a:pPr marL="274320" indent="-274320" fontAlgn="auto">
              <a:spcBef>
                <a:spcPts val="580"/>
              </a:spcBef>
              <a:spcAft>
                <a:spcPts val="0"/>
              </a:spcAft>
              <a:buNone/>
              <a:defRPr/>
            </a:pPr>
            <a:endParaRPr lang="en-US" sz="1600"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dirty="0">
                <a:latin typeface="Avenir Book"/>
                <a:cs typeface="Avenir Book"/>
              </a:rPr>
              <a:t>A chemical that occurs naturally in the brain and causes psychotic symptoms such as hallucinations and delusions when in excess.</a:t>
            </a:r>
          </a:p>
          <a:p>
            <a:pPr marL="262890" lvl="1" indent="0" fontAlgn="auto">
              <a:spcBef>
                <a:spcPts val="370"/>
              </a:spcBef>
              <a:spcAft>
                <a:spcPts val="0"/>
              </a:spcAft>
              <a:buNone/>
              <a:defRPr/>
            </a:pPr>
            <a:endParaRPr lang="en-US"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dirty="0">
                <a:latin typeface="Avenir Book"/>
                <a:cs typeface="Avenir Book"/>
              </a:rPr>
              <a:t>Dopamine is one of the substances in the brain responsible for transmitting messages across the gaps, or synapses, of nerve cells.</a:t>
            </a:r>
          </a:p>
          <a:p>
            <a:pPr marL="262890" lvl="1" indent="0" fontAlgn="auto">
              <a:spcBef>
                <a:spcPts val="370"/>
              </a:spcBef>
              <a:spcAft>
                <a:spcPts val="0"/>
              </a:spcAft>
              <a:buNone/>
              <a:defRPr/>
            </a:pPr>
            <a:endParaRPr lang="en-US"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dirty="0">
                <a:latin typeface="Avenir Book"/>
                <a:cs typeface="Avenir Book"/>
              </a:rPr>
              <a:t>Excessive dopamine in a person's brain speeds up nerve impulses to the point of causing hallucinations, delusions, and thought disorders. </a:t>
            </a:r>
          </a:p>
          <a:p>
            <a:pPr marL="548640" lvl="1" fontAlgn="auto">
              <a:spcBef>
                <a:spcPts val="370"/>
              </a:spcBef>
              <a:spcAft>
                <a:spcPts val="0"/>
              </a:spcAft>
              <a:buFont typeface="Wingdings 2"/>
              <a:buChar char=""/>
              <a:defRPr/>
            </a:pPr>
            <a:endParaRPr lang="en-US"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dirty="0">
                <a:latin typeface="Avenir Book"/>
                <a:cs typeface="Avenir Book"/>
              </a:rPr>
              <a:t>By blocking the dopamine receptors, antipsychotics reduce the severity of these symptoms. </a:t>
            </a:r>
          </a:p>
          <a:p>
            <a:pPr marL="605785" lvl="1" indent="-342900" fontAlgn="auto">
              <a:spcBef>
                <a:spcPts val="370"/>
              </a:spcBef>
              <a:spcAft>
                <a:spcPts val="0"/>
              </a:spcAft>
              <a:buFont typeface="Wingdings" panose="05000000000000000000" pitchFamily="2" charset="2"/>
              <a:buChar char="§"/>
              <a:defRPr/>
            </a:pPr>
            <a:endParaRPr lang="en-US"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dirty="0">
                <a:latin typeface="Avenir Book"/>
                <a:cs typeface="Avenir Book"/>
              </a:rPr>
              <a:t>The theory also posits:</a:t>
            </a:r>
          </a:p>
          <a:p>
            <a:pPr marL="605785" lvl="1" indent="-342900" fontAlgn="auto">
              <a:spcBef>
                <a:spcPts val="370"/>
              </a:spcBef>
              <a:spcAft>
                <a:spcPts val="0"/>
              </a:spcAft>
              <a:buFont typeface="Wingdings" panose="05000000000000000000" pitchFamily="2" charset="2"/>
              <a:buChar char="§"/>
              <a:defRPr/>
            </a:pPr>
            <a:endParaRPr lang="en-US"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dirty="0">
                <a:latin typeface="Avenir Book"/>
                <a:cs typeface="Avenir Book"/>
              </a:rPr>
              <a:t>Are there too many dopamine receptors</a:t>
            </a:r>
          </a:p>
          <a:p>
            <a:pPr marL="605785" lvl="1" indent="-342900" fontAlgn="auto">
              <a:spcBef>
                <a:spcPts val="370"/>
              </a:spcBef>
              <a:spcAft>
                <a:spcPts val="0"/>
              </a:spcAft>
              <a:buFont typeface="Wingdings" panose="05000000000000000000" pitchFamily="2" charset="2"/>
              <a:buChar char="§"/>
              <a:defRPr/>
            </a:pPr>
            <a:r>
              <a:rPr lang="en-US" dirty="0">
                <a:latin typeface="Avenir Book"/>
                <a:cs typeface="Avenir Book"/>
              </a:rPr>
              <a:t>Hypersensitivity of the dopamine receptors to dopamine</a:t>
            </a:r>
          </a:p>
          <a:p>
            <a:pPr marL="605785" lvl="1" indent="-342900" fontAlgn="auto">
              <a:spcBef>
                <a:spcPts val="370"/>
              </a:spcBef>
              <a:spcAft>
                <a:spcPts val="0"/>
              </a:spcAft>
              <a:buFont typeface="Wingdings" panose="05000000000000000000" pitchFamily="2" charset="2"/>
              <a:buChar char="§"/>
              <a:defRPr/>
            </a:pPr>
            <a:endParaRPr lang="en-US" sz="1300" dirty="0">
              <a:latin typeface="Avenir Book"/>
              <a:cs typeface="Avenir Book"/>
            </a:endParaRPr>
          </a:p>
          <a:p>
            <a:pPr marL="274320" indent="-274320" fontAlgn="auto">
              <a:spcBef>
                <a:spcPts val="580"/>
              </a:spcBef>
              <a:spcAft>
                <a:spcPts val="0"/>
              </a:spcAft>
              <a:buFont typeface="Wingdings 2"/>
              <a:buChar char=""/>
              <a:defRPr/>
            </a:pPr>
            <a:endParaRPr lang="en-US" sz="1300" dirty="0"/>
          </a:p>
        </p:txBody>
      </p:sp>
    </p:spTree>
    <p:extLst>
      <p:ext uri="{BB962C8B-B14F-4D97-AF65-F5344CB8AC3E}">
        <p14:creationId xmlns:p14="http://schemas.microsoft.com/office/powerpoint/2010/main" val="1294457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FF8EC2-4351-1240-94F5-F28CF511DFA5}"/>
              </a:ext>
            </a:extLst>
          </p:cNvPr>
          <p:cNvSpPr>
            <a:spLocks noGrp="1"/>
          </p:cNvSpPr>
          <p:nvPr>
            <p:ph idx="1"/>
          </p:nvPr>
        </p:nvSpPr>
        <p:spPr>
          <a:xfrm>
            <a:off x="304800" y="533401"/>
            <a:ext cx="8458199" cy="4932946"/>
          </a:xfrm>
        </p:spPr>
        <p:txBody>
          <a:bodyPr/>
          <a:lstStyle/>
          <a:p>
            <a:pPr marL="0" lvl="1" indent="0">
              <a:lnSpc>
                <a:spcPct val="110000"/>
              </a:lnSpc>
              <a:spcBef>
                <a:spcPts val="370"/>
              </a:spcBef>
              <a:buNone/>
              <a:defRPr/>
            </a:pPr>
            <a:r>
              <a:rPr lang="en-US" sz="2000" dirty="0">
                <a:latin typeface="Avenir Book"/>
                <a:cs typeface="Avenir Book"/>
              </a:rPr>
              <a:t>Researchers believe that genetics and environmental triggers must be present for the illness to emerge.</a:t>
            </a:r>
          </a:p>
          <a:p>
            <a:pPr marL="0" lvl="1" indent="0">
              <a:lnSpc>
                <a:spcPct val="110000"/>
              </a:lnSpc>
              <a:spcBef>
                <a:spcPts val="370"/>
              </a:spcBef>
              <a:buNone/>
              <a:defRPr/>
            </a:pPr>
            <a:endParaRPr lang="en-US" sz="2000" dirty="0">
              <a:latin typeface="Avenir Book"/>
              <a:cs typeface="Avenir Book"/>
            </a:endParaRPr>
          </a:p>
          <a:p>
            <a:pPr marL="0" lvl="1" indent="0">
              <a:lnSpc>
                <a:spcPct val="110000"/>
              </a:lnSpc>
              <a:spcBef>
                <a:spcPts val="370"/>
              </a:spcBef>
              <a:buNone/>
              <a:defRPr/>
            </a:pPr>
            <a:endParaRPr lang="en-US" sz="2000" dirty="0">
              <a:latin typeface="Avenir Book"/>
              <a:cs typeface="Avenir Book"/>
            </a:endParaRPr>
          </a:p>
          <a:p>
            <a:pPr marL="0" lvl="1" indent="0">
              <a:lnSpc>
                <a:spcPct val="110000"/>
              </a:lnSpc>
              <a:spcBef>
                <a:spcPts val="370"/>
              </a:spcBef>
              <a:buNone/>
              <a:defRPr/>
            </a:pPr>
            <a:r>
              <a:rPr lang="en-US" sz="2000" dirty="0">
                <a:latin typeface="Avenir Book"/>
                <a:cs typeface="Avenir Book"/>
              </a:rPr>
              <a:t>If there is a first degree biological relative (one parent) you have a 10% risk of developing </a:t>
            </a:r>
            <a:r>
              <a:rPr lang="en-US" sz="2000" dirty="0" err="1">
                <a:latin typeface="Avenir Book"/>
                <a:cs typeface="Avenir Book"/>
              </a:rPr>
              <a:t>Sz</a:t>
            </a:r>
            <a:r>
              <a:rPr lang="en-US" sz="2000" dirty="0">
                <a:latin typeface="Avenir Book"/>
                <a:cs typeface="Avenir Book"/>
              </a:rPr>
              <a:t>; 40% to 50% if both parents have </a:t>
            </a:r>
            <a:r>
              <a:rPr lang="en-US" sz="2000" dirty="0" err="1">
                <a:latin typeface="Avenir Book"/>
                <a:cs typeface="Avenir Book"/>
              </a:rPr>
              <a:t>Sz</a:t>
            </a:r>
            <a:r>
              <a:rPr lang="en-US" sz="2000" dirty="0">
                <a:latin typeface="Avenir Book"/>
                <a:cs typeface="Avenir Book"/>
              </a:rPr>
              <a:t>; </a:t>
            </a:r>
          </a:p>
          <a:p>
            <a:pPr marL="0" lvl="1" indent="0">
              <a:lnSpc>
                <a:spcPct val="110000"/>
              </a:lnSpc>
              <a:spcBef>
                <a:spcPts val="370"/>
              </a:spcBef>
              <a:buNone/>
              <a:defRPr/>
            </a:pPr>
            <a:endParaRPr lang="en-US" sz="2000" dirty="0">
              <a:latin typeface="Avenir Book"/>
              <a:cs typeface="Avenir Book"/>
            </a:endParaRPr>
          </a:p>
          <a:p>
            <a:pPr marL="0" lvl="1" indent="0">
              <a:lnSpc>
                <a:spcPct val="110000"/>
              </a:lnSpc>
              <a:spcBef>
                <a:spcPts val="370"/>
              </a:spcBef>
              <a:buNone/>
              <a:defRPr/>
            </a:pPr>
            <a:r>
              <a:rPr lang="en-US" sz="2000" dirty="0" err="1">
                <a:latin typeface="Avenir Book"/>
                <a:cs typeface="Avenir Book"/>
              </a:rPr>
              <a:t>Sz</a:t>
            </a:r>
            <a:r>
              <a:rPr lang="en-US" sz="2000" dirty="0">
                <a:latin typeface="Avenir Book"/>
                <a:cs typeface="Avenir Book"/>
              </a:rPr>
              <a:t> considered a polygenic disorder (combination of genes) that disrupts brain development.</a:t>
            </a:r>
          </a:p>
          <a:p>
            <a:pPr marL="0" lvl="2" indent="0">
              <a:lnSpc>
                <a:spcPct val="110000"/>
              </a:lnSpc>
              <a:spcBef>
                <a:spcPts val="370"/>
              </a:spcBef>
              <a:buClr>
                <a:schemeClr val="accent1">
                  <a:tint val="60000"/>
                </a:schemeClr>
              </a:buClr>
              <a:buNone/>
              <a:defRPr/>
            </a:pPr>
            <a:r>
              <a:rPr lang="en-US" sz="2000" dirty="0">
                <a:latin typeface="Avenir Book"/>
                <a:cs typeface="Avenir Book"/>
              </a:rPr>
              <a:t>	</a:t>
            </a:r>
          </a:p>
          <a:p>
            <a:pPr marL="0" lvl="2" indent="0">
              <a:lnSpc>
                <a:spcPct val="110000"/>
              </a:lnSpc>
              <a:spcBef>
                <a:spcPts val="370"/>
              </a:spcBef>
              <a:buClr>
                <a:schemeClr val="accent1">
                  <a:tint val="60000"/>
                </a:schemeClr>
              </a:buClr>
              <a:buNone/>
              <a:defRPr/>
            </a:pPr>
            <a:r>
              <a:rPr lang="en-US" sz="2000" dirty="0">
                <a:latin typeface="Avenir Book"/>
                <a:cs typeface="Avenir Book"/>
              </a:rPr>
              <a:t>Neurodevelopmental Hypothesis: there is a “silent lesion” in lobes of brain such as frontal, parietal and temporal caused by factors such as genetic, infection of CNS, trauma. </a:t>
            </a:r>
          </a:p>
          <a:p>
            <a:pPr marL="0" indent="0">
              <a:buNone/>
            </a:pPr>
            <a:endParaRPr lang="en-US" dirty="0"/>
          </a:p>
        </p:txBody>
      </p:sp>
    </p:spTree>
    <p:extLst>
      <p:ext uri="{BB962C8B-B14F-4D97-AF65-F5344CB8AC3E}">
        <p14:creationId xmlns:p14="http://schemas.microsoft.com/office/powerpoint/2010/main" val="5179526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DD4F7D-13F0-6648-9749-CEA4B316F40C}"/>
              </a:ext>
            </a:extLst>
          </p:cNvPr>
          <p:cNvSpPr>
            <a:spLocks noGrp="1"/>
          </p:cNvSpPr>
          <p:nvPr>
            <p:ph idx="1"/>
          </p:nvPr>
        </p:nvSpPr>
        <p:spPr>
          <a:xfrm>
            <a:off x="228600" y="304801"/>
            <a:ext cx="8686799" cy="5161546"/>
          </a:xfrm>
        </p:spPr>
        <p:txBody>
          <a:bodyPr>
            <a:normAutofit fontScale="92500"/>
          </a:bodyPr>
          <a:lstStyle/>
          <a:p>
            <a:pPr marL="0" indent="0">
              <a:buNone/>
            </a:pPr>
            <a:r>
              <a:rPr lang="en-US" dirty="0">
                <a:latin typeface="Avenir Book" panose="02000503020000020003" pitchFamily="2" charset="0"/>
              </a:rPr>
              <a:t>Etiology and Pathogenesis</a:t>
            </a:r>
          </a:p>
          <a:p>
            <a:pPr marL="0" indent="0">
              <a:buNone/>
            </a:pPr>
            <a:r>
              <a:rPr lang="en-US" dirty="0">
                <a:latin typeface="Avenir Book" panose="02000503020000020003" pitchFamily="2" charset="0"/>
              </a:rPr>
              <a:t>There are several causes of </a:t>
            </a:r>
            <a:r>
              <a:rPr lang="en-US" dirty="0" err="1">
                <a:latin typeface="Avenir Book" panose="02000503020000020003" pitchFamily="2" charset="0"/>
              </a:rPr>
              <a:t>Sz</a:t>
            </a:r>
            <a:r>
              <a:rPr lang="en-US" dirty="0">
                <a:latin typeface="Avenir Book" panose="02000503020000020003" pitchFamily="2" charset="0"/>
              </a:rPr>
              <a:t> that distort one’s perception and subjective experiences including:</a:t>
            </a:r>
          </a:p>
          <a:p>
            <a:pPr lvl="1">
              <a:buFont typeface="Wingdings" pitchFamily="2" charset="2"/>
              <a:buChar char="§"/>
            </a:pPr>
            <a:r>
              <a:rPr lang="en-US" dirty="0">
                <a:latin typeface="Avenir Book" panose="02000503020000020003" pitchFamily="2" charset="0"/>
              </a:rPr>
              <a:t>Disturbances in brain chemistry</a:t>
            </a:r>
          </a:p>
          <a:p>
            <a:pPr lvl="1">
              <a:buFont typeface="Wingdings" pitchFamily="2" charset="2"/>
              <a:buChar char="§"/>
            </a:pPr>
            <a:r>
              <a:rPr lang="en-US" dirty="0">
                <a:latin typeface="Avenir Book" panose="02000503020000020003" pitchFamily="2" charset="0"/>
              </a:rPr>
              <a:t>Anatomy</a:t>
            </a:r>
          </a:p>
          <a:p>
            <a:pPr lvl="1">
              <a:buFont typeface="Wingdings" pitchFamily="2" charset="2"/>
              <a:buChar char="§"/>
            </a:pPr>
            <a:r>
              <a:rPr lang="en-US" dirty="0">
                <a:latin typeface="Avenir Book" panose="02000503020000020003" pitchFamily="2" charset="0"/>
              </a:rPr>
              <a:t>Physiology</a:t>
            </a:r>
          </a:p>
          <a:p>
            <a:pPr lvl="1">
              <a:buFont typeface="Wingdings" pitchFamily="2" charset="2"/>
              <a:buChar char="§"/>
            </a:pPr>
            <a:endParaRPr lang="en-US" sz="2000" dirty="0">
              <a:latin typeface="Avenir Book" panose="02000503020000020003" pitchFamily="2" charset="0"/>
            </a:endParaRPr>
          </a:p>
          <a:p>
            <a:pPr marL="457200" lvl="1" indent="0" algn="ctr">
              <a:buNone/>
            </a:pPr>
            <a:r>
              <a:rPr lang="en-US" sz="2000" dirty="0">
                <a:latin typeface="Avenir Book" panose="02000503020000020003" pitchFamily="2" charset="0"/>
              </a:rPr>
              <a:t>Biology likely produces </a:t>
            </a:r>
            <a:r>
              <a:rPr lang="en-US" sz="2000" dirty="0" err="1">
                <a:latin typeface="Avenir Book" panose="02000503020000020003" pitchFamily="2" charset="0"/>
              </a:rPr>
              <a:t>Sz</a:t>
            </a:r>
            <a:r>
              <a:rPr lang="en-US" sz="2000" dirty="0">
                <a:latin typeface="Avenir Book" panose="02000503020000020003" pitchFamily="2" charset="0"/>
              </a:rPr>
              <a:t> and the environment alters its course.</a:t>
            </a:r>
          </a:p>
          <a:p>
            <a:pPr marL="457200" lvl="1" indent="0" algn="ctr">
              <a:buNone/>
            </a:pPr>
            <a:r>
              <a:rPr lang="en-US" sz="2000" dirty="0">
                <a:latin typeface="Avenir Book" panose="02000503020000020003" pitchFamily="2" charset="0"/>
              </a:rPr>
              <a:t>Biology and genetics factors create various degrees of vulnerability and there are psychosocial influences operating such as trauma in childhood.</a:t>
            </a:r>
          </a:p>
          <a:p>
            <a:pPr marL="457200" lvl="1" indent="0">
              <a:buNone/>
            </a:pPr>
            <a:endParaRPr lang="en-US" sz="2000" dirty="0">
              <a:latin typeface="Avenir Book" panose="02000503020000020003" pitchFamily="2" charset="0"/>
            </a:endParaRPr>
          </a:p>
          <a:p>
            <a:pPr marL="457200" lvl="1" indent="0">
              <a:buNone/>
            </a:pPr>
            <a:r>
              <a:rPr lang="en-US" sz="2000" dirty="0">
                <a:latin typeface="Avenir Book" panose="02000503020000020003" pitchFamily="2" charset="0"/>
              </a:rPr>
              <a:t>Pathogenesis:  All the mechanisms that ultimately produce the disorder; the factors that contribute to the onset of the disease and its maintenance.</a:t>
            </a:r>
          </a:p>
        </p:txBody>
      </p:sp>
    </p:spTree>
    <p:extLst>
      <p:ext uri="{BB962C8B-B14F-4D97-AF65-F5344CB8AC3E}">
        <p14:creationId xmlns:p14="http://schemas.microsoft.com/office/powerpoint/2010/main" val="42833478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142834E3-77AB-4DFF-8DC2-A6ED45DEC161}"/>
              </a:ext>
            </a:extLst>
          </p:cNvPr>
          <p:cNvGraphicFramePr>
            <a:graphicFrameLocks noGrp="1"/>
          </p:cNvGraphicFramePr>
          <p:nvPr>
            <p:ph idx="1"/>
            <p:extLst>
              <p:ext uri="{D42A27DB-BD31-4B8C-83A1-F6EECF244321}">
                <p14:modId xmlns:p14="http://schemas.microsoft.com/office/powerpoint/2010/main" val="1048871458"/>
              </p:ext>
            </p:extLst>
          </p:nvPr>
        </p:nvGraphicFramePr>
        <p:xfrm>
          <a:off x="466725" y="639763"/>
          <a:ext cx="7458075" cy="558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36448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8E8117A8-526E-4CD9-88BC-F4051A267146}"/>
              </a:ext>
            </a:extLst>
          </p:cNvPr>
          <p:cNvGraphicFramePr>
            <a:graphicFrameLocks noGrp="1"/>
          </p:cNvGraphicFramePr>
          <p:nvPr>
            <p:ph idx="1"/>
            <p:extLst>
              <p:ext uri="{D42A27DB-BD31-4B8C-83A1-F6EECF244321}">
                <p14:modId xmlns:p14="http://schemas.microsoft.com/office/powerpoint/2010/main" val="3393217972"/>
              </p:ext>
            </p:extLst>
          </p:nvPr>
        </p:nvGraphicFramePr>
        <p:xfrm>
          <a:off x="533400" y="1066800"/>
          <a:ext cx="8305800"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79333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2400" y="466101"/>
            <a:ext cx="2895600" cy="4795408"/>
          </a:xfrm>
        </p:spPr>
        <p:txBody>
          <a:bodyPr>
            <a:normAutofit/>
          </a:bodyPr>
          <a:lstStyle/>
          <a:p>
            <a:r>
              <a:rPr lang="en-US" dirty="0">
                <a:solidFill>
                  <a:srgbClr val="FFFFFF"/>
                </a:solidFill>
                <a:latin typeface="Avenir Book"/>
                <a:cs typeface="Avenir Book"/>
              </a:rPr>
              <a:t>   </a:t>
            </a:r>
            <a:r>
              <a:rPr lang="en-US" sz="2800" dirty="0">
                <a:latin typeface="Avenir Book"/>
                <a:cs typeface="Avenir Book"/>
              </a:rPr>
              <a:t>Structural Irregularities</a:t>
            </a:r>
          </a:p>
        </p:txBody>
      </p:sp>
      <p:graphicFrame>
        <p:nvGraphicFramePr>
          <p:cNvPr id="5" name="Content Placeholder 2">
            <a:extLst>
              <a:ext uri="{FF2B5EF4-FFF2-40B4-BE49-F238E27FC236}">
                <a16:creationId xmlns:a16="http://schemas.microsoft.com/office/drawing/2014/main" id="{FD81E1E8-4DAE-44C9-9C41-9B4DD8EAC613}"/>
              </a:ext>
            </a:extLst>
          </p:cNvPr>
          <p:cNvGraphicFramePr>
            <a:graphicFrameLocks noGrp="1"/>
          </p:cNvGraphicFramePr>
          <p:nvPr>
            <p:ph idx="1"/>
            <p:extLst>
              <p:ext uri="{D42A27DB-BD31-4B8C-83A1-F6EECF244321}">
                <p14:modId xmlns:p14="http://schemas.microsoft.com/office/powerpoint/2010/main" val="1039739127"/>
              </p:ext>
            </p:extLst>
          </p:nvPr>
        </p:nvGraphicFramePr>
        <p:xfrm>
          <a:off x="3048001" y="470924"/>
          <a:ext cx="5732928"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3438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29" name="Title 1"/>
          <p:cNvSpPr>
            <a:spLocks noGrp="1"/>
          </p:cNvSpPr>
          <p:nvPr>
            <p:ph type="title"/>
          </p:nvPr>
        </p:nvSpPr>
        <p:spPr>
          <a:xfrm>
            <a:off x="609600" y="400657"/>
            <a:ext cx="2700787" cy="742344"/>
          </a:xfrm>
          <a:ln>
            <a:noFill/>
          </a:ln>
        </p:spPr>
        <p:txBody>
          <a:bodyPr>
            <a:normAutofit/>
          </a:bodyPr>
          <a:lstStyle/>
          <a:p>
            <a:r>
              <a:rPr lang="en-US" sz="2200" dirty="0">
                <a:latin typeface="Avenir Book"/>
                <a:ea typeface="Calisto MT" pitchFamily="18" charset="0"/>
                <a:cs typeface="Avenir Book"/>
              </a:rPr>
              <a:t>Schizophrenia</a:t>
            </a:r>
            <a:r>
              <a:rPr lang="en-US" sz="2200" dirty="0">
                <a:ea typeface="Calisto MT" pitchFamily="18" charset="0"/>
                <a:cs typeface="Avenir Book"/>
              </a:rPr>
              <a:t> </a:t>
            </a:r>
          </a:p>
        </p:txBody>
      </p:sp>
      <p:graphicFrame>
        <p:nvGraphicFramePr>
          <p:cNvPr id="48132" name="Content Placeholder 2">
            <a:extLst>
              <a:ext uri="{FF2B5EF4-FFF2-40B4-BE49-F238E27FC236}">
                <a16:creationId xmlns:a16="http://schemas.microsoft.com/office/drawing/2014/main" id="{5C7DD49D-70F6-41EB-94C0-4F7E8BA0E55D}"/>
              </a:ext>
            </a:extLst>
          </p:cNvPr>
          <p:cNvGraphicFramePr>
            <a:graphicFrameLocks noGrp="1"/>
          </p:cNvGraphicFramePr>
          <p:nvPr>
            <p:ph idx="1"/>
            <p:extLst>
              <p:ext uri="{D42A27DB-BD31-4B8C-83A1-F6EECF244321}">
                <p14:modId xmlns:p14="http://schemas.microsoft.com/office/powerpoint/2010/main" val="2812546714"/>
              </p:ext>
            </p:extLst>
          </p:nvPr>
        </p:nvGraphicFramePr>
        <p:xfrm>
          <a:off x="152400" y="685800"/>
          <a:ext cx="8296275" cy="5867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0131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7044187" cy="5177377"/>
          </a:xfrm>
          <a:ln>
            <a:noFill/>
          </a:ln>
        </p:spPr>
        <p:txBody>
          <a:bodyPr>
            <a:normAutofit/>
          </a:bodyPr>
          <a:lstStyle/>
          <a:p>
            <a:r>
              <a:rPr lang="en-US" sz="2200" dirty="0">
                <a:latin typeface="Avenir Book"/>
                <a:cs typeface="Avenir Book"/>
              </a:rPr>
              <a:t>Environmental Risk Factors</a:t>
            </a:r>
          </a:p>
        </p:txBody>
      </p:sp>
      <p:graphicFrame>
        <p:nvGraphicFramePr>
          <p:cNvPr id="5" name="Content Placeholder 2">
            <a:extLst>
              <a:ext uri="{FF2B5EF4-FFF2-40B4-BE49-F238E27FC236}">
                <a16:creationId xmlns:a16="http://schemas.microsoft.com/office/drawing/2014/main" id="{B0D29686-A103-4C95-9137-1BBBC0E2F419}"/>
              </a:ext>
            </a:extLst>
          </p:cNvPr>
          <p:cNvGraphicFramePr>
            <a:graphicFrameLocks noGrp="1"/>
          </p:cNvGraphicFramePr>
          <p:nvPr>
            <p:ph idx="1"/>
            <p:extLst>
              <p:ext uri="{D42A27DB-BD31-4B8C-83A1-F6EECF244321}">
                <p14:modId xmlns:p14="http://schemas.microsoft.com/office/powerpoint/2010/main" val="635744962"/>
              </p:ext>
            </p:extLst>
          </p:nvPr>
        </p:nvGraphicFramePr>
        <p:xfrm>
          <a:off x="152400" y="609600"/>
          <a:ext cx="8839199" cy="6019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50133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1" name="Title 1"/>
          <p:cNvSpPr>
            <a:spLocks noGrp="1"/>
          </p:cNvSpPr>
          <p:nvPr>
            <p:ph type="title"/>
          </p:nvPr>
        </p:nvSpPr>
        <p:spPr>
          <a:xfrm>
            <a:off x="419703" y="3429000"/>
            <a:ext cx="5293729" cy="2539610"/>
          </a:xfrm>
        </p:spPr>
        <p:txBody>
          <a:bodyPr>
            <a:normAutofit fontScale="90000"/>
          </a:bodyPr>
          <a:lstStyle/>
          <a:p>
            <a:pPr algn="ctr"/>
            <a:r>
              <a:rPr lang="en-US" dirty="0">
                <a:latin typeface="Avenir Book"/>
                <a:ea typeface="Calisto MT" pitchFamily="18" charset="0"/>
                <a:cs typeface="Avenir Book"/>
              </a:rPr>
              <a:t>How it emerges</a:t>
            </a:r>
            <a:br>
              <a:rPr lang="en-US" dirty="0">
                <a:latin typeface="Avenir Book"/>
                <a:ea typeface="Calisto MT" pitchFamily="18" charset="0"/>
                <a:cs typeface="Avenir Book"/>
              </a:rPr>
            </a:br>
            <a:br>
              <a:rPr lang="en-US" dirty="0">
                <a:latin typeface="Avenir Book"/>
                <a:ea typeface="Calisto MT" pitchFamily="18" charset="0"/>
                <a:cs typeface="Avenir Book"/>
              </a:rPr>
            </a:br>
            <a:r>
              <a:rPr lang="en-US" sz="1800" dirty="0">
                <a:latin typeface="Avenir Book"/>
                <a:ea typeface="Calisto MT" pitchFamily="18" charset="0"/>
                <a:cs typeface="Avenir Book"/>
              </a:rPr>
              <a:t>1</a:t>
            </a:r>
            <a:r>
              <a:rPr lang="en-US" sz="1800" dirty="0"/>
              <a:t>) Onset may be insidious or gradual (3/4 of cases) </a:t>
            </a:r>
            <a:br>
              <a:rPr lang="en-US" sz="1800" dirty="0"/>
            </a:br>
            <a:br>
              <a:rPr lang="en-US" sz="1800" dirty="0"/>
            </a:br>
            <a:r>
              <a:rPr lang="en-US" sz="1800" dirty="0"/>
              <a:t>2) Onset may be abrupt or sudden (1/4 of cases) </a:t>
            </a:r>
            <a:br>
              <a:rPr lang="en-US" sz="1800" dirty="0"/>
            </a:br>
            <a:br>
              <a:rPr lang="en-US" dirty="0"/>
            </a:br>
            <a:br>
              <a:rPr lang="en-US" dirty="0"/>
            </a:br>
            <a:endParaRPr lang="en-US" dirty="0">
              <a:latin typeface="Avenir Book"/>
              <a:ea typeface="Calisto MT" pitchFamily="18" charset="0"/>
              <a:cs typeface="Avenir Book"/>
            </a:endParaRPr>
          </a:p>
        </p:txBody>
      </p:sp>
      <p:sp>
        <p:nvSpPr>
          <p:cNvPr id="46082" name="Content Placeholder 2"/>
          <p:cNvSpPr>
            <a:spLocks noGrp="1"/>
          </p:cNvSpPr>
          <p:nvPr>
            <p:ph idx="1"/>
          </p:nvPr>
        </p:nvSpPr>
        <p:spPr>
          <a:xfrm>
            <a:off x="6021989" y="917725"/>
            <a:ext cx="2568554" cy="4852362"/>
          </a:xfrm>
        </p:spPr>
        <p:txBody>
          <a:bodyPr anchor="ctr">
            <a:normAutofit lnSpcReduction="10000"/>
          </a:bodyPr>
          <a:lstStyle/>
          <a:p>
            <a:pPr>
              <a:buFont typeface="Wingdings" panose="05000000000000000000" pitchFamily="2" charset="2"/>
              <a:buChar char="§"/>
            </a:pPr>
            <a:r>
              <a:rPr lang="en-US" sz="1700" dirty="0">
                <a:latin typeface="Avenir Book"/>
                <a:ea typeface="Calisto MT" pitchFamily="18" charset="0"/>
                <a:cs typeface="Avenir Book"/>
              </a:rPr>
              <a:t>Onset occurs in late teens to early adulthood</a:t>
            </a:r>
          </a:p>
          <a:p>
            <a:pPr>
              <a:buFont typeface="Wingdings" panose="05000000000000000000" pitchFamily="2" charset="2"/>
              <a:buChar char="§"/>
            </a:pPr>
            <a:r>
              <a:rPr lang="en-US" sz="1700" dirty="0">
                <a:latin typeface="Avenir Book"/>
                <a:ea typeface="Calisto MT" pitchFamily="18" charset="0"/>
                <a:cs typeface="Avenir Book"/>
              </a:rPr>
              <a:t>Incidence slightly higher in males than females, </a:t>
            </a:r>
          </a:p>
          <a:p>
            <a:pPr>
              <a:buFont typeface="Wingdings" panose="05000000000000000000" pitchFamily="2" charset="2"/>
              <a:buChar char="§"/>
            </a:pPr>
            <a:r>
              <a:rPr lang="en-US" sz="1700" dirty="0">
                <a:latin typeface="Avenir Book"/>
                <a:ea typeface="Calisto MT" pitchFamily="18" charset="0"/>
                <a:cs typeface="Avenir Book"/>
              </a:rPr>
              <a:t>In males, mean age is 21, females is 26 </a:t>
            </a:r>
          </a:p>
          <a:p>
            <a:pPr>
              <a:buFont typeface="Wingdings" panose="05000000000000000000" pitchFamily="2" charset="2"/>
              <a:buChar char="§"/>
            </a:pPr>
            <a:r>
              <a:rPr lang="en-US" sz="1700" dirty="0">
                <a:latin typeface="Avenir Book"/>
                <a:ea typeface="Calisto MT" pitchFamily="18" charset="0"/>
                <a:cs typeface="Avenir Book"/>
              </a:rPr>
              <a:t>Seldom occurs after age 45 and rarely before puberty</a:t>
            </a:r>
          </a:p>
          <a:p>
            <a:pPr>
              <a:buFont typeface="Wingdings" panose="05000000000000000000" pitchFamily="2" charset="2"/>
              <a:buChar char="§"/>
            </a:pPr>
            <a:r>
              <a:rPr lang="en-US" sz="1700" dirty="0">
                <a:latin typeface="Avenir Book"/>
                <a:ea typeface="Calisto MT" pitchFamily="18" charset="0"/>
                <a:cs typeface="Avenir Book"/>
              </a:rPr>
              <a:t>Treatment is most effective if provided early</a:t>
            </a:r>
          </a:p>
          <a:p>
            <a:endParaRPr lang="en-US" sz="1700" dirty="0">
              <a:solidFill>
                <a:srgbClr val="FFFFFF"/>
              </a:solidFill>
              <a:ea typeface="Calisto MT" pitchFamily="18" charset="0"/>
              <a:cs typeface="Avenir Book"/>
            </a:endParaRP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13765" r="1" b="1"/>
          <a:stretch/>
        </p:blipFill>
        <p:spPr>
          <a:xfrm>
            <a:off x="245660" y="321733"/>
            <a:ext cx="5293729" cy="2726267"/>
          </a:xfrm>
          <a:prstGeom prst="rect">
            <a:avLst/>
          </a:prstGeom>
        </p:spPr>
      </p:pic>
    </p:spTree>
    <p:extLst>
      <p:ext uri="{BB962C8B-B14F-4D97-AF65-F5344CB8AC3E}">
        <p14:creationId xmlns:p14="http://schemas.microsoft.com/office/powerpoint/2010/main" val="37199404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F813F6-28CA-4A4D-9626-B3B9EDEBB430}"/>
              </a:ext>
            </a:extLst>
          </p:cNvPr>
          <p:cNvSpPr>
            <a:spLocks noGrp="1"/>
          </p:cNvSpPr>
          <p:nvPr>
            <p:ph idx="1"/>
          </p:nvPr>
        </p:nvSpPr>
        <p:spPr>
          <a:xfrm>
            <a:off x="533400" y="304801"/>
            <a:ext cx="8458199" cy="5161546"/>
          </a:xfrm>
        </p:spPr>
        <p:txBody>
          <a:bodyPr/>
          <a:lstStyle/>
          <a:p>
            <a:pPr marL="0" indent="0">
              <a:buNone/>
            </a:pPr>
            <a:endParaRPr lang="en-US" dirty="0"/>
          </a:p>
          <a:p>
            <a:pPr marL="0" indent="0">
              <a:buNone/>
            </a:pPr>
            <a:r>
              <a:rPr lang="en-US" dirty="0" err="1">
                <a:latin typeface="Avenir Book" panose="02000503020000020003" pitchFamily="2" charset="0"/>
              </a:rPr>
              <a:t>Sz</a:t>
            </a:r>
            <a:r>
              <a:rPr lang="en-US" dirty="0">
                <a:latin typeface="Avenir Book" panose="02000503020000020003" pitchFamily="2" charset="0"/>
              </a:rPr>
              <a:t> is a chronic condition characterized by exacerbations and remissions.</a:t>
            </a:r>
          </a:p>
          <a:p>
            <a:pPr marL="0" indent="0">
              <a:buNone/>
            </a:pPr>
            <a:r>
              <a:rPr lang="en-US" dirty="0">
                <a:latin typeface="Avenir Book" panose="02000503020000020003" pitchFamily="2" charset="0"/>
              </a:rPr>
              <a:t>The first several years are dominated by active symptoms and frequent hospitalizations, the condition eventually evolves into a nonpsychotic state with chronic symptoms of apathy, low energy, social withdrawal and increased vulnerability to stress.</a:t>
            </a:r>
          </a:p>
          <a:p>
            <a:pPr marL="0" indent="0">
              <a:buNone/>
            </a:pPr>
            <a:r>
              <a:rPr lang="en-US" dirty="0">
                <a:latin typeface="Avenir Book" panose="02000503020000020003" pitchFamily="2" charset="0"/>
              </a:rPr>
              <a:t>Many do marry and work and lead satisfying lives in the community.</a:t>
            </a:r>
          </a:p>
          <a:p>
            <a:pPr marL="0" indent="0">
              <a:buNone/>
            </a:pPr>
            <a:r>
              <a:rPr lang="en-US" dirty="0">
                <a:latin typeface="Avenir Book" panose="02000503020000020003" pitchFamily="2" charset="0"/>
              </a:rPr>
              <a:t>About half of individuals with </a:t>
            </a:r>
            <a:r>
              <a:rPr lang="en-US" dirty="0" err="1">
                <a:latin typeface="Avenir Book" panose="02000503020000020003" pitchFamily="2" charset="0"/>
              </a:rPr>
              <a:t>Sz</a:t>
            </a:r>
            <a:r>
              <a:rPr lang="en-US" dirty="0">
                <a:latin typeface="Avenir Book" panose="02000503020000020003" pitchFamily="2" charset="0"/>
              </a:rPr>
              <a:t> report depressive symptoms at some point during their illness.</a:t>
            </a:r>
          </a:p>
          <a:p>
            <a:pPr marL="0" indent="0">
              <a:buNone/>
            </a:pPr>
            <a:r>
              <a:rPr lang="en-US" dirty="0">
                <a:latin typeface="Avenir Book" panose="02000503020000020003" pitchFamily="2" charset="0"/>
              </a:rPr>
              <a:t>As a result, they have an increased risk of suicide and relapse, poor social functioning, longer hospitalizations and a bleaker outcome. </a:t>
            </a:r>
          </a:p>
        </p:txBody>
      </p:sp>
    </p:spTree>
    <p:extLst>
      <p:ext uri="{BB962C8B-B14F-4D97-AF65-F5344CB8AC3E}">
        <p14:creationId xmlns:p14="http://schemas.microsoft.com/office/powerpoint/2010/main" val="2246959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381000" y="381000"/>
            <a:ext cx="8166493" cy="5651500"/>
          </a:xfrm>
        </p:spPr>
        <p:txBody>
          <a:bodyPr anchor="ctr">
            <a:normAutofit/>
          </a:bodyPr>
          <a:lstStyle/>
          <a:p>
            <a:pPr>
              <a:buFont typeface="Wingdings" charset="2"/>
              <a:buChar char="§"/>
            </a:pPr>
            <a:r>
              <a:rPr lang="en-US" sz="1400" dirty="0">
                <a:solidFill>
                  <a:srgbClr val="000000"/>
                </a:solidFill>
                <a:latin typeface="Avenir Book"/>
                <a:cs typeface="Avenir Book"/>
              </a:rPr>
              <a:t>Cardiovascular disease (CVD) is the leading cause of premature death among schizophrenia patients, who die from heart and blood vessel disorders at a rate double that of persons without the mental disorder.</a:t>
            </a:r>
          </a:p>
          <a:p>
            <a:pPr>
              <a:buFont typeface="Wingdings" charset="2"/>
              <a:buChar char="§"/>
            </a:pPr>
            <a:endParaRPr lang="en-US" sz="1400" dirty="0">
              <a:solidFill>
                <a:srgbClr val="000000"/>
              </a:solidFill>
              <a:latin typeface="Avenir Book"/>
              <a:cs typeface="Avenir Book"/>
            </a:endParaRPr>
          </a:p>
          <a:p>
            <a:pPr>
              <a:buFont typeface="Wingdings" charset="2"/>
              <a:buChar char="§"/>
            </a:pPr>
            <a:r>
              <a:rPr lang="en-US" sz="1400" dirty="0">
                <a:solidFill>
                  <a:srgbClr val="000000"/>
                </a:solidFill>
                <a:latin typeface="Avenir Book"/>
                <a:cs typeface="Avenir Book"/>
              </a:rPr>
              <a:t>Co-occurring medical conditions such as heart disease, liver disease and diabetes contribute to the higher mortality rate among individuals with </a:t>
            </a:r>
            <a:r>
              <a:rPr lang="en-US" sz="1400" dirty="0" err="1">
                <a:solidFill>
                  <a:srgbClr val="000000"/>
                </a:solidFill>
                <a:latin typeface="Avenir Book"/>
                <a:cs typeface="Avenir Book"/>
              </a:rPr>
              <a:t>Sz</a:t>
            </a:r>
            <a:r>
              <a:rPr lang="en-US" sz="1400" dirty="0">
                <a:solidFill>
                  <a:srgbClr val="000000"/>
                </a:solidFill>
                <a:latin typeface="Avenir Book"/>
                <a:cs typeface="Avenir Book"/>
              </a:rPr>
              <a:t>.</a:t>
            </a:r>
          </a:p>
          <a:p>
            <a:pPr>
              <a:buFont typeface="Wingdings" charset="2"/>
              <a:buChar char="§"/>
            </a:pPr>
            <a:endParaRPr lang="en-US" sz="1400" dirty="0">
              <a:solidFill>
                <a:srgbClr val="000000"/>
              </a:solidFill>
              <a:latin typeface="Avenir Book"/>
              <a:cs typeface="Avenir Book"/>
            </a:endParaRPr>
          </a:p>
          <a:p>
            <a:pPr>
              <a:buFont typeface="Wingdings" charset="2"/>
              <a:buChar char="§"/>
            </a:pPr>
            <a:r>
              <a:rPr lang="en-US" sz="1400" dirty="0">
                <a:solidFill>
                  <a:srgbClr val="000000"/>
                </a:solidFill>
                <a:latin typeface="Avenir Book"/>
                <a:cs typeface="Avenir Book"/>
              </a:rPr>
              <a:t>Possible reasons include under-detection and under-treatment of these conditions.</a:t>
            </a:r>
          </a:p>
          <a:p>
            <a:pPr>
              <a:buFont typeface="Wingdings" charset="2"/>
              <a:buChar char="§"/>
            </a:pPr>
            <a:endParaRPr lang="en-US" sz="1400" dirty="0">
              <a:solidFill>
                <a:srgbClr val="000000"/>
              </a:solidFill>
              <a:latin typeface="Avenir Book"/>
              <a:cs typeface="Avenir Book"/>
            </a:endParaRPr>
          </a:p>
          <a:p>
            <a:pPr>
              <a:buFont typeface="Wingdings" charset="2"/>
              <a:buChar char="§"/>
            </a:pPr>
            <a:r>
              <a:rPr lang="en-US" sz="1400" dirty="0">
                <a:solidFill>
                  <a:srgbClr val="000000"/>
                </a:solidFill>
                <a:latin typeface="Avenir Book"/>
                <a:cs typeface="Avenir Book"/>
              </a:rPr>
              <a:t>Approximately half of individuals with </a:t>
            </a:r>
            <a:r>
              <a:rPr lang="en-US" sz="1400" dirty="0" err="1">
                <a:solidFill>
                  <a:srgbClr val="000000"/>
                </a:solidFill>
                <a:latin typeface="Avenir Book"/>
                <a:cs typeface="Avenir Book"/>
              </a:rPr>
              <a:t>Sz</a:t>
            </a:r>
            <a:r>
              <a:rPr lang="en-US" sz="1400" dirty="0">
                <a:solidFill>
                  <a:srgbClr val="000000"/>
                </a:solidFill>
                <a:latin typeface="Avenir Book"/>
                <a:cs typeface="Avenir Book"/>
              </a:rPr>
              <a:t> have co-occurring mental and/or behavioral health disorders.</a:t>
            </a:r>
          </a:p>
          <a:p>
            <a:pPr>
              <a:buFont typeface="Wingdings" charset="2"/>
              <a:buChar char="§"/>
            </a:pPr>
            <a:endParaRPr lang="en-US" sz="1400" dirty="0">
              <a:solidFill>
                <a:srgbClr val="000000"/>
              </a:solidFill>
              <a:latin typeface="Avenir Book"/>
              <a:cs typeface="Avenir Book"/>
            </a:endParaRPr>
          </a:p>
          <a:p>
            <a:pPr>
              <a:buFont typeface="Wingdings" charset="2"/>
              <a:buChar char="§"/>
            </a:pPr>
            <a:r>
              <a:rPr lang="en-US" sz="1400" dirty="0">
                <a:solidFill>
                  <a:srgbClr val="000000"/>
                </a:solidFill>
                <a:latin typeface="Avenir Book"/>
                <a:cs typeface="Avenir Book"/>
              </a:rPr>
              <a:t>Some antipsychotic medications have also been reported to be associated with an increased risk of diabetes and an ill- defined metabolic syndrome, which typically includes weight gain and abnormalities in lipid, glucose and insulin regulation.</a:t>
            </a:r>
          </a:p>
          <a:p>
            <a:pPr marL="0" indent="0">
              <a:buNone/>
            </a:pPr>
            <a:endParaRPr lang="en-US" sz="1300" dirty="0">
              <a:solidFill>
                <a:srgbClr val="000000"/>
              </a:solidFill>
              <a:latin typeface="Avenir Book"/>
              <a:cs typeface="Avenir Book"/>
            </a:endParaRPr>
          </a:p>
        </p:txBody>
      </p:sp>
    </p:spTree>
    <p:extLst>
      <p:ext uri="{BB962C8B-B14F-4D97-AF65-F5344CB8AC3E}">
        <p14:creationId xmlns:p14="http://schemas.microsoft.com/office/powerpoint/2010/main" val="22298252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94CD053C-3377-479A-8609-D4566B2C160D}"/>
              </a:ext>
            </a:extLst>
          </p:cNvPr>
          <p:cNvGraphicFramePr>
            <a:graphicFrameLocks noGrp="1"/>
          </p:cNvGraphicFramePr>
          <p:nvPr>
            <p:ph idx="1"/>
            <p:extLst>
              <p:ext uri="{D42A27DB-BD31-4B8C-83A1-F6EECF244321}">
                <p14:modId xmlns:p14="http://schemas.microsoft.com/office/powerpoint/2010/main" val="2332806623"/>
              </p:ext>
            </p:extLst>
          </p:nvPr>
        </p:nvGraphicFramePr>
        <p:xfrm>
          <a:off x="466725" y="639763"/>
          <a:ext cx="5400675" cy="558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85464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59ECC85F-20C4-4A9E-B978-A4503BBC231D}"/>
              </a:ext>
            </a:extLst>
          </p:cNvPr>
          <p:cNvGraphicFramePr>
            <a:graphicFrameLocks noGrp="1"/>
          </p:cNvGraphicFramePr>
          <p:nvPr>
            <p:ph idx="1"/>
            <p:extLst>
              <p:ext uri="{D42A27DB-BD31-4B8C-83A1-F6EECF244321}">
                <p14:modId xmlns:p14="http://schemas.microsoft.com/office/powerpoint/2010/main" val="653682181"/>
              </p:ext>
            </p:extLst>
          </p:nvPr>
        </p:nvGraphicFramePr>
        <p:xfrm>
          <a:off x="152400" y="838200"/>
          <a:ext cx="8762999"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48619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5803900"/>
          </a:xfrm>
        </p:spPr>
        <p:txBody>
          <a:bodyPr anchor="ctr">
            <a:normAutofit lnSpcReduction="10000"/>
          </a:bodyPr>
          <a:lstStyle/>
          <a:p>
            <a:pPr marL="0" indent="0" algn="ctr">
              <a:buNone/>
            </a:pPr>
            <a:r>
              <a:rPr lang="en-US" sz="2400" dirty="0">
                <a:solidFill>
                  <a:srgbClr val="000000"/>
                </a:solidFill>
                <a:latin typeface="Avenir Book"/>
                <a:cs typeface="Avenir Book"/>
              </a:rPr>
              <a:t>Prognosis</a:t>
            </a:r>
          </a:p>
          <a:p>
            <a:pPr marL="0" indent="0">
              <a:buNone/>
            </a:pPr>
            <a:r>
              <a:rPr lang="en-US" dirty="0">
                <a:solidFill>
                  <a:srgbClr val="000000"/>
                </a:solidFill>
                <a:latin typeface="Avenir Book"/>
                <a:cs typeface="Avenir Book"/>
              </a:rPr>
              <a:t>Studies show that over the 5 to 10 year period after the first psychiatric hospitalization, about 10 to 20% of patients have a good outcome.  </a:t>
            </a:r>
          </a:p>
          <a:p>
            <a:pPr>
              <a:buFont typeface="Wingdings" charset="2"/>
              <a:buChar char="§"/>
            </a:pPr>
            <a:endParaRPr lang="en-US" dirty="0">
              <a:solidFill>
                <a:srgbClr val="000000"/>
              </a:solidFill>
              <a:latin typeface="Avenir Book"/>
              <a:cs typeface="Avenir Book"/>
            </a:endParaRPr>
          </a:p>
          <a:p>
            <a:pPr>
              <a:buFont typeface="Wingdings" charset="2"/>
              <a:buChar char="§"/>
            </a:pPr>
            <a:r>
              <a:rPr lang="en-US" dirty="0">
                <a:solidFill>
                  <a:srgbClr val="000000"/>
                </a:solidFill>
                <a:latin typeface="Avenir Book"/>
                <a:cs typeface="Avenir Book"/>
              </a:rPr>
              <a:t>More than 50% of patients can be described as having a poor outcome, with repeated hospitalizations, exacerbation of symptoms and suicide attempts.</a:t>
            </a:r>
          </a:p>
          <a:p>
            <a:pPr>
              <a:buFont typeface="Wingdings" charset="2"/>
              <a:buChar char="§"/>
            </a:pPr>
            <a:r>
              <a:rPr lang="en-US" dirty="0">
                <a:solidFill>
                  <a:srgbClr val="000000"/>
                </a:solidFill>
                <a:latin typeface="Avenir Book"/>
                <a:cs typeface="Avenir Book"/>
              </a:rPr>
              <a:t>About 20% to 30% of patients continue to experience moderate symptoms.</a:t>
            </a:r>
          </a:p>
          <a:p>
            <a:pPr>
              <a:buFont typeface="Wingdings" charset="2"/>
              <a:buChar char="§"/>
            </a:pPr>
            <a:r>
              <a:rPr lang="en-US" dirty="0">
                <a:solidFill>
                  <a:srgbClr val="000000"/>
                </a:solidFill>
                <a:latin typeface="Avenir Book"/>
                <a:cs typeface="Avenir Book"/>
              </a:rPr>
              <a:t>Estimates are that 20% to 30% of patients are able to lead somewhat normal lives.</a:t>
            </a:r>
          </a:p>
          <a:p>
            <a:pPr>
              <a:buFont typeface="Wingdings" charset="2"/>
              <a:buChar char="§"/>
            </a:pPr>
            <a:r>
              <a:rPr lang="en-US" dirty="0">
                <a:solidFill>
                  <a:srgbClr val="000000"/>
                </a:solidFill>
                <a:latin typeface="Avenir Book"/>
                <a:cs typeface="Avenir Book"/>
              </a:rPr>
              <a:t>Estimates are that 30% have treatment resistant schizophrenia meaning that their symptoms don’t improve after two trials of </a:t>
            </a:r>
            <a:r>
              <a:rPr lang="en-US">
                <a:solidFill>
                  <a:srgbClr val="000000"/>
                </a:solidFill>
                <a:latin typeface="Avenir Book"/>
                <a:cs typeface="Avenir Book"/>
              </a:rPr>
              <a:t>antipsychotic medications.</a:t>
            </a:r>
            <a:endParaRPr lang="en-US" dirty="0">
              <a:solidFill>
                <a:srgbClr val="000000"/>
              </a:solidFill>
              <a:latin typeface="Avenir Book"/>
              <a:cs typeface="Avenir Book"/>
            </a:endParaRPr>
          </a:p>
          <a:p>
            <a:pPr>
              <a:buFont typeface="Wingdings" charset="2"/>
              <a:buChar char="§"/>
            </a:pPr>
            <a:endParaRPr lang="en-US" sz="1500" dirty="0">
              <a:solidFill>
                <a:srgbClr val="000000"/>
              </a:solidFill>
              <a:latin typeface="Avenir Book"/>
              <a:cs typeface="Avenir Book"/>
            </a:endParaRPr>
          </a:p>
        </p:txBody>
      </p:sp>
    </p:spTree>
    <p:extLst>
      <p:ext uri="{BB962C8B-B14F-4D97-AF65-F5344CB8AC3E}">
        <p14:creationId xmlns:p14="http://schemas.microsoft.com/office/powerpoint/2010/main" val="41151741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1A5091-02C0-E34B-AB9F-D087EDAB0BB7}"/>
              </a:ext>
            </a:extLst>
          </p:cNvPr>
          <p:cNvSpPr>
            <a:spLocks noGrp="1"/>
          </p:cNvSpPr>
          <p:nvPr>
            <p:ph idx="1"/>
          </p:nvPr>
        </p:nvSpPr>
        <p:spPr>
          <a:xfrm>
            <a:off x="381000" y="304801"/>
            <a:ext cx="8534399" cy="5161546"/>
          </a:xfrm>
        </p:spPr>
        <p:txBody>
          <a:bodyPr>
            <a:normAutofit/>
          </a:bodyPr>
          <a:lstStyle/>
          <a:p>
            <a:pPr marL="0" indent="0">
              <a:buNone/>
            </a:pPr>
            <a:r>
              <a:rPr lang="en-US" dirty="0">
                <a:latin typeface="Avenir Book" panose="02000503020000020003" pitchFamily="2" charset="0"/>
              </a:rPr>
              <a:t>A good prognosis is associated with the following:</a:t>
            </a:r>
          </a:p>
          <a:p>
            <a:pPr marL="0" indent="0">
              <a:buNone/>
            </a:pPr>
            <a:endParaRPr lang="en-US" sz="1800" dirty="0">
              <a:latin typeface="Avenir Book" panose="02000503020000020003" pitchFamily="2" charset="0"/>
            </a:endParaRPr>
          </a:p>
          <a:p>
            <a:pPr lvl="1">
              <a:buFont typeface="Wingdings" pitchFamily="2" charset="2"/>
              <a:buChar char="§"/>
            </a:pPr>
            <a:r>
              <a:rPr lang="en-US" sz="1800" dirty="0">
                <a:latin typeface="Avenir Book" panose="02000503020000020003" pitchFamily="2" charset="0"/>
              </a:rPr>
              <a:t>Acute onset</a:t>
            </a:r>
          </a:p>
          <a:p>
            <a:pPr lvl="1">
              <a:buFont typeface="Wingdings" pitchFamily="2" charset="2"/>
              <a:buChar char="§"/>
            </a:pPr>
            <a:r>
              <a:rPr lang="en-US" sz="1800" dirty="0">
                <a:latin typeface="Avenir Book" panose="02000503020000020003" pitchFamily="2" charset="0"/>
              </a:rPr>
              <a:t>Clear precipitant </a:t>
            </a:r>
          </a:p>
          <a:p>
            <a:pPr lvl="1">
              <a:buFont typeface="Wingdings" pitchFamily="2" charset="2"/>
              <a:buChar char="§"/>
            </a:pPr>
            <a:r>
              <a:rPr lang="en-US" sz="1800" dirty="0">
                <a:latin typeface="Avenir Book" panose="02000503020000020003" pitchFamily="2" charset="0"/>
              </a:rPr>
              <a:t>Prominent confusion and disorganization</a:t>
            </a:r>
          </a:p>
          <a:p>
            <a:pPr lvl="1">
              <a:buFont typeface="Wingdings" pitchFamily="2" charset="2"/>
              <a:buChar char="§"/>
            </a:pPr>
            <a:r>
              <a:rPr lang="en-US" sz="1800" dirty="0">
                <a:latin typeface="Avenir Book" panose="02000503020000020003" pitchFamily="2" charset="0"/>
              </a:rPr>
              <a:t>Being married</a:t>
            </a:r>
          </a:p>
          <a:p>
            <a:pPr lvl="1">
              <a:buFont typeface="Wingdings" pitchFamily="2" charset="2"/>
              <a:buChar char="§"/>
            </a:pPr>
            <a:r>
              <a:rPr lang="en-US" sz="1800" dirty="0">
                <a:latin typeface="Avenir Book" panose="02000503020000020003" pitchFamily="2" charset="0"/>
              </a:rPr>
              <a:t>Good premorbid functioning</a:t>
            </a:r>
          </a:p>
          <a:p>
            <a:pPr lvl="1">
              <a:buFont typeface="Wingdings" pitchFamily="2" charset="2"/>
              <a:buChar char="§"/>
            </a:pPr>
            <a:r>
              <a:rPr lang="en-US" sz="1800" dirty="0">
                <a:latin typeface="Avenir Book" panose="02000503020000020003" pitchFamily="2" charset="0"/>
              </a:rPr>
              <a:t>Family history of depression</a:t>
            </a:r>
          </a:p>
          <a:p>
            <a:pPr lvl="1">
              <a:buFont typeface="Wingdings" pitchFamily="2" charset="2"/>
              <a:buChar char="§"/>
            </a:pPr>
            <a:r>
              <a:rPr lang="en-US" sz="1800" dirty="0">
                <a:latin typeface="Avenir Book" panose="02000503020000020003" pitchFamily="2" charset="0"/>
              </a:rPr>
              <a:t>No family history of </a:t>
            </a:r>
            <a:r>
              <a:rPr lang="en-US" sz="1800" dirty="0" err="1">
                <a:latin typeface="Avenir Book" panose="02000503020000020003" pitchFamily="2" charset="0"/>
              </a:rPr>
              <a:t>Sz</a:t>
            </a:r>
            <a:endParaRPr lang="en-US" sz="1800" dirty="0">
              <a:latin typeface="Avenir Book" panose="02000503020000020003" pitchFamily="2" charset="0"/>
            </a:endParaRPr>
          </a:p>
          <a:p>
            <a:pPr lvl="1">
              <a:buFont typeface="Wingdings" pitchFamily="2" charset="2"/>
              <a:buChar char="§"/>
            </a:pPr>
            <a:r>
              <a:rPr lang="en-US" sz="1800" dirty="0">
                <a:latin typeface="Avenir Book" panose="02000503020000020003" pitchFamily="2" charset="0"/>
              </a:rPr>
              <a:t>Supportive family</a:t>
            </a:r>
          </a:p>
          <a:p>
            <a:pPr lvl="1">
              <a:buFont typeface="Wingdings" pitchFamily="2" charset="2"/>
              <a:buChar char="§"/>
            </a:pPr>
            <a:r>
              <a:rPr lang="en-US" sz="1800" dirty="0">
                <a:latin typeface="Avenir Book" panose="02000503020000020003" pitchFamily="2" charset="0"/>
              </a:rPr>
              <a:t>Minimal negative symptoms</a:t>
            </a:r>
          </a:p>
          <a:p>
            <a:pPr lvl="1">
              <a:buFont typeface="Wingdings" pitchFamily="2" charset="2"/>
              <a:buChar char="§"/>
            </a:pPr>
            <a:endParaRPr lang="en-US" dirty="0"/>
          </a:p>
        </p:txBody>
      </p:sp>
    </p:spTree>
    <p:extLst>
      <p:ext uri="{BB962C8B-B14F-4D97-AF65-F5344CB8AC3E}">
        <p14:creationId xmlns:p14="http://schemas.microsoft.com/office/powerpoint/2010/main" val="122309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1"/>
            <a:ext cx="8686800" cy="5435228"/>
          </a:xfrm>
        </p:spPr>
        <p:txBody>
          <a:bodyPr anchor="ctr">
            <a:normAutofit/>
          </a:bodyPr>
          <a:lstStyle/>
          <a:p>
            <a:pPr marL="0" indent="0">
              <a:buNone/>
            </a:pPr>
            <a:r>
              <a:rPr lang="en-US" sz="1700" dirty="0">
                <a:solidFill>
                  <a:schemeClr val="tx1">
                    <a:lumMod val="85000"/>
                    <a:lumOff val="15000"/>
                  </a:schemeClr>
                </a:solidFill>
                <a:latin typeface="Avenir Book"/>
                <a:cs typeface="Avenir Book"/>
              </a:rPr>
              <a:t>Several factors are associated with poor, long term outcomes in </a:t>
            </a:r>
            <a:r>
              <a:rPr lang="en-US" sz="1700" dirty="0" err="1">
                <a:solidFill>
                  <a:schemeClr val="tx1">
                    <a:lumMod val="85000"/>
                    <a:lumOff val="15000"/>
                  </a:schemeClr>
                </a:solidFill>
                <a:latin typeface="Avenir Book"/>
                <a:cs typeface="Avenir Book"/>
              </a:rPr>
              <a:t>Sz</a:t>
            </a:r>
            <a:r>
              <a:rPr lang="en-US" sz="1700" dirty="0">
                <a:solidFill>
                  <a:schemeClr val="tx1">
                    <a:lumMod val="85000"/>
                    <a:lumOff val="15000"/>
                  </a:schemeClr>
                </a:solidFill>
                <a:latin typeface="Avenir Book"/>
                <a:cs typeface="Avenir Book"/>
              </a:rPr>
              <a:t> and include:</a:t>
            </a:r>
          </a:p>
          <a:p>
            <a:pPr marL="0" indent="0">
              <a:buNone/>
            </a:pPr>
            <a:endParaRPr lang="en-US" sz="1700" dirty="0">
              <a:solidFill>
                <a:schemeClr val="tx1">
                  <a:lumMod val="85000"/>
                  <a:lumOff val="15000"/>
                </a:schemeClr>
              </a:solidFill>
              <a:latin typeface="Avenir Book"/>
              <a:cs typeface="Avenir Book"/>
            </a:endParaRPr>
          </a:p>
          <a:p>
            <a:pPr marL="0" indent="0">
              <a:buNone/>
            </a:pPr>
            <a:r>
              <a:rPr lang="en-US" sz="1700" dirty="0">
                <a:solidFill>
                  <a:schemeClr val="tx1">
                    <a:lumMod val="85000"/>
                    <a:lumOff val="15000"/>
                  </a:schemeClr>
                </a:solidFill>
                <a:latin typeface="Avenir Book"/>
                <a:cs typeface="Avenir Book"/>
              </a:rPr>
              <a:t>	1) prolonged untreated psychosis</a:t>
            </a:r>
          </a:p>
          <a:p>
            <a:pPr marL="0" indent="0">
              <a:buNone/>
            </a:pPr>
            <a:r>
              <a:rPr lang="en-US" sz="1700" dirty="0">
                <a:solidFill>
                  <a:schemeClr val="tx1">
                    <a:lumMod val="85000"/>
                    <a:lumOff val="15000"/>
                  </a:schemeClr>
                </a:solidFill>
                <a:latin typeface="Avenir Book"/>
                <a:cs typeface="Avenir Book"/>
              </a:rPr>
              <a:t>	2) social isolation</a:t>
            </a:r>
          </a:p>
          <a:p>
            <a:pPr marL="0" indent="0">
              <a:buNone/>
            </a:pPr>
            <a:r>
              <a:rPr lang="en-US" sz="1700" dirty="0">
                <a:solidFill>
                  <a:schemeClr val="tx1">
                    <a:lumMod val="85000"/>
                    <a:lumOff val="15000"/>
                  </a:schemeClr>
                </a:solidFill>
                <a:latin typeface="Avenir Book"/>
                <a:cs typeface="Avenir Book"/>
              </a:rPr>
              <a:t>	3) illicit drug use</a:t>
            </a:r>
          </a:p>
          <a:p>
            <a:pPr marL="0" indent="0">
              <a:buNone/>
            </a:pPr>
            <a:r>
              <a:rPr lang="en-US" sz="1700" dirty="0">
                <a:solidFill>
                  <a:schemeClr val="tx1">
                    <a:lumMod val="85000"/>
                    <a:lumOff val="15000"/>
                  </a:schemeClr>
                </a:solidFill>
                <a:latin typeface="Avenir Book"/>
                <a:cs typeface="Avenir Book"/>
              </a:rPr>
              <a:t>	4) insidious onset</a:t>
            </a:r>
          </a:p>
          <a:p>
            <a:pPr marL="0" indent="0">
              <a:buNone/>
            </a:pPr>
            <a:r>
              <a:rPr lang="en-US" sz="1700" dirty="0">
                <a:solidFill>
                  <a:schemeClr val="tx1">
                    <a:lumMod val="85000"/>
                    <a:lumOff val="15000"/>
                  </a:schemeClr>
                </a:solidFill>
                <a:latin typeface="Avenir Book"/>
                <a:cs typeface="Avenir Book"/>
              </a:rPr>
              <a:t>	5) living in industrialized countries</a:t>
            </a:r>
          </a:p>
          <a:p>
            <a:pPr marL="0" indent="0">
              <a:buNone/>
            </a:pPr>
            <a:r>
              <a:rPr lang="en-US" sz="1700" dirty="0">
                <a:solidFill>
                  <a:schemeClr val="tx1">
                    <a:lumMod val="85000"/>
                    <a:lumOff val="15000"/>
                  </a:schemeClr>
                </a:solidFill>
                <a:latin typeface="Avenir Book"/>
                <a:cs typeface="Avenir Book"/>
              </a:rPr>
              <a:t>	6) non-adherence to 	medications</a:t>
            </a:r>
          </a:p>
          <a:p>
            <a:pPr marL="0" indent="0">
              <a:buNone/>
            </a:pPr>
            <a:r>
              <a:rPr lang="en-US" sz="1700" dirty="0">
                <a:solidFill>
                  <a:schemeClr val="tx1">
                    <a:lumMod val="85000"/>
                    <a:lumOff val="15000"/>
                  </a:schemeClr>
                </a:solidFill>
                <a:latin typeface="Avenir Book"/>
                <a:cs typeface="Avenir Book"/>
              </a:rPr>
              <a:t>	7) presence of early negative symptoms</a:t>
            </a:r>
          </a:p>
          <a:p>
            <a:pPr marL="0" indent="0">
              <a:buNone/>
            </a:pPr>
            <a:r>
              <a:rPr lang="en-US" sz="1700" dirty="0">
                <a:solidFill>
                  <a:schemeClr val="tx1">
                    <a:lumMod val="85000"/>
                    <a:lumOff val="15000"/>
                  </a:schemeClr>
                </a:solidFill>
                <a:latin typeface="Avenir Book"/>
                <a:cs typeface="Avenir Book"/>
              </a:rPr>
              <a:t>	8) cognitive dysfunction</a:t>
            </a:r>
          </a:p>
        </p:txBody>
      </p:sp>
    </p:spTree>
    <p:extLst>
      <p:ext uri="{BB962C8B-B14F-4D97-AF65-F5344CB8AC3E}">
        <p14:creationId xmlns:p14="http://schemas.microsoft.com/office/powerpoint/2010/main" val="24080330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5408BB3F-B01D-4A08-974D-3A71D8432A54}"/>
              </a:ext>
            </a:extLst>
          </p:cNvPr>
          <p:cNvGraphicFramePr>
            <a:graphicFrameLocks noGrp="1"/>
          </p:cNvGraphicFramePr>
          <p:nvPr>
            <p:ph idx="1"/>
            <p:extLst>
              <p:ext uri="{D42A27DB-BD31-4B8C-83A1-F6EECF244321}">
                <p14:modId xmlns:p14="http://schemas.microsoft.com/office/powerpoint/2010/main" val="3448661777"/>
              </p:ext>
            </p:extLst>
          </p:nvPr>
        </p:nvGraphicFramePr>
        <p:xfrm>
          <a:off x="914400" y="889000"/>
          <a:ext cx="7543800" cy="4606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9871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6FA96-AA0D-E047-9C6E-0FE9E57D53DE}"/>
              </a:ext>
            </a:extLst>
          </p:cNvPr>
          <p:cNvSpPr>
            <a:spLocks noGrp="1"/>
          </p:cNvSpPr>
          <p:nvPr>
            <p:ph type="title"/>
          </p:nvPr>
        </p:nvSpPr>
        <p:spPr>
          <a:xfrm>
            <a:off x="2590019" y="152401"/>
            <a:ext cx="3429781" cy="533400"/>
          </a:xfrm>
        </p:spPr>
        <p:txBody>
          <a:bodyPr/>
          <a:lstStyle/>
          <a:p>
            <a:r>
              <a:rPr lang="en-US" dirty="0"/>
              <a:t>Schizophrenia</a:t>
            </a:r>
          </a:p>
        </p:txBody>
      </p:sp>
      <p:sp>
        <p:nvSpPr>
          <p:cNvPr id="3" name="Content Placeholder 2">
            <a:extLst>
              <a:ext uri="{FF2B5EF4-FFF2-40B4-BE49-F238E27FC236}">
                <a16:creationId xmlns:a16="http://schemas.microsoft.com/office/drawing/2014/main" id="{06F18094-4C54-F241-8C07-FBC258285037}"/>
              </a:ext>
            </a:extLst>
          </p:cNvPr>
          <p:cNvSpPr>
            <a:spLocks noGrp="1"/>
          </p:cNvSpPr>
          <p:nvPr>
            <p:ph idx="1"/>
          </p:nvPr>
        </p:nvSpPr>
        <p:spPr>
          <a:xfrm>
            <a:off x="304800" y="990600"/>
            <a:ext cx="8610599" cy="4876799"/>
          </a:xfrm>
        </p:spPr>
        <p:txBody>
          <a:bodyPr/>
          <a:lstStyle/>
          <a:p>
            <a:r>
              <a:rPr lang="en-US" dirty="0"/>
              <a:t>Schizophrenia is considered a severe, pervasive thought disorder that devastates one’s life.</a:t>
            </a:r>
          </a:p>
          <a:p>
            <a:r>
              <a:rPr lang="en-US" dirty="0"/>
              <a:t>The disturbance  of thinking is characterized by a focus on information that is  irrelevant and peripheral to the situation at hand and cognitive processing  seems obtuse, vague, obscure and incomprehensible. </a:t>
            </a:r>
          </a:p>
          <a:p>
            <a:r>
              <a:rPr lang="en-US" dirty="0"/>
              <a:t>The individual is perplexed and cannot make sense of the world. </a:t>
            </a:r>
          </a:p>
          <a:p>
            <a:pPr marL="0" indent="0" algn="ctr">
              <a:buNone/>
            </a:pPr>
            <a:r>
              <a:rPr lang="en-US" dirty="0"/>
              <a:t>Clinical Presentation</a:t>
            </a:r>
          </a:p>
          <a:p>
            <a:pPr marL="0" indent="0" algn="ctr">
              <a:buNone/>
            </a:pPr>
            <a:r>
              <a:rPr lang="en-US" dirty="0"/>
              <a:t>A history of acute psychosis with delusions, hallucinations, disorganized speech, catatonia, grossly disorganized behavior or flat affect.</a:t>
            </a:r>
          </a:p>
          <a:p>
            <a:pPr marL="0" indent="0" algn="ctr">
              <a:buNone/>
            </a:pPr>
            <a:r>
              <a:rPr lang="en-US" dirty="0"/>
              <a:t>Chronic deterioration of functioning</a:t>
            </a:r>
          </a:p>
          <a:p>
            <a:pPr marL="0" indent="0" algn="ctr">
              <a:buNone/>
            </a:pPr>
            <a:r>
              <a:rPr lang="en-US" dirty="0"/>
              <a:t>Duration that exceeds 6 months</a:t>
            </a:r>
          </a:p>
        </p:txBody>
      </p:sp>
    </p:spTree>
    <p:extLst>
      <p:ext uri="{BB962C8B-B14F-4D97-AF65-F5344CB8AC3E}">
        <p14:creationId xmlns:p14="http://schemas.microsoft.com/office/powerpoint/2010/main" val="16888762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54C58C5A-5297-49AB-A5D7-62F87ADF2786}"/>
              </a:ext>
            </a:extLst>
          </p:cNvPr>
          <p:cNvGraphicFramePr>
            <a:graphicFrameLocks noGrp="1"/>
          </p:cNvGraphicFramePr>
          <p:nvPr>
            <p:ph idx="1"/>
            <p:extLst>
              <p:ext uri="{D42A27DB-BD31-4B8C-83A1-F6EECF244321}">
                <p14:modId xmlns:p14="http://schemas.microsoft.com/office/powerpoint/2010/main" val="3051468585"/>
              </p:ext>
            </p:extLst>
          </p:nvPr>
        </p:nvGraphicFramePr>
        <p:xfrm>
          <a:off x="762000" y="685800"/>
          <a:ext cx="7865268"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1656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C62766CD-9E27-49C5-B7E7-194BD1DCA5BC}"/>
              </a:ext>
            </a:extLst>
          </p:cNvPr>
          <p:cNvGraphicFramePr>
            <a:graphicFrameLocks noGrp="1"/>
          </p:cNvGraphicFramePr>
          <p:nvPr>
            <p:ph idx="1"/>
            <p:extLst>
              <p:ext uri="{D42A27DB-BD31-4B8C-83A1-F6EECF244321}">
                <p14:modId xmlns:p14="http://schemas.microsoft.com/office/powerpoint/2010/main" val="3651742027"/>
              </p:ext>
            </p:extLst>
          </p:nvPr>
        </p:nvGraphicFramePr>
        <p:xfrm>
          <a:off x="457200" y="889000"/>
          <a:ext cx="8001000" cy="4606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93353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1"/>
            <a:ext cx="6934199" cy="5787570"/>
          </a:xfrm>
        </p:spPr>
        <p:txBody>
          <a:bodyPr anchor="ctr">
            <a:normAutofit/>
          </a:bodyPr>
          <a:lstStyle/>
          <a:p>
            <a:pPr marL="0" indent="0" algn="ctr">
              <a:buNone/>
            </a:pPr>
            <a:r>
              <a:rPr lang="en-US" sz="2400" dirty="0">
                <a:latin typeface="Avenir Book"/>
                <a:cs typeface="Avenir Book"/>
              </a:rPr>
              <a:t>Psychopharmacology</a:t>
            </a:r>
          </a:p>
          <a:p>
            <a:endParaRPr lang="en-US" sz="1800" dirty="0"/>
          </a:p>
          <a:p>
            <a:pPr fontAlgn="auto">
              <a:spcBef>
                <a:spcPts val="580"/>
              </a:spcBef>
              <a:spcAft>
                <a:spcPts val="0"/>
              </a:spcAft>
              <a:buFont typeface="Wingdings" charset="2"/>
              <a:buChar char="§"/>
              <a:defRPr/>
            </a:pPr>
            <a:endParaRPr lang="en-US" sz="1800" dirty="0">
              <a:latin typeface="Avenir Book"/>
              <a:cs typeface="Avenir Book"/>
            </a:endParaRPr>
          </a:p>
          <a:p>
            <a:pPr fontAlgn="auto">
              <a:spcBef>
                <a:spcPts val="580"/>
              </a:spcBef>
              <a:spcAft>
                <a:spcPts val="0"/>
              </a:spcAft>
              <a:buFont typeface="Wingdings" charset="2"/>
              <a:buChar char="§"/>
              <a:defRPr/>
            </a:pPr>
            <a:r>
              <a:rPr lang="en-US" sz="1800" dirty="0">
                <a:latin typeface="Avenir Book"/>
                <a:cs typeface="Avenir Book"/>
              </a:rPr>
              <a:t>Control through medications</a:t>
            </a:r>
          </a:p>
          <a:p>
            <a:pPr fontAlgn="auto">
              <a:spcBef>
                <a:spcPts val="580"/>
              </a:spcBef>
              <a:spcAft>
                <a:spcPts val="0"/>
              </a:spcAft>
              <a:buFont typeface="Wingdings" charset="2"/>
              <a:buChar char="§"/>
              <a:defRPr/>
            </a:pPr>
            <a:r>
              <a:rPr lang="en-US" sz="1800" dirty="0">
                <a:latin typeface="Avenir Book"/>
                <a:cs typeface="Avenir Book"/>
              </a:rPr>
              <a:t>Drugs alter operation of neurotransmitters in the brain</a:t>
            </a:r>
          </a:p>
          <a:p>
            <a:pPr fontAlgn="auto">
              <a:spcBef>
                <a:spcPts val="580"/>
              </a:spcBef>
              <a:spcAft>
                <a:spcPts val="0"/>
              </a:spcAft>
              <a:buFont typeface="Wingdings" charset="2"/>
              <a:buChar char="§"/>
              <a:defRPr/>
            </a:pPr>
            <a:r>
              <a:rPr lang="en-US" sz="1800" dirty="0">
                <a:latin typeface="Avenir Book"/>
                <a:cs typeface="Avenir Book"/>
              </a:rPr>
              <a:t>Antipsychotics</a:t>
            </a:r>
          </a:p>
          <a:p>
            <a:pPr fontAlgn="auto">
              <a:spcBef>
                <a:spcPts val="580"/>
              </a:spcBef>
              <a:spcAft>
                <a:spcPts val="0"/>
              </a:spcAft>
              <a:buFont typeface="Wingdings" charset="2"/>
              <a:buChar char="§"/>
              <a:defRPr/>
            </a:pPr>
            <a:r>
              <a:rPr lang="en-US" sz="1800" dirty="0">
                <a:latin typeface="Avenir Book"/>
                <a:cs typeface="Avenir Book"/>
              </a:rPr>
              <a:t>Antidepressants</a:t>
            </a:r>
          </a:p>
          <a:p>
            <a:pPr fontAlgn="auto">
              <a:spcBef>
                <a:spcPts val="580"/>
              </a:spcBef>
              <a:spcAft>
                <a:spcPts val="0"/>
              </a:spcAft>
              <a:buFont typeface="Wingdings" charset="2"/>
              <a:buChar char="§"/>
              <a:defRPr/>
            </a:pPr>
            <a:r>
              <a:rPr lang="en-US" sz="1800" dirty="0">
                <a:latin typeface="Avenir Book"/>
                <a:cs typeface="Avenir Book"/>
              </a:rPr>
              <a:t>Mood Stabilizers</a:t>
            </a:r>
          </a:p>
          <a:p>
            <a:pPr fontAlgn="auto">
              <a:spcBef>
                <a:spcPts val="580"/>
              </a:spcBef>
              <a:spcAft>
                <a:spcPts val="0"/>
              </a:spcAft>
              <a:buFont typeface="Wingdings" charset="2"/>
              <a:buChar char="§"/>
              <a:defRPr/>
            </a:pPr>
            <a:r>
              <a:rPr lang="en-US" sz="1800" dirty="0">
                <a:latin typeface="Avenir Book"/>
                <a:cs typeface="Avenir Book"/>
              </a:rPr>
              <a:t>Antianxiety drugs</a:t>
            </a:r>
          </a:p>
          <a:p>
            <a:pPr fontAlgn="auto">
              <a:spcBef>
                <a:spcPts val="580"/>
              </a:spcBef>
              <a:spcAft>
                <a:spcPts val="0"/>
              </a:spcAft>
              <a:buFont typeface="Wingdings" charset="2"/>
              <a:buChar char="§"/>
              <a:defRPr/>
            </a:pPr>
            <a:r>
              <a:rPr lang="en-US" sz="1800" dirty="0">
                <a:latin typeface="Avenir Book"/>
                <a:cs typeface="Avenir Book"/>
              </a:rPr>
              <a:t>The same drugs do not necessarily work for the same symptoms for each patient </a:t>
            </a:r>
          </a:p>
          <a:p>
            <a:endParaRPr lang="en-US" sz="1800" dirty="0"/>
          </a:p>
        </p:txBody>
      </p:sp>
      <p:pic>
        <p:nvPicPr>
          <p:cNvPr id="7" name="Graphic 6" descr="Brain">
            <a:extLst>
              <a:ext uri="{FF2B5EF4-FFF2-40B4-BE49-F238E27FC236}">
                <a16:creationId xmlns:a16="http://schemas.microsoft.com/office/drawing/2014/main" id="{7D0CBCC1-B037-4194-ACEF-B34833FC7C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7600" y="2971800"/>
            <a:ext cx="1143455" cy="1143455"/>
          </a:xfrm>
          <a:prstGeom prst="rect">
            <a:avLst/>
          </a:prstGeom>
        </p:spPr>
      </p:pic>
    </p:spTree>
    <p:extLst>
      <p:ext uri="{BB962C8B-B14F-4D97-AF65-F5344CB8AC3E}">
        <p14:creationId xmlns:p14="http://schemas.microsoft.com/office/powerpoint/2010/main" val="16481824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2667000"/>
            <a:ext cx="5334000" cy="4191000"/>
          </a:xfrm>
        </p:spPr>
        <p:txBody>
          <a:bodyPr>
            <a:normAutofit lnSpcReduction="10000"/>
          </a:bodyPr>
          <a:lstStyle/>
          <a:p>
            <a:pPr fontAlgn="auto">
              <a:spcBef>
                <a:spcPts val="580"/>
              </a:spcBef>
              <a:spcAft>
                <a:spcPts val="0"/>
              </a:spcAft>
              <a:buFont typeface="Wingdings" panose="05000000000000000000" pitchFamily="2" charset="2"/>
              <a:buChar char="q"/>
              <a:defRPr/>
            </a:pPr>
            <a:r>
              <a:rPr lang="en-US" sz="2000" dirty="0">
                <a:latin typeface="Avenir Book"/>
                <a:cs typeface="Avenir Book"/>
              </a:rPr>
              <a:t>Introduced in 1950’s</a:t>
            </a:r>
          </a:p>
          <a:p>
            <a:pPr fontAlgn="auto">
              <a:spcBef>
                <a:spcPts val="580"/>
              </a:spcBef>
              <a:spcAft>
                <a:spcPts val="0"/>
              </a:spcAft>
              <a:buFont typeface="Wingdings" panose="05000000000000000000" pitchFamily="2" charset="2"/>
              <a:buChar char="q"/>
              <a:defRPr/>
            </a:pPr>
            <a:r>
              <a:rPr lang="en-US" sz="2000" dirty="0">
                <a:latin typeface="Avenir Book"/>
                <a:cs typeface="Avenir Book"/>
              </a:rPr>
              <a:t>First Generation– </a:t>
            </a:r>
            <a:r>
              <a:rPr lang="en-US" sz="2000" dirty="0" err="1">
                <a:latin typeface="Avenir Book"/>
                <a:cs typeface="Avenir Book"/>
              </a:rPr>
              <a:t>Thorazine</a:t>
            </a:r>
            <a:r>
              <a:rPr lang="en-US" sz="2000" dirty="0">
                <a:latin typeface="Avenir Book"/>
                <a:cs typeface="Avenir Book"/>
              </a:rPr>
              <a:t>, Haldol</a:t>
            </a:r>
          </a:p>
          <a:p>
            <a:pPr fontAlgn="auto">
              <a:spcBef>
                <a:spcPts val="580"/>
              </a:spcBef>
              <a:spcAft>
                <a:spcPts val="0"/>
              </a:spcAft>
              <a:buFont typeface="Wingdings" panose="05000000000000000000" pitchFamily="2" charset="2"/>
              <a:buChar char="q"/>
              <a:defRPr/>
            </a:pPr>
            <a:r>
              <a:rPr lang="en-US" sz="2000" dirty="0">
                <a:latin typeface="Avenir Book"/>
                <a:cs typeface="Avenir Book"/>
              </a:rPr>
              <a:t>Newer generation of drugs include:</a:t>
            </a:r>
          </a:p>
          <a:p>
            <a:pPr marL="274320" indent="-274320" fontAlgn="auto">
              <a:spcBef>
                <a:spcPts val="580"/>
              </a:spcBef>
              <a:spcAft>
                <a:spcPts val="0"/>
              </a:spcAft>
              <a:buFont typeface="Wingdings 2"/>
              <a:buChar char=""/>
              <a:defRPr/>
            </a:pPr>
            <a:endParaRPr lang="en-US" sz="2000"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sz="2000" dirty="0" err="1">
                <a:latin typeface="Avenir Book"/>
                <a:cs typeface="Avenir Book"/>
              </a:rPr>
              <a:t>Clozaril</a:t>
            </a:r>
            <a:endParaRPr lang="en-US" sz="2000"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sz="2000" dirty="0" err="1">
                <a:latin typeface="Avenir Book"/>
                <a:cs typeface="Avenir Book"/>
              </a:rPr>
              <a:t>Abilify</a:t>
            </a:r>
            <a:endParaRPr lang="en-US" sz="2000" dirty="0">
              <a:latin typeface="Avenir Book"/>
              <a:cs typeface="Avenir Book"/>
            </a:endParaRPr>
          </a:p>
          <a:p>
            <a:pPr marL="605785" lvl="1" indent="-342900" fontAlgn="auto">
              <a:spcBef>
                <a:spcPts val="370"/>
              </a:spcBef>
              <a:spcAft>
                <a:spcPts val="0"/>
              </a:spcAft>
              <a:buFont typeface="Wingdings" panose="05000000000000000000" pitchFamily="2" charset="2"/>
              <a:buChar char="§"/>
              <a:defRPr/>
            </a:pPr>
            <a:r>
              <a:rPr lang="en-US" sz="2000" dirty="0">
                <a:latin typeface="Avenir Book"/>
                <a:cs typeface="Avenir Book"/>
              </a:rPr>
              <a:t>Geodon</a:t>
            </a:r>
          </a:p>
          <a:p>
            <a:pPr marL="605785" lvl="1" indent="-342900" fontAlgn="auto">
              <a:spcBef>
                <a:spcPts val="370"/>
              </a:spcBef>
              <a:spcAft>
                <a:spcPts val="0"/>
              </a:spcAft>
              <a:buFont typeface="Wingdings" panose="05000000000000000000" pitchFamily="2" charset="2"/>
              <a:buChar char="§"/>
              <a:defRPr/>
            </a:pPr>
            <a:r>
              <a:rPr lang="en-US" sz="2000" dirty="0">
                <a:latin typeface="Avenir Book"/>
                <a:cs typeface="Avenir Book"/>
              </a:rPr>
              <a:t>Seroquel</a:t>
            </a:r>
          </a:p>
          <a:p>
            <a:pPr marL="605785" lvl="1" indent="-342900" fontAlgn="auto">
              <a:spcBef>
                <a:spcPts val="370"/>
              </a:spcBef>
              <a:spcAft>
                <a:spcPts val="0"/>
              </a:spcAft>
              <a:buFont typeface="Wingdings" panose="05000000000000000000" pitchFamily="2" charset="2"/>
              <a:buChar char="§"/>
              <a:defRPr/>
            </a:pPr>
            <a:r>
              <a:rPr lang="en-US" sz="2000" dirty="0">
                <a:latin typeface="Avenir Book"/>
                <a:cs typeface="Avenir Book"/>
              </a:rPr>
              <a:t>Risperdal</a:t>
            </a:r>
          </a:p>
          <a:p>
            <a:pPr marL="605785" lvl="1" indent="-342900" fontAlgn="auto">
              <a:spcBef>
                <a:spcPts val="370"/>
              </a:spcBef>
              <a:spcAft>
                <a:spcPts val="0"/>
              </a:spcAft>
              <a:buFont typeface="Wingdings" panose="05000000000000000000" pitchFamily="2" charset="2"/>
              <a:buChar char="§"/>
              <a:defRPr/>
            </a:pPr>
            <a:r>
              <a:rPr lang="en-US" sz="2000" dirty="0" err="1">
                <a:latin typeface="Avenir Book"/>
                <a:cs typeface="Avenir Book"/>
              </a:rPr>
              <a:t>Zyprexa</a:t>
            </a:r>
            <a:endParaRPr lang="en-US" sz="2000" dirty="0">
              <a:latin typeface="Avenir Book"/>
              <a:cs typeface="Avenir Book"/>
            </a:endParaRPr>
          </a:p>
          <a:p>
            <a:pPr marL="262890" lvl="1" indent="0" fontAlgn="auto">
              <a:spcBef>
                <a:spcPts val="370"/>
              </a:spcBef>
              <a:spcAft>
                <a:spcPts val="0"/>
              </a:spcAft>
              <a:buNone/>
              <a:defRPr/>
            </a:pPr>
            <a:endParaRPr lang="en-US" sz="2400" dirty="0">
              <a:cs typeface="Avenir Book"/>
            </a:endParaRPr>
          </a:p>
          <a:p>
            <a:pPr marL="262890" lvl="1" indent="0" fontAlgn="auto">
              <a:spcBef>
                <a:spcPts val="370"/>
              </a:spcBef>
              <a:spcAft>
                <a:spcPts val="0"/>
              </a:spcAft>
              <a:buNone/>
              <a:defRPr/>
            </a:pPr>
            <a:endParaRPr lang="en-US" sz="2000" dirty="0">
              <a:latin typeface="Avenir Book"/>
              <a:cs typeface="Avenir Book"/>
            </a:endParaRPr>
          </a:p>
          <a:p>
            <a:pPr marL="274320" indent="-274320" fontAlgn="auto">
              <a:spcBef>
                <a:spcPts val="580"/>
              </a:spcBef>
              <a:spcAft>
                <a:spcPts val="0"/>
              </a:spcAft>
              <a:buFont typeface="Wingdings 2"/>
              <a:buNone/>
              <a:defRPr/>
            </a:pPr>
            <a:endParaRPr lang="en-US" dirty="0"/>
          </a:p>
        </p:txBody>
      </p:sp>
      <p:sp>
        <p:nvSpPr>
          <p:cNvPr id="2" name="TextBox 1"/>
          <p:cNvSpPr txBox="1"/>
          <p:nvPr/>
        </p:nvSpPr>
        <p:spPr>
          <a:xfrm>
            <a:off x="381000" y="381000"/>
            <a:ext cx="8305800" cy="1446550"/>
          </a:xfrm>
          <a:prstGeom prst="rect">
            <a:avLst/>
          </a:prstGeom>
          <a:noFill/>
        </p:spPr>
        <p:txBody>
          <a:bodyPr wrap="square" rtlCol="0">
            <a:spAutoFit/>
          </a:bodyPr>
          <a:lstStyle/>
          <a:p>
            <a:pPr algn="ctr"/>
            <a:r>
              <a:rPr lang="en-US" sz="2800" dirty="0">
                <a:latin typeface="Avenir Book"/>
                <a:cs typeface="Avenir Book"/>
              </a:rPr>
              <a:t>   Antipsychotics/Neuroleptics</a:t>
            </a:r>
          </a:p>
          <a:p>
            <a:pPr algn="ctr"/>
            <a:endParaRPr lang="en-US" sz="2000" dirty="0">
              <a:latin typeface="Avenir Book"/>
              <a:cs typeface="Avenir Book"/>
            </a:endParaRPr>
          </a:p>
          <a:p>
            <a:pPr algn="ctr"/>
            <a:r>
              <a:rPr lang="en-US" sz="2000" dirty="0">
                <a:latin typeface="Avenir Book"/>
                <a:cs typeface="Avenir Book"/>
              </a:rPr>
              <a:t>These medications are primarily used to treat and manage the delusions, hallucinations and thought disorder of </a:t>
            </a:r>
            <a:r>
              <a:rPr lang="en-US" sz="2000" dirty="0" err="1">
                <a:latin typeface="Avenir Book"/>
                <a:cs typeface="Avenir Book"/>
              </a:rPr>
              <a:t>Sz</a:t>
            </a:r>
            <a:r>
              <a:rPr lang="en-US" sz="2000" dirty="0">
                <a:latin typeface="Avenir Book"/>
                <a:cs typeface="Avenir Book"/>
              </a:rPr>
              <a:t>.</a:t>
            </a:r>
          </a:p>
        </p:txBody>
      </p:sp>
      <p:sp>
        <p:nvSpPr>
          <p:cNvPr id="4" name="Rectangle 3"/>
          <p:cNvSpPr/>
          <p:nvPr/>
        </p:nvSpPr>
        <p:spPr>
          <a:xfrm>
            <a:off x="4648200" y="3810000"/>
            <a:ext cx="4191000" cy="2590453"/>
          </a:xfrm>
          <a:prstGeom prst="rect">
            <a:avLst/>
          </a:prstGeom>
        </p:spPr>
        <p:txBody>
          <a:bodyPr wrap="square">
            <a:spAutoFit/>
          </a:bodyPr>
          <a:lstStyle/>
          <a:p>
            <a:pPr fontAlgn="auto">
              <a:spcBef>
                <a:spcPts val="580"/>
              </a:spcBef>
              <a:spcAft>
                <a:spcPts val="0"/>
              </a:spcAft>
              <a:defRPr/>
            </a:pPr>
            <a:r>
              <a:rPr lang="en-US" sz="2200" dirty="0">
                <a:latin typeface="+mj-lt"/>
                <a:cs typeface="Avenir Book"/>
              </a:rPr>
              <a:t>            </a:t>
            </a:r>
            <a:r>
              <a:rPr lang="en-US" sz="2200" dirty="0">
                <a:latin typeface="Avenir Book"/>
                <a:cs typeface="Avenir Book"/>
              </a:rPr>
              <a:t>    Side effects: </a:t>
            </a:r>
          </a:p>
          <a:p>
            <a:pPr fontAlgn="auto">
              <a:spcBef>
                <a:spcPts val="580"/>
              </a:spcBef>
              <a:spcAft>
                <a:spcPts val="0"/>
              </a:spcAft>
              <a:defRPr/>
            </a:pPr>
            <a:endParaRPr lang="en-US" sz="2200" dirty="0">
              <a:latin typeface="Avenir Book"/>
              <a:cs typeface="Avenir Book"/>
            </a:endParaRPr>
          </a:p>
          <a:p>
            <a:pPr marL="548640" lvl="1" fontAlgn="auto">
              <a:spcBef>
                <a:spcPts val="370"/>
              </a:spcBef>
              <a:spcAft>
                <a:spcPts val="0"/>
              </a:spcAft>
              <a:defRPr/>
            </a:pPr>
            <a:r>
              <a:rPr lang="en-US" sz="2200" dirty="0">
                <a:latin typeface="Avenir Book"/>
                <a:cs typeface="Avenir Book"/>
              </a:rPr>
              <a:t>Dry mouth, blurred vision, loss of muscle control, sun sensitivity, nausea, sedation, diarrhea, muscle spasms, tremors</a:t>
            </a:r>
          </a:p>
        </p:txBody>
      </p:sp>
    </p:spTree>
    <p:extLst>
      <p:ext uri="{BB962C8B-B14F-4D97-AF65-F5344CB8AC3E}">
        <p14:creationId xmlns:p14="http://schemas.microsoft.com/office/powerpoint/2010/main" val="41861802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381000"/>
            <a:ext cx="8077200" cy="5395333"/>
          </a:xfrm>
        </p:spPr>
        <p:txBody>
          <a:bodyPr>
            <a:normAutofit/>
          </a:bodyPr>
          <a:lstStyle/>
          <a:p>
            <a:pPr marL="0" indent="0">
              <a:buNone/>
            </a:pPr>
            <a:r>
              <a:rPr lang="en-US" sz="1800" dirty="0">
                <a:latin typeface="Avenir Book"/>
                <a:cs typeface="Avenir Book"/>
              </a:rPr>
              <a:t>The older antipsychotics include the following:</a:t>
            </a:r>
          </a:p>
          <a:p>
            <a:pPr marL="0" indent="0">
              <a:buNone/>
            </a:pPr>
            <a:endParaRPr lang="en-US" sz="1800" dirty="0">
              <a:latin typeface="Avenir Book"/>
              <a:cs typeface="Avenir Book"/>
            </a:endParaRPr>
          </a:p>
          <a:p>
            <a:pPr marL="0" indent="0">
              <a:buNone/>
            </a:pPr>
            <a:r>
              <a:rPr lang="en-US" sz="1800" dirty="0">
                <a:latin typeface="Avenir Book"/>
                <a:cs typeface="Avenir Book"/>
              </a:rPr>
              <a:t>Haldol</a:t>
            </a:r>
          </a:p>
          <a:p>
            <a:pPr marL="0" indent="0">
              <a:buNone/>
            </a:pPr>
            <a:r>
              <a:rPr lang="en-US" sz="1800" dirty="0">
                <a:latin typeface="Avenir Book"/>
                <a:cs typeface="Avenir Book"/>
              </a:rPr>
              <a:t>Thorazine</a:t>
            </a:r>
          </a:p>
          <a:p>
            <a:pPr marL="0" indent="0">
              <a:buNone/>
            </a:pPr>
            <a:r>
              <a:rPr lang="en-US" sz="1800" dirty="0" err="1">
                <a:latin typeface="Avenir Book"/>
                <a:cs typeface="Avenir Book"/>
              </a:rPr>
              <a:t>Prolixin</a:t>
            </a:r>
            <a:endParaRPr lang="en-US" sz="1800" dirty="0">
              <a:latin typeface="Avenir Book"/>
              <a:cs typeface="Avenir Book"/>
            </a:endParaRPr>
          </a:p>
          <a:p>
            <a:pPr marL="0" indent="0">
              <a:buNone/>
            </a:pPr>
            <a:r>
              <a:rPr lang="en-US" sz="1800" dirty="0" err="1">
                <a:latin typeface="Avenir Book"/>
                <a:cs typeface="Avenir Book"/>
              </a:rPr>
              <a:t>Navane</a:t>
            </a:r>
            <a:endParaRPr lang="en-US" sz="1800" dirty="0">
              <a:latin typeface="Avenir Book"/>
              <a:cs typeface="Avenir Book"/>
            </a:endParaRPr>
          </a:p>
          <a:p>
            <a:pPr marL="0" indent="0">
              <a:buNone/>
            </a:pPr>
            <a:r>
              <a:rPr lang="en-US" sz="1800" dirty="0" err="1">
                <a:latin typeface="Avenir Book"/>
                <a:cs typeface="Avenir Book"/>
              </a:rPr>
              <a:t>Stelazine</a:t>
            </a:r>
            <a:endParaRPr lang="en-US" sz="1800" dirty="0">
              <a:latin typeface="Avenir Book"/>
              <a:cs typeface="Avenir Book"/>
            </a:endParaRPr>
          </a:p>
          <a:p>
            <a:pPr marL="0" indent="0">
              <a:buNone/>
            </a:pPr>
            <a:endParaRPr lang="en-US" sz="1800" dirty="0">
              <a:latin typeface="Avenir Book"/>
              <a:cs typeface="Avenir Book"/>
            </a:endParaRPr>
          </a:p>
          <a:p>
            <a:pPr marL="0" indent="0">
              <a:buNone/>
            </a:pPr>
            <a:r>
              <a:rPr lang="en-US" sz="1800" dirty="0">
                <a:latin typeface="Avenir Book"/>
                <a:cs typeface="Avenir Book"/>
              </a:rPr>
              <a:t>These are effective for the positive symptoms of </a:t>
            </a:r>
            <a:r>
              <a:rPr lang="en-US" sz="1800" dirty="0" err="1">
                <a:latin typeface="Avenir Book"/>
                <a:cs typeface="Avenir Book"/>
              </a:rPr>
              <a:t>Sz</a:t>
            </a:r>
            <a:endParaRPr lang="en-US" sz="1800" dirty="0">
              <a:latin typeface="Avenir Book"/>
              <a:cs typeface="Avenir Book"/>
            </a:endParaRPr>
          </a:p>
          <a:p>
            <a:pPr marL="0" indent="0">
              <a:buNone/>
            </a:pPr>
            <a:r>
              <a:rPr lang="en-US" sz="1800" dirty="0">
                <a:latin typeface="Avenir Book"/>
                <a:cs typeface="Avenir Book"/>
              </a:rPr>
              <a:t>We see a higher incidence of side effects such as Extrapyramidal Symptoms and Tardive Dyskinesia</a:t>
            </a:r>
          </a:p>
        </p:txBody>
      </p:sp>
    </p:spTree>
    <p:extLst>
      <p:ext uri="{BB962C8B-B14F-4D97-AF65-F5344CB8AC3E}">
        <p14:creationId xmlns:p14="http://schemas.microsoft.com/office/powerpoint/2010/main" val="346925515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457200"/>
            <a:ext cx="7543800" cy="4363844"/>
          </a:xfrm>
        </p:spPr>
        <p:txBody>
          <a:bodyPr>
            <a:noAutofit/>
          </a:bodyPr>
          <a:lstStyle/>
          <a:p>
            <a:pPr marL="0" indent="0">
              <a:buNone/>
            </a:pPr>
            <a:r>
              <a:rPr lang="en-US" sz="1600" dirty="0">
                <a:latin typeface="Avenir Book"/>
                <a:cs typeface="Avenir Book"/>
              </a:rPr>
              <a:t>The newer antipsychotics are called 2</a:t>
            </a:r>
            <a:r>
              <a:rPr lang="en-US" sz="1600" baseline="30000" dirty="0">
                <a:latin typeface="Avenir Book"/>
                <a:cs typeface="Avenir Book"/>
              </a:rPr>
              <a:t>nd</a:t>
            </a:r>
            <a:r>
              <a:rPr lang="en-US" sz="1600" dirty="0">
                <a:latin typeface="Avenir Book"/>
                <a:cs typeface="Avenir Book"/>
              </a:rPr>
              <a:t> Generation/Atypical and include the following:</a:t>
            </a:r>
          </a:p>
          <a:p>
            <a:pPr marL="0" indent="0">
              <a:buNone/>
            </a:pPr>
            <a:endParaRPr lang="en-US" sz="1600" dirty="0">
              <a:latin typeface="Avenir Book"/>
              <a:cs typeface="Avenir Book"/>
            </a:endParaRPr>
          </a:p>
          <a:p>
            <a:pPr marL="0" indent="0">
              <a:buNone/>
            </a:pPr>
            <a:r>
              <a:rPr lang="en-US" sz="1600" dirty="0">
                <a:latin typeface="Avenir Book"/>
                <a:cs typeface="Avenir Book"/>
              </a:rPr>
              <a:t>Clozaril: reduces the positive and negative symptoms</a:t>
            </a:r>
          </a:p>
          <a:p>
            <a:pPr marL="0" indent="0">
              <a:buNone/>
            </a:pPr>
            <a:r>
              <a:rPr lang="en-US" sz="1600" dirty="0">
                <a:latin typeface="Avenir Book"/>
                <a:cs typeface="Avenir Book"/>
              </a:rPr>
              <a:t>Side Effects: Respiratory arrest, seizures, pancreatitis, agranulocytosis, moderate weight gain, metabolic disturbances, orthostatic hypotension</a:t>
            </a:r>
          </a:p>
          <a:p>
            <a:pPr marL="0" indent="0">
              <a:buNone/>
            </a:pPr>
            <a:endParaRPr lang="en-US" sz="1600" dirty="0">
              <a:latin typeface="Avenir Book"/>
              <a:cs typeface="Avenir Book"/>
            </a:endParaRPr>
          </a:p>
          <a:p>
            <a:pPr marL="0" indent="0">
              <a:buNone/>
            </a:pPr>
            <a:r>
              <a:rPr lang="en-US" sz="1600" dirty="0">
                <a:latin typeface="Avenir Book"/>
                <a:cs typeface="Avenir Book"/>
              </a:rPr>
              <a:t>Risperdal, Zyprexa, Seroquel, Geodon: reduces positive and negative symptoms</a:t>
            </a:r>
          </a:p>
          <a:p>
            <a:pPr marL="0" indent="0">
              <a:buNone/>
            </a:pPr>
            <a:endParaRPr lang="en-US" sz="1600" dirty="0">
              <a:latin typeface="Avenir Book"/>
              <a:cs typeface="Avenir Book"/>
            </a:endParaRPr>
          </a:p>
          <a:p>
            <a:pPr marL="0" indent="0">
              <a:buNone/>
            </a:pPr>
            <a:r>
              <a:rPr lang="en-US" sz="1600" dirty="0">
                <a:latin typeface="Avenir Book"/>
                <a:cs typeface="Avenir Book"/>
              </a:rPr>
              <a:t>Side Effects: low rates of EPS, TD</a:t>
            </a:r>
          </a:p>
          <a:p>
            <a:pPr marL="0" indent="0">
              <a:buNone/>
            </a:pPr>
            <a:r>
              <a:rPr lang="en-US" sz="1600" dirty="0">
                <a:latin typeface="Avenir Book"/>
                <a:cs typeface="Avenir Book"/>
              </a:rPr>
              <a:t>Peripheral Side Effects: dry mouth, blurred vision, constipation, increased heart rate</a:t>
            </a:r>
          </a:p>
          <a:p>
            <a:pPr marL="0" indent="0">
              <a:buNone/>
            </a:pPr>
            <a:endParaRPr lang="en-US" sz="1600" dirty="0">
              <a:latin typeface="Avenir Book"/>
              <a:cs typeface="Avenir Book"/>
            </a:endParaRPr>
          </a:p>
          <a:p>
            <a:pPr marL="0" indent="0">
              <a:buNone/>
            </a:pPr>
            <a:r>
              <a:rPr lang="en-US" sz="1600" dirty="0">
                <a:latin typeface="Avenir Book"/>
                <a:cs typeface="Avenir Book"/>
              </a:rPr>
              <a:t>Central Side Effects: confusion, memory impairment, impaired concentration</a:t>
            </a:r>
          </a:p>
        </p:txBody>
      </p:sp>
    </p:spTree>
    <p:extLst>
      <p:ext uri="{BB962C8B-B14F-4D97-AF65-F5344CB8AC3E}">
        <p14:creationId xmlns:p14="http://schemas.microsoft.com/office/powerpoint/2010/main" val="23697058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81000"/>
            <a:ext cx="7963027" cy="4495800"/>
          </a:xfrm>
        </p:spPr>
        <p:txBody>
          <a:bodyPr anchor="b">
            <a:normAutofit/>
          </a:bodyPr>
          <a:lstStyle/>
          <a:p>
            <a:pPr marL="0" indent="0">
              <a:buNone/>
            </a:pPr>
            <a:r>
              <a:rPr lang="en-US" sz="1600" dirty="0">
                <a:latin typeface="Avenir Book"/>
                <a:cs typeface="Avenir Book"/>
              </a:rPr>
              <a:t>Antipsychotics/3</a:t>
            </a:r>
            <a:r>
              <a:rPr lang="en-US" sz="1600" baseline="30000" dirty="0">
                <a:latin typeface="Avenir Book"/>
                <a:cs typeface="Avenir Book"/>
              </a:rPr>
              <a:t>rd</a:t>
            </a:r>
            <a:r>
              <a:rPr lang="en-US" sz="1600" dirty="0">
                <a:latin typeface="Avenir Book"/>
                <a:cs typeface="Avenir Book"/>
              </a:rPr>
              <a:t> Generation (developed in 2003)</a:t>
            </a:r>
          </a:p>
          <a:p>
            <a:pPr marL="0" indent="0">
              <a:buNone/>
            </a:pPr>
            <a:endParaRPr lang="en-US" sz="1600" dirty="0">
              <a:latin typeface="Avenir Book"/>
              <a:cs typeface="Avenir Book"/>
            </a:endParaRPr>
          </a:p>
          <a:p>
            <a:pPr marL="0" indent="0">
              <a:buNone/>
            </a:pPr>
            <a:r>
              <a:rPr lang="en-US" sz="1600" dirty="0">
                <a:latin typeface="Avenir Book"/>
                <a:cs typeface="Avenir Book"/>
              </a:rPr>
              <a:t>Abilify: reduces positive and negative symptoms; evidence of cognitive improvement</a:t>
            </a:r>
          </a:p>
          <a:p>
            <a:pPr marL="0" indent="0">
              <a:buNone/>
            </a:pPr>
            <a:endParaRPr lang="en-US" sz="1600" dirty="0">
              <a:latin typeface="Avenir Book"/>
              <a:cs typeface="Avenir Book"/>
            </a:endParaRPr>
          </a:p>
          <a:p>
            <a:pPr marL="0" indent="0">
              <a:buNone/>
            </a:pPr>
            <a:r>
              <a:rPr lang="en-US" sz="1600" dirty="0">
                <a:latin typeface="Avenir Book"/>
                <a:cs typeface="Avenir Book"/>
              </a:rPr>
              <a:t>Side Effects: low rates of EPS; few anticholinergic effects; low risk of gain weight, metabolic/endocrine disturbances</a:t>
            </a:r>
          </a:p>
        </p:txBody>
      </p:sp>
    </p:spTree>
    <p:extLst>
      <p:ext uri="{BB962C8B-B14F-4D97-AF65-F5344CB8AC3E}">
        <p14:creationId xmlns:p14="http://schemas.microsoft.com/office/powerpoint/2010/main" val="13868823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90500" y="304800"/>
            <a:ext cx="8763000" cy="6248400"/>
          </a:xfrm>
        </p:spPr>
        <p:txBody>
          <a:bodyPr>
            <a:noAutofit/>
          </a:bodyPr>
          <a:lstStyle/>
          <a:p>
            <a:pPr marL="0" indent="0">
              <a:buNone/>
            </a:pPr>
            <a:r>
              <a:rPr lang="en-US" sz="1400" dirty="0">
                <a:latin typeface="Avenir Book"/>
                <a:cs typeface="Avenir Book"/>
              </a:rPr>
              <a:t>Antipsychotic Medication Side Effects</a:t>
            </a:r>
          </a:p>
          <a:p>
            <a:pPr marL="0" indent="0">
              <a:buNone/>
            </a:pPr>
            <a:endParaRPr lang="en-US" sz="1400" dirty="0">
              <a:latin typeface="Avenir Book"/>
              <a:cs typeface="Avenir Book"/>
            </a:endParaRPr>
          </a:p>
          <a:p>
            <a:pPr marL="0" indent="0">
              <a:buNone/>
            </a:pPr>
            <a:r>
              <a:rPr lang="en-US" sz="1400" dirty="0">
                <a:latin typeface="Avenir Book"/>
                <a:cs typeface="Avenir Book"/>
              </a:rPr>
              <a:t>Extrapyramidal Symptoms</a:t>
            </a:r>
          </a:p>
          <a:p>
            <a:pPr marL="0" indent="0">
              <a:buNone/>
            </a:pPr>
            <a:endParaRPr lang="en-US" sz="1400" dirty="0">
              <a:latin typeface="Avenir Book"/>
              <a:cs typeface="Avenir Book"/>
            </a:endParaRPr>
          </a:p>
          <a:p>
            <a:pPr marL="0" indent="0">
              <a:buNone/>
            </a:pPr>
            <a:r>
              <a:rPr lang="en-US" sz="1400" dirty="0">
                <a:latin typeface="Avenir Book"/>
                <a:cs typeface="Avenir Book"/>
              </a:rPr>
              <a:t>Akathisia: frequent movements, pacing, inability to sit still, inner restlessness</a:t>
            </a:r>
          </a:p>
          <a:p>
            <a:pPr marL="0" indent="0">
              <a:buNone/>
            </a:pPr>
            <a:endParaRPr lang="en-US" sz="1400" dirty="0">
              <a:latin typeface="Avenir Book"/>
              <a:cs typeface="Avenir Book"/>
            </a:endParaRPr>
          </a:p>
          <a:p>
            <a:pPr marL="0" indent="0">
              <a:buNone/>
            </a:pPr>
            <a:r>
              <a:rPr lang="en-US" sz="1400" dirty="0">
                <a:latin typeface="Avenir Book"/>
                <a:cs typeface="Avenir Book"/>
              </a:rPr>
              <a:t>Dystonia: involuntary muscle spasms of the tongue, face, neck that pull the body into postures.</a:t>
            </a:r>
          </a:p>
          <a:p>
            <a:pPr marL="0" indent="0">
              <a:buNone/>
            </a:pPr>
            <a:endParaRPr lang="en-US" sz="1400" dirty="0">
              <a:latin typeface="Avenir Book"/>
              <a:cs typeface="Avenir Book"/>
            </a:endParaRPr>
          </a:p>
          <a:p>
            <a:pPr marL="0" indent="0">
              <a:buNone/>
            </a:pPr>
            <a:r>
              <a:rPr lang="en-US" sz="1400" dirty="0">
                <a:latin typeface="Avenir Book"/>
                <a:cs typeface="Avenir Book"/>
              </a:rPr>
              <a:t>Parkinsonism: hand or arm shaking at rest, stiff posture, shuffling gait.</a:t>
            </a:r>
          </a:p>
          <a:p>
            <a:pPr marL="0" indent="0">
              <a:buNone/>
            </a:pPr>
            <a:endParaRPr lang="en-US" sz="1400" dirty="0">
              <a:latin typeface="Avenir Book"/>
              <a:cs typeface="Avenir Book"/>
            </a:endParaRPr>
          </a:p>
          <a:p>
            <a:pPr marL="0" indent="0">
              <a:buNone/>
            </a:pPr>
            <a:r>
              <a:rPr lang="en-US" sz="1400" dirty="0">
                <a:latin typeface="Avenir Book"/>
                <a:cs typeface="Avenir Book"/>
              </a:rPr>
              <a:t>Tardive Dyskinesia: protrusion of tongue, lip smacking, chewing movements, rocking</a:t>
            </a:r>
          </a:p>
          <a:p>
            <a:pPr marL="0" indent="0">
              <a:buNone/>
            </a:pPr>
            <a:endParaRPr lang="en-US" sz="1400" dirty="0">
              <a:latin typeface="Avenir Book"/>
              <a:cs typeface="Avenir Book"/>
            </a:endParaRPr>
          </a:p>
          <a:p>
            <a:pPr marL="0" indent="0">
              <a:buNone/>
            </a:pPr>
            <a:r>
              <a:rPr lang="en-US" sz="1400" dirty="0">
                <a:latin typeface="Avenir Book"/>
                <a:cs typeface="Avenir Book"/>
              </a:rPr>
              <a:t>Anticholinergic Medications: used to control side effects of antipsychotic medications.</a:t>
            </a:r>
          </a:p>
          <a:p>
            <a:pPr marL="0" indent="0">
              <a:buNone/>
            </a:pPr>
            <a:endParaRPr lang="en-US" sz="1400" dirty="0">
              <a:latin typeface="Avenir Book"/>
              <a:cs typeface="Avenir Book"/>
            </a:endParaRPr>
          </a:p>
          <a:p>
            <a:pPr marL="0" indent="0">
              <a:buNone/>
            </a:pPr>
            <a:r>
              <a:rPr lang="en-US" sz="1400" dirty="0">
                <a:latin typeface="Avenir Book"/>
                <a:cs typeface="Avenir Book"/>
              </a:rPr>
              <a:t>Anticholinergic medications include:  Cogentin, Artane and Benadryl</a:t>
            </a:r>
          </a:p>
        </p:txBody>
      </p:sp>
    </p:spTree>
    <p:extLst>
      <p:ext uri="{BB962C8B-B14F-4D97-AF65-F5344CB8AC3E}">
        <p14:creationId xmlns:p14="http://schemas.microsoft.com/office/powerpoint/2010/main" val="3282643709"/>
      </p:ext>
    </p:extLst>
  </p:cSld>
  <p:clrMapOvr>
    <a:overrideClrMapping bg1="dk1" tx1="lt1" bg2="dk2" tx2="lt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28600" y="152400"/>
            <a:ext cx="8458200" cy="5943600"/>
          </a:xfrm>
        </p:spPr>
        <p:txBody>
          <a:bodyPr>
            <a:normAutofit fontScale="85000" lnSpcReduction="10000"/>
          </a:bodyPr>
          <a:lstStyle/>
          <a:p>
            <a:pPr marL="0" indent="0" algn="ctr">
              <a:buNone/>
            </a:pPr>
            <a:r>
              <a:rPr lang="en-US" u="sng" dirty="0">
                <a:latin typeface="Avenir Book"/>
                <a:ea typeface="Calisto MT" pitchFamily="18" charset="0"/>
                <a:cs typeface="Avenir Book"/>
              </a:rPr>
              <a:t>Antidepressants</a:t>
            </a:r>
          </a:p>
          <a:p>
            <a:pPr marL="0" indent="0">
              <a:buNone/>
            </a:pPr>
            <a:endParaRPr lang="en-US" sz="2400" dirty="0">
              <a:latin typeface="Avenir Book"/>
              <a:ea typeface="Calisto MT" pitchFamily="18" charset="0"/>
              <a:cs typeface="Avenir Book"/>
            </a:endParaRPr>
          </a:p>
          <a:p>
            <a:pPr marL="0" indent="0">
              <a:buNone/>
            </a:pPr>
            <a:r>
              <a:rPr lang="en-US" sz="2000" dirty="0">
                <a:latin typeface="Avenir Book"/>
                <a:ea typeface="Calisto MT" pitchFamily="18" charset="0"/>
                <a:cs typeface="Avenir Book"/>
              </a:rPr>
              <a:t>Used for depressive disorders, such as anxiety and bulimia</a:t>
            </a:r>
          </a:p>
          <a:p>
            <a:pPr marL="0" indent="0">
              <a:buNone/>
            </a:pPr>
            <a:endParaRPr lang="en-US" sz="2000" dirty="0">
              <a:latin typeface="Avenir Book"/>
              <a:ea typeface="Calisto MT" pitchFamily="18" charset="0"/>
              <a:cs typeface="Avenir Book"/>
            </a:endParaRPr>
          </a:p>
          <a:p>
            <a:pPr lvl="1">
              <a:buFont typeface="Wingdings" charset="2"/>
              <a:buChar char="§"/>
            </a:pPr>
            <a:r>
              <a:rPr lang="en-US" sz="2000" dirty="0">
                <a:latin typeface="Avenir Book"/>
                <a:ea typeface="Calisto MT" pitchFamily="18" charset="0"/>
                <a:cs typeface="Avenir Book"/>
              </a:rPr>
              <a:t>Changes the concentration of specific neurotransmitters in the brain</a:t>
            </a:r>
          </a:p>
          <a:p>
            <a:pPr lvl="1">
              <a:buFont typeface="Wingdings" charset="2"/>
              <a:buChar char="§"/>
            </a:pPr>
            <a:r>
              <a:rPr lang="en-US" sz="2000" dirty="0">
                <a:latin typeface="Avenir Book"/>
                <a:ea typeface="Calisto MT" pitchFamily="18" charset="0"/>
                <a:cs typeface="Avenir Book"/>
              </a:rPr>
              <a:t>Can provide lasting long-term recovery from depression</a:t>
            </a:r>
          </a:p>
          <a:p>
            <a:pPr lvl="1">
              <a:buFont typeface="Wingdings" charset="2"/>
              <a:buChar char="§"/>
            </a:pPr>
            <a:endParaRPr lang="en-US" sz="2000" dirty="0">
              <a:latin typeface="Avenir Book"/>
              <a:ea typeface="Calisto MT" pitchFamily="18" charset="0"/>
              <a:cs typeface="Avenir Book"/>
            </a:endParaRPr>
          </a:p>
          <a:p>
            <a:pPr lvl="1">
              <a:buFont typeface="Wingdings" charset="2"/>
              <a:buChar char="§"/>
            </a:pPr>
            <a:r>
              <a:rPr lang="en-US" sz="2000" dirty="0">
                <a:latin typeface="Avenir Book"/>
                <a:ea typeface="Calisto MT" pitchFamily="18" charset="0"/>
                <a:cs typeface="Avenir Book"/>
              </a:rPr>
              <a:t>The antidepressants decrease irritability, sadness, hopelessness and suicidal ideations, improve sleep pattern, appetite, energy, improve mood.</a:t>
            </a:r>
          </a:p>
          <a:p>
            <a:pPr lvl="1">
              <a:buFont typeface="Wingdings" charset="2"/>
              <a:buChar char="§"/>
            </a:pPr>
            <a:endParaRPr lang="en-US" sz="2000" dirty="0">
              <a:latin typeface="Avenir Book"/>
              <a:ea typeface="Calisto MT" pitchFamily="18" charset="0"/>
              <a:cs typeface="Avenir Book"/>
            </a:endParaRPr>
          </a:p>
          <a:p>
            <a:pPr lvl="1">
              <a:buFont typeface="Wingdings" charset="2"/>
              <a:buChar char="§"/>
            </a:pPr>
            <a:r>
              <a:rPr lang="en-US" sz="2000" dirty="0">
                <a:latin typeface="Avenir Book"/>
                <a:ea typeface="Calisto MT" pitchFamily="18" charset="0"/>
                <a:cs typeface="Avenir Book"/>
              </a:rPr>
              <a:t>Types of Antidepressants:</a:t>
            </a:r>
          </a:p>
          <a:p>
            <a:pPr lvl="1">
              <a:buFont typeface="Wingdings" charset="2"/>
              <a:buChar char="§"/>
            </a:pPr>
            <a:endParaRPr lang="en-US" sz="2000" dirty="0">
              <a:latin typeface="Avenir Book"/>
              <a:ea typeface="Calisto MT" pitchFamily="18" charset="0"/>
              <a:cs typeface="Avenir Book"/>
            </a:endParaRPr>
          </a:p>
          <a:p>
            <a:pPr lvl="1">
              <a:buFont typeface="Wingdings" charset="2"/>
              <a:buChar char="§"/>
            </a:pPr>
            <a:r>
              <a:rPr lang="en-US" sz="2000" dirty="0">
                <a:latin typeface="Avenir Book"/>
                <a:ea typeface="Calisto MT" pitchFamily="18" charset="0"/>
                <a:cs typeface="Avenir Book"/>
              </a:rPr>
              <a:t>Selective Serotonin Reuptake Inhibitors (SSRIs):  Prozac, Zoloft, </a:t>
            </a:r>
            <a:r>
              <a:rPr lang="en-US" sz="2000" dirty="0" err="1">
                <a:latin typeface="Avenir Book"/>
                <a:ea typeface="Calisto MT" pitchFamily="18" charset="0"/>
                <a:cs typeface="Avenir Book"/>
              </a:rPr>
              <a:t>Luvox</a:t>
            </a:r>
            <a:r>
              <a:rPr lang="en-US" sz="2000" dirty="0">
                <a:latin typeface="Avenir Book"/>
                <a:ea typeface="Calisto MT" pitchFamily="18" charset="0"/>
                <a:cs typeface="Avenir Book"/>
              </a:rPr>
              <a:t>, Lexapro, Paxil</a:t>
            </a:r>
          </a:p>
          <a:p>
            <a:pPr lvl="1">
              <a:buFont typeface="Wingdings" charset="2"/>
              <a:buChar char="§"/>
            </a:pPr>
            <a:r>
              <a:rPr lang="en-US" sz="2000" dirty="0">
                <a:latin typeface="Avenir Book"/>
                <a:ea typeface="Calisto MT" pitchFamily="18" charset="0"/>
                <a:cs typeface="Avenir Book"/>
              </a:rPr>
              <a:t>Tricyclic Antidepressants (TCAs): Elavil, </a:t>
            </a:r>
            <a:r>
              <a:rPr lang="en-US" sz="2000" dirty="0" err="1">
                <a:latin typeface="Avenir Book"/>
                <a:ea typeface="Calisto MT" pitchFamily="18" charset="0"/>
                <a:cs typeface="Avenir Book"/>
              </a:rPr>
              <a:t>Tofranil</a:t>
            </a:r>
            <a:r>
              <a:rPr lang="en-US" sz="2000" dirty="0">
                <a:latin typeface="Avenir Book"/>
                <a:ea typeface="Calisto MT" pitchFamily="18" charset="0"/>
                <a:cs typeface="Avenir Book"/>
              </a:rPr>
              <a:t>, </a:t>
            </a:r>
            <a:r>
              <a:rPr lang="en-US" sz="2000" dirty="0" err="1">
                <a:latin typeface="Avenir Book"/>
                <a:ea typeface="Calisto MT" pitchFamily="18" charset="0"/>
                <a:cs typeface="Avenir Book"/>
              </a:rPr>
              <a:t>Pamelor</a:t>
            </a:r>
            <a:r>
              <a:rPr lang="en-US" sz="2000" dirty="0">
                <a:latin typeface="Avenir Book"/>
                <a:ea typeface="Calisto MT" pitchFamily="18" charset="0"/>
                <a:cs typeface="Avenir Book"/>
              </a:rPr>
              <a:t>, </a:t>
            </a:r>
            <a:r>
              <a:rPr lang="en-US" sz="2000" dirty="0" err="1">
                <a:latin typeface="Avenir Book"/>
                <a:ea typeface="Calisto MT" pitchFamily="18" charset="0"/>
                <a:cs typeface="Avenir Book"/>
              </a:rPr>
              <a:t>Norpramine</a:t>
            </a:r>
            <a:endParaRPr lang="en-US" sz="2000" dirty="0">
              <a:latin typeface="Avenir Book"/>
              <a:ea typeface="Calisto MT" pitchFamily="18" charset="0"/>
              <a:cs typeface="Avenir Book"/>
            </a:endParaRPr>
          </a:p>
          <a:p>
            <a:pPr lvl="1">
              <a:buFont typeface="Wingdings" charset="2"/>
              <a:buChar char="§"/>
            </a:pPr>
            <a:r>
              <a:rPr lang="en-US" sz="2000" dirty="0">
                <a:latin typeface="Avenir Book"/>
                <a:ea typeface="Calisto MT" pitchFamily="18" charset="0"/>
                <a:cs typeface="Avenir Book"/>
              </a:rPr>
              <a:t>Atypical Antidepressants: </a:t>
            </a:r>
            <a:r>
              <a:rPr lang="en-US" sz="2000" dirty="0" err="1">
                <a:latin typeface="Avenir Book"/>
                <a:ea typeface="Calisto MT" pitchFamily="18" charset="0"/>
                <a:cs typeface="Avenir Book"/>
              </a:rPr>
              <a:t>Wellbutrin</a:t>
            </a:r>
            <a:r>
              <a:rPr lang="en-US" sz="2000" dirty="0">
                <a:latin typeface="Avenir Book"/>
                <a:ea typeface="Calisto MT" pitchFamily="18" charset="0"/>
                <a:cs typeface="Avenir Book"/>
              </a:rPr>
              <a:t> and </a:t>
            </a:r>
            <a:r>
              <a:rPr lang="en-US" sz="2000" dirty="0" err="1">
                <a:latin typeface="Avenir Book"/>
                <a:ea typeface="Calisto MT" pitchFamily="18" charset="0"/>
                <a:cs typeface="Avenir Book"/>
              </a:rPr>
              <a:t>Desyrel</a:t>
            </a:r>
            <a:r>
              <a:rPr lang="en-US" sz="2000" dirty="0">
                <a:latin typeface="Avenir Book"/>
                <a:ea typeface="Calisto MT" pitchFamily="18" charset="0"/>
                <a:cs typeface="Avenir Book"/>
              </a:rPr>
              <a:t>)</a:t>
            </a:r>
          </a:p>
          <a:p>
            <a:pPr lvl="1">
              <a:buFont typeface="Wingdings" charset="2"/>
              <a:buChar char="§"/>
            </a:pPr>
            <a:endParaRPr lang="en-US" sz="2000" dirty="0">
              <a:latin typeface="Avenir Book"/>
              <a:ea typeface="Calisto MT" pitchFamily="18" charset="0"/>
              <a:cs typeface="Avenir Book"/>
            </a:endParaRPr>
          </a:p>
          <a:p>
            <a:pPr>
              <a:buFont typeface="Wingdings" charset="2"/>
              <a:buChar char="§"/>
            </a:pPr>
            <a:endParaRPr lang="en-US" dirty="0">
              <a:latin typeface="Avenir Book"/>
              <a:ea typeface="Calisto MT" pitchFamily="18" charset="0"/>
              <a:cs typeface="Avenir Book"/>
            </a:endParaRPr>
          </a:p>
          <a:p>
            <a:pPr marL="0" indent="0">
              <a:buNone/>
            </a:pPr>
            <a:endParaRPr lang="en-US" dirty="0"/>
          </a:p>
        </p:txBody>
      </p:sp>
    </p:spTree>
    <p:extLst>
      <p:ext uri="{BB962C8B-B14F-4D97-AF65-F5344CB8AC3E}">
        <p14:creationId xmlns:p14="http://schemas.microsoft.com/office/powerpoint/2010/main" val="15262480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90500" y="0"/>
            <a:ext cx="8763000" cy="6172200"/>
          </a:xfrm>
        </p:spPr>
        <p:txBody>
          <a:bodyPr>
            <a:normAutofit fontScale="77500" lnSpcReduction="20000"/>
          </a:bodyPr>
          <a:lstStyle/>
          <a:p>
            <a:pPr marL="0" indent="0" algn="just">
              <a:buNone/>
            </a:pPr>
            <a:endParaRPr lang="en-US" dirty="0">
              <a:latin typeface="Avenir Book"/>
              <a:cs typeface="Avenir Book"/>
            </a:endParaRPr>
          </a:p>
          <a:p>
            <a:pPr marL="0" indent="0" algn="just">
              <a:buNone/>
            </a:pPr>
            <a:r>
              <a:rPr lang="en-US" sz="2000" dirty="0">
                <a:latin typeface="Avenir Book"/>
                <a:cs typeface="Avenir Book"/>
              </a:rPr>
              <a:t>SSRIs alter the levels of the neurotransmitter serotonin in the brain, which, like other neurotransmitters, helps brain cells communicate with one another.</a:t>
            </a:r>
          </a:p>
          <a:p>
            <a:pPr algn="just"/>
            <a:endParaRPr lang="en-US" sz="2000" dirty="0">
              <a:latin typeface="Avenir Book"/>
              <a:cs typeface="Avenir Book"/>
            </a:endParaRPr>
          </a:p>
          <a:p>
            <a:pPr marL="0" indent="0" algn="just">
              <a:buNone/>
            </a:pPr>
            <a:r>
              <a:rPr lang="en-US" sz="2000" dirty="0">
                <a:latin typeface="Avenir Book"/>
                <a:cs typeface="Avenir Book"/>
              </a:rPr>
              <a:t>Prozac, Zoloft, Lexapro, Paxil, </a:t>
            </a:r>
            <a:r>
              <a:rPr lang="en-US" sz="2000" dirty="0" err="1">
                <a:latin typeface="Avenir Book"/>
                <a:cs typeface="Avenir Book"/>
              </a:rPr>
              <a:t>Celexa</a:t>
            </a:r>
            <a:r>
              <a:rPr lang="en-US" sz="2000" dirty="0">
                <a:latin typeface="Avenir Book"/>
                <a:cs typeface="Avenir Book"/>
              </a:rPr>
              <a:t> are some of the SSRIs commonly prescribed for panic disorder, OCD, PTSD, and social phobia. </a:t>
            </a:r>
          </a:p>
          <a:p>
            <a:pPr algn="just"/>
            <a:endParaRPr lang="en-US" sz="2000" dirty="0">
              <a:latin typeface="Avenir Book"/>
              <a:cs typeface="Avenir Book"/>
            </a:endParaRPr>
          </a:p>
          <a:p>
            <a:pPr marL="0" indent="0" algn="just">
              <a:buNone/>
            </a:pPr>
            <a:r>
              <a:rPr lang="en-US" sz="2000" dirty="0">
                <a:latin typeface="Avenir Book"/>
                <a:cs typeface="Avenir Book"/>
              </a:rPr>
              <a:t>Side Effects of SSRIs: sleeping problems, loss of appetite, sexual dysfunction</a:t>
            </a:r>
          </a:p>
          <a:p>
            <a:pPr marL="0" indent="0" algn="just">
              <a:buNone/>
            </a:pPr>
            <a:endParaRPr lang="en-US" sz="2000" dirty="0">
              <a:latin typeface="Avenir Book"/>
              <a:cs typeface="Avenir Book"/>
            </a:endParaRPr>
          </a:p>
          <a:p>
            <a:pPr marL="0" indent="0" algn="ctr">
              <a:buNone/>
            </a:pPr>
            <a:r>
              <a:rPr lang="en-US" sz="2000" dirty="0">
                <a:latin typeface="Avenir Book"/>
                <a:cs typeface="Avenir Book"/>
              </a:rPr>
              <a:t>Tricyclic Antidepressants</a:t>
            </a:r>
          </a:p>
          <a:p>
            <a:pPr marL="0" indent="0" algn="just">
              <a:buNone/>
            </a:pPr>
            <a:endParaRPr lang="en-US" sz="2000" dirty="0">
              <a:latin typeface="Avenir Book"/>
              <a:cs typeface="Avenir Book"/>
            </a:endParaRPr>
          </a:p>
          <a:p>
            <a:pPr marL="0" indent="0" algn="just">
              <a:buNone/>
            </a:pPr>
            <a:r>
              <a:rPr lang="en-US" sz="2000" dirty="0">
                <a:latin typeface="Avenir Book"/>
                <a:cs typeface="Avenir Book"/>
              </a:rPr>
              <a:t>May take up to 10-14 days to  they work; full effects in 4-8 weeks</a:t>
            </a:r>
          </a:p>
          <a:p>
            <a:pPr marL="0" indent="0" algn="just">
              <a:buNone/>
            </a:pPr>
            <a:r>
              <a:rPr lang="en-US" sz="2000" dirty="0">
                <a:latin typeface="Avenir Book"/>
                <a:cs typeface="Avenir Book"/>
              </a:rPr>
              <a:t>Alcohol blocks the effects of antidepressants</a:t>
            </a:r>
          </a:p>
          <a:p>
            <a:pPr marL="0" indent="0" algn="just">
              <a:buNone/>
            </a:pPr>
            <a:endParaRPr lang="en-US" sz="2000" dirty="0">
              <a:latin typeface="Avenir Book"/>
              <a:cs typeface="Avenir Book"/>
            </a:endParaRPr>
          </a:p>
          <a:p>
            <a:pPr marL="0" indent="0" algn="ctr">
              <a:buNone/>
            </a:pPr>
            <a:r>
              <a:rPr lang="en-US" sz="2000" dirty="0">
                <a:latin typeface="Avenir Book"/>
                <a:cs typeface="Avenir Book"/>
              </a:rPr>
              <a:t>Atypical Antidepressants</a:t>
            </a:r>
          </a:p>
          <a:p>
            <a:pPr marL="0" indent="0">
              <a:buNone/>
            </a:pPr>
            <a:endParaRPr lang="en-US" sz="2000" dirty="0">
              <a:latin typeface="Avenir Book"/>
              <a:cs typeface="Avenir Book"/>
            </a:endParaRPr>
          </a:p>
          <a:p>
            <a:pPr marL="0" indent="0">
              <a:buNone/>
            </a:pPr>
            <a:r>
              <a:rPr lang="en-US" sz="2000" dirty="0">
                <a:latin typeface="Avenir Book"/>
                <a:cs typeface="Avenir Book"/>
              </a:rPr>
              <a:t>These medications include:  </a:t>
            </a:r>
            <a:r>
              <a:rPr lang="en-US" sz="2000" dirty="0" err="1">
                <a:latin typeface="Avenir Book"/>
                <a:cs typeface="Avenir Book"/>
              </a:rPr>
              <a:t>Wellbutrin</a:t>
            </a:r>
            <a:r>
              <a:rPr lang="en-US" sz="2000" dirty="0">
                <a:latin typeface="Avenir Book"/>
                <a:cs typeface="Avenir Book"/>
              </a:rPr>
              <a:t>, </a:t>
            </a:r>
            <a:r>
              <a:rPr lang="en-US" sz="2000" dirty="0" err="1">
                <a:latin typeface="Avenir Book"/>
                <a:cs typeface="Avenir Book"/>
              </a:rPr>
              <a:t>Desyrel</a:t>
            </a:r>
            <a:r>
              <a:rPr lang="en-US" sz="2000" dirty="0">
                <a:latin typeface="Avenir Book"/>
                <a:cs typeface="Avenir Book"/>
              </a:rPr>
              <a:t>, Effexor, </a:t>
            </a:r>
            <a:r>
              <a:rPr lang="en-US" sz="2000" dirty="0" err="1">
                <a:latin typeface="Avenir Book"/>
                <a:cs typeface="Avenir Book"/>
              </a:rPr>
              <a:t>Remeron</a:t>
            </a:r>
            <a:r>
              <a:rPr lang="en-US" sz="2000" dirty="0">
                <a:latin typeface="Avenir Book"/>
                <a:cs typeface="Avenir Book"/>
              </a:rPr>
              <a:t>, </a:t>
            </a:r>
            <a:r>
              <a:rPr lang="en-US" sz="2000" dirty="0" err="1">
                <a:latin typeface="Avenir Book"/>
                <a:cs typeface="Avenir Book"/>
              </a:rPr>
              <a:t>Serzone</a:t>
            </a:r>
            <a:endParaRPr lang="en-US" sz="2000" dirty="0">
              <a:latin typeface="Avenir Book"/>
              <a:cs typeface="Avenir Book"/>
            </a:endParaRPr>
          </a:p>
          <a:p>
            <a:pPr marL="0" indent="0" algn="just">
              <a:buNone/>
            </a:pPr>
            <a:endParaRPr lang="en-US" sz="2000" dirty="0">
              <a:latin typeface="Avenir Book"/>
              <a:cs typeface="Avenir Book"/>
            </a:endParaRPr>
          </a:p>
          <a:p>
            <a:pPr marL="0" indent="0" algn="just">
              <a:buNone/>
            </a:pPr>
            <a:endParaRPr lang="en-US" sz="2000" dirty="0">
              <a:latin typeface="Avenir Book"/>
              <a:cs typeface="Avenir Book"/>
            </a:endParaRPr>
          </a:p>
          <a:p>
            <a:endParaRPr lang="en-US" dirty="0"/>
          </a:p>
        </p:txBody>
      </p:sp>
    </p:spTree>
    <p:extLst>
      <p:ext uri="{BB962C8B-B14F-4D97-AF65-F5344CB8AC3E}">
        <p14:creationId xmlns:p14="http://schemas.microsoft.com/office/powerpoint/2010/main" val="1100321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FD2E9E-28E6-B643-85D4-B0230E517033}"/>
              </a:ext>
            </a:extLst>
          </p:cNvPr>
          <p:cNvSpPr>
            <a:spLocks noGrp="1"/>
          </p:cNvSpPr>
          <p:nvPr>
            <p:ph idx="1"/>
          </p:nvPr>
        </p:nvSpPr>
        <p:spPr>
          <a:xfrm>
            <a:off x="304800" y="228600"/>
            <a:ext cx="8610599" cy="5638799"/>
          </a:xfrm>
        </p:spPr>
        <p:txBody>
          <a:bodyPr>
            <a:normAutofit fontScale="62500" lnSpcReduction="20000"/>
          </a:bodyPr>
          <a:lstStyle/>
          <a:p>
            <a:r>
              <a:rPr lang="en-US" sz="2600" dirty="0"/>
              <a:t>Diagnosing schizophrenia </a:t>
            </a:r>
            <a:r>
              <a:rPr lang="en-US" dirty="0"/>
              <a:t> </a:t>
            </a:r>
          </a:p>
          <a:p>
            <a:pPr marL="0" indent="0">
              <a:buNone/>
            </a:pPr>
            <a:r>
              <a:rPr lang="en-US" dirty="0"/>
              <a:t> Eighty-five percent of people with schizophrenia endorse these symptoms, but be wary of jumping to conclusions, because they are not specific Schizophrenia is a clinical diagnosis made through observation of the patient and the patient’s history. </a:t>
            </a:r>
          </a:p>
          <a:p>
            <a:r>
              <a:rPr lang="en-US" dirty="0"/>
              <a:t>There must be 2 or more of the characteristic symptoms below (Criterion A) with at least one symptom being items 1, 2 or 3. These symptoms must be present for a significant portion of time during a 1 month period (or less, if successfully treated). </a:t>
            </a:r>
          </a:p>
          <a:p>
            <a:r>
              <a:rPr lang="en-US" dirty="0"/>
              <a:t>The patient must have continuous, persistent signs of disturbance for at least 6 months, which includes the 1 month period of symptoms (or less, if successfully treated) and may include prodromal or residual periods. </a:t>
            </a:r>
          </a:p>
          <a:p>
            <a:r>
              <a:rPr lang="en-US" b="1" cap="all" dirty="0"/>
              <a:t>CRITERION A:</a:t>
            </a:r>
          </a:p>
          <a:p>
            <a:r>
              <a:rPr lang="en-US" dirty="0"/>
              <a:t>A. Positive symptoms (presence of abnormal behavior) </a:t>
            </a:r>
          </a:p>
          <a:p>
            <a:r>
              <a:rPr lang="en-US" dirty="0"/>
              <a:t>1. Delusions</a:t>
            </a:r>
          </a:p>
          <a:p>
            <a:r>
              <a:rPr lang="en-US" dirty="0"/>
              <a:t>2. Hallucinations</a:t>
            </a:r>
          </a:p>
          <a:p>
            <a:r>
              <a:rPr lang="en-US" dirty="0"/>
              <a:t>3. Disorganized speech (</a:t>
            </a:r>
            <a:r>
              <a:rPr lang="en-US" dirty="0" err="1"/>
              <a:t>eg</a:t>
            </a:r>
            <a:r>
              <a:rPr lang="en-US" dirty="0"/>
              <a:t>, frequent derailment or incoherence)</a:t>
            </a:r>
          </a:p>
          <a:p>
            <a:r>
              <a:rPr lang="en-US" dirty="0"/>
              <a:t>4. Grossly disorganized or catatonic behavior</a:t>
            </a:r>
          </a:p>
          <a:p>
            <a:r>
              <a:rPr lang="en-US" dirty="0"/>
              <a:t>B. Negative symptoms (absence or disruption of normal behavior) </a:t>
            </a:r>
          </a:p>
          <a:p>
            <a:r>
              <a:rPr lang="en-US" dirty="0"/>
              <a:t>5. Negative symptoms include affective flattening, alogia, avolition, anhedonia, </a:t>
            </a:r>
            <a:r>
              <a:rPr lang="en-US" dirty="0" err="1"/>
              <a:t>asociality</a:t>
            </a:r>
            <a:r>
              <a:rPr lang="en-US" dirty="0"/>
              <a:t>.</a:t>
            </a:r>
          </a:p>
          <a:p>
            <a:r>
              <a:rPr lang="en-US" dirty="0"/>
              <a:t>Grossly Disorganized Motor Behavior (catatonia) </a:t>
            </a:r>
          </a:p>
          <a:p>
            <a:r>
              <a:rPr lang="en-US" dirty="0"/>
              <a:t>May include stupor, catalepsy (trancelike state) and waxy flexibility (immobile physical position), mutism and other puzzling behavior</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7751740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190500" y="228600"/>
            <a:ext cx="8763000" cy="6096000"/>
          </a:xfrm>
        </p:spPr>
        <p:txBody>
          <a:bodyPr>
            <a:normAutofit fontScale="92500" lnSpcReduction="20000"/>
          </a:bodyPr>
          <a:lstStyle/>
          <a:p>
            <a:pPr marL="0" indent="0" algn="ctr">
              <a:buNone/>
            </a:pPr>
            <a:r>
              <a:rPr lang="en-US" sz="2400" dirty="0">
                <a:latin typeface="Avenir Book"/>
                <a:cs typeface="Avenir Book"/>
              </a:rPr>
              <a:t>Treatment for Schizophrenia</a:t>
            </a:r>
          </a:p>
          <a:p>
            <a:pPr marL="0" indent="0" algn="just">
              <a:buNone/>
            </a:pPr>
            <a:endParaRPr lang="en-US" sz="2000" dirty="0">
              <a:latin typeface="Avenir Book"/>
              <a:cs typeface="Avenir Book"/>
            </a:endParaRPr>
          </a:p>
          <a:p>
            <a:pPr marL="0" indent="0" algn="just">
              <a:buNone/>
            </a:pPr>
            <a:r>
              <a:rPr lang="en-US" sz="2000" dirty="0">
                <a:latin typeface="Avenir Book"/>
                <a:cs typeface="Avenir Book"/>
              </a:rPr>
              <a:t>Psychosocial Rehabilitation trains individuals living with </a:t>
            </a:r>
            <a:r>
              <a:rPr lang="en-US" sz="2000" dirty="0" err="1">
                <a:latin typeface="Avenir Book"/>
                <a:cs typeface="Avenir Book"/>
              </a:rPr>
              <a:t>Sz</a:t>
            </a:r>
            <a:r>
              <a:rPr lang="en-US" sz="2000" dirty="0">
                <a:latin typeface="Avenir Book"/>
                <a:cs typeface="Avenir Book"/>
              </a:rPr>
              <a:t> to manage the daily challenges of their illness.</a:t>
            </a:r>
          </a:p>
          <a:p>
            <a:pPr marL="0" indent="0" algn="ctr">
              <a:buNone/>
            </a:pPr>
            <a:endParaRPr lang="en-US" sz="2000" dirty="0">
              <a:latin typeface="Avenir Book"/>
              <a:cs typeface="Avenir Book"/>
            </a:endParaRPr>
          </a:p>
          <a:p>
            <a:pPr marL="0" indent="0" algn="ctr">
              <a:buNone/>
            </a:pPr>
            <a:r>
              <a:rPr lang="en-US" sz="2000" dirty="0">
                <a:latin typeface="Avenir Book"/>
                <a:cs typeface="Avenir Book"/>
              </a:rPr>
              <a:t>Components of a Psychosocial Rehabilitation Program</a:t>
            </a:r>
          </a:p>
          <a:p>
            <a:pPr marL="0" indent="0" algn="ctr">
              <a:buNone/>
            </a:pPr>
            <a:endParaRPr lang="en-US" dirty="0">
              <a:latin typeface="Avenir Book"/>
              <a:cs typeface="Avenir Book"/>
            </a:endParaRPr>
          </a:p>
          <a:p>
            <a:pPr algn="just"/>
            <a:r>
              <a:rPr lang="en-US" sz="2000" dirty="0">
                <a:latin typeface="Avenir Book"/>
                <a:cs typeface="Avenir Book"/>
              </a:rPr>
              <a:t>Family Education: teaching family members how to adjust and cope with their loved one living with </a:t>
            </a:r>
            <a:r>
              <a:rPr lang="en-US" sz="2000" dirty="0" err="1">
                <a:latin typeface="Avenir Book"/>
                <a:cs typeface="Avenir Book"/>
              </a:rPr>
              <a:t>Sz</a:t>
            </a:r>
            <a:endParaRPr lang="en-US" sz="2000" dirty="0">
              <a:latin typeface="Avenir Book"/>
              <a:cs typeface="Avenir Book"/>
            </a:endParaRPr>
          </a:p>
          <a:p>
            <a:pPr algn="just"/>
            <a:r>
              <a:rPr lang="en-US" sz="2000" dirty="0">
                <a:latin typeface="Avenir Book"/>
                <a:cs typeface="Avenir Book"/>
              </a:rPr>
              <a:t>Illness Management Skills: training the individual with </a:t>
            </a:r>
            <a:r>
              <a:rPr lang="en-US" sz="2000" dirty="0" err="1">
                <a:latin typeface="Avenir Book"/>
                <a:cs typeface="Avenir Book"/>
              </a:rPr>
              <a:t>Sz</a:t>
            </a:r>
            <a:r>
              <a:rPr lang="en-US" sz="2000" dirty="0">
                <a:latin typeface="Avenir Book"/>
                <a:cs typeface="Avenir Book"/>
              </a:rPr>
              <a:t> on how to manage the symptoms of their illness.</a:t>
            </a:r>
          </a:p>
          <a:p>
            <a:pPr algn="just"/>
            <a:r>
              <a:rPr lang="en-US" sz="2000" dirty="0">
                <a:latin typeface="Avenir Book"/>
                <a:cs typeface="Avenir Book"/>
              </a:rPr>
              <a:t>Cognitive Behavior Therapy: helps the individual living with </a:t>
            </a:r>
            <a:r>
              <a:rPr lang="en-US" sz="2000" dirty="0" err="1">
                <a:latin typeface="Avenir Book"/>
                <a:cs typeface="Avenir Book"/>
              </a:rPr>
              <a:t>Sz</a:t>
            </a:r>
            <a:r>
              <a:rPr lang="en-US" sz="2000" dirty="0">
                <a:latin typeface="Avenir Book"/>
                <a:cs typeface="Avenir Book"/>
              </a:rPr>
              <a:t> how to identify current problems and arriving at solutions; challenging and removing irrational thoughts about their life and limiters.</a:t>
            </a:r>
          </a:p>
          <a:p>
            <a:pPr algn="just"/>
            <a:r>
              <a:rPr lang="en-US" sz="2000" dirty="0">
                <a:latin typeface="Avenir Book"/>
                <a:cs typeface="Avenir Book"/>
              </a:rPr>
              <a:t>Self-Help Groups: these provide ongoing support from others living with the illness.</a:t>
            </a:r>
          </a:p>
        </p:txBody>
      </p:sp>
    </p:spTree>
    <p:extLst>
      <p:ext uri="{BB962C8B-B14F-4D97-AF65-F5344CB8AC3E}">
        <p14:creationId xmlns:p14="http://schemas.microsoft.com/office/powerpoint/2010/main" val="3040219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190500" y="152400"/>
            <a:ext cx="8763000" cy="6019800"/>
          </a:xfrm>
        </p:spPr>
        <p:txBody>
          <a:bodyPr>
            <a:normAutofit fontScale="92500"/>
          </a:bodyPr>
          <a:lstStyle/>
          <a:p>
            <a:pPr algn="just"/>
            <a:r>
              <a:rPr lang="en-US" sz="2400" dirty="0">
                <a:latin typeface="Avenir Book"/>
                <a:cs typeface="Avenir Book"/>
              </a:rPr>
              <a:t>Vocational Therapy: these interventions include sheltered workshops, supported employment, job clubs and transitional employment programs. </a:t>
            </a:r>
          </a:p>
          <a:p>
            <a:pPr algn="just"/>
            <a:endParaRPr lang="en-US" sz="2400" dirty="0">
              <a:latin typeface="Avenir Book"/>
              <a:cs typeface="Avenir Book"/>
            </a:endParaRPr>
          </a:p>
          <a:p>
            <a:pPr algn="just"/>
            <a:r>
              <a:rPr lang="en-US" sz="2400" dirty="0">
                <a:latin typeface="Avenir Book"/>
                <a:cs typeface="Avenir Book"/>
              </a:rPr>
              <a:t>Art Therapy: this exercise helps the patient interpret their emotions and feelings without using words; a healthy form of distraction from their symptoms such as disturbing thoughts, distressing voices.</a:t>
            </a:r>
          </a:p>
          <a:p>
            <a:pPr marL="0" indent="0" algn="just">
              <a:buNone/>
            </a:pPr>
            <a:endParaRPr lang="en-US" sz="2400" dirty="0">
              <a:latin typeface="Avenir Book"/>
              <a:cs typeface="Avenir Book"/>
            </a:endParaRPr>
          </a:p>
          <a:p>
            <a:pPr algn="just"/>
            <a:r>
              <a:rPr lang="en-US" sz="2400" dirty="0">
                <a:latin typeface="Avenir Book"/>
                <a:cs typeface="Avenir Book"/>
              </a:rPr>
              <a:t>It gives a voice to their thoughts in symbolic form</a:t>
            </a:r>
          </a:p>
          <a:p>
            <a:pPr algn="just"/>
            <a:endParaRPr lang="en-US" sz="2400" dirty="0">
              <a:latin typeface="Avenir Book"/>
              <a:cs typeface="Avenir Book"/>
            </a:endParaRPr>
          </a:p>
          <a:p>
            <a:pPr algn="just"/>
            <a:r>
              <a:rPr lang="en-US" sz="2400" dirty="0">
                <a:latin typeface="Avenir Book"/>
                <a:cs typeface="Avenir Book"/>
              </a:rPr>
              <a:t>A patient could draw a collage to express their inner experiences</a:t>
            </a:r>
          </a:p>
        </p:txBody>
      </p:sp>
    </p:spTree>
    <p:extLst>
      <p:ext uri="{BB962C8B-B14F-4D97-AF65-F5344CB8AC3E}">
        <p14:creationId xmlns:p14="http://schemas.microsoft.com/office/powerpoint/2010/main" val="3138193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23AEC9F0-485E-40FF-93B9-CE5223EE5552}"/>
              </a:ext>
            </a:extLst>
          </p:cNvPr>
          <p:cNvGraphicFramePr>
            <a:graphicFrameLocks noGrp="1"/>
          </p:cNvGraphicFramePr>
          <p:nvPr>
            <p:ph idx="1"/>
            <p:extLst>
              <p:ext uri="{D42A27DB-BD31-4B8C-83A1-F6EECF244321}">
                <p14:modId xmlns:p14="http://schemas.microsoft.com/office/powerpoint/2010/main" val="3804038065"/>
              </p:ext>
            </p:extLst>
          </p:nvPr>
        </p:nvGraphicFramePr>
        <p:xfrm>
          <a:off x="466725" y="639763"/>
          <a:ext cx="7534275" cy="558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8211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5844" name="Content Placeholder 2">
            <a:extLst>
              <a:ext uri="{FF2B5EF4-FFF2-40B4-BE49-F238E27FC236}">
                <a16:creationId xmlns:a16="http://schemas.microsoft.com/office/drawing/2014/main" id="{FAB5757D-A9EB-464A-A0C7-FE64984FE871}"/>
              </a:ext>
            </a:extLst>
          </p:cNvPr>
          <p:cNvGraphicFramePr>
            <a:graphicFrameLocks noGrp="1"/>
          </p:cNvGraphicFramePr>
          <p:nvPr>
            <p:ph idx="1"/>
            <p:extLst>
              <p:ext uri="{D42A27DB-BD31-4B8C-83A1-F6EECF244321}">
                <p14:modId xmlns:p14="http://schemas.microsoft.com/office/powerpoint/2010/main" val="795198930"/>
              </p:ext>
            </p:extLst>
          </p:nvPr>
        </p:nvGraphicFramePr>
        <p:xfrm>
          <a:off x="1066800" y="228600"/>
          <a:ext cx="7010400" cy="558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4825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4" name="Content Placeholder 2">
            <a:extLst>
              <a:ext uri="{FF2B5EF4-FFF2-40B4-BE49-F238E27FC236}">
                <a16:creationId xmlns:a16="http://schemas.microsoft.com/office/drawing/2014/main" id="{8B15BD38-9237-4691-A693-F661749B9174}"/>
              </a:ext>
            </a:extLst>
          </p:cNvPr>
          <p:cNvGraphicFramePr>
            <a:graphicFrameLocks noGrp="1"/>
          </p:cNvGraphicFramePr>
          <p:nvPr>
            <p:ph idx="1"/>
            <p:extLst>
              <p:ext uri="{D42A27DB-BD31-4B8C-83A1-F6EECF244321}">
                <p14:modId xmlns:p14="http://schemas.microsoft.com/office/powerpoint/2010/main" val="983817557"/>
              </p:ext>
            </p:extLst>
          </p:nvPr>
        </p:nvGraphicFramePr>
        <p:xfrm>
          <a:off x="990601" y="470924"/>
          <a:ext cx="7790328"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199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F4B6B5-D654-B143-BEB1-EA1353A878E5}"/>
              </a:ext>
            </a:extLst>
          </p:cNvPr>
          <p:cNvSpPr>
            <a:spLocks noGrp="1"/>
          </p:cNvSpPr>
          <p:nvPr>
            <p:ph idx="1"/>
          </p:nvPr>
        </p:nvSpPr>
        <p:spPr>
          <a:xfrm>
            <a:off x="381000" y="304801"/>
            <a:ext cx="8534399" cy="5161546"/>
          </a:xfrm>
        </p:spPr>
        <p:txBody>
          <a:bodyPr/>
          <a:lstStyle/>
          <a:p>
            <a:r>
              <a:rPr lang="en-US" dirty="0"/>
              <a:t>Hallucinations are reported by 75% of newly diagnosed Schizophrenics and they are usually in one sensory modality.</a:t>
            </a:r>
          </a:p>
          <a:p>
            <a:r>
              <a:rPr lang="en-US" dirty="0"/>
              <a:t>90% of the time they are auditory and 40% are visual.</a:t>
            </a:r>
          </a:p>
          <a:p>
            <a:r>
              <a:rPr lang="en-US" dirty="0"/>
              <a:t>Voices may whisper or shout, comment on the individual’s behavior or instruct the person to do something.</a:t>
            </a:r>
          </a:p>
          <a:p>
            <a:r>
              <a:rPr lang="en-US" dirty="0"/>
              <a:t>The voices may be known to the individual or strangers; one or two words constantly repeated. </a:t>
            </a:r>
          </a:p>
          <a:p>
            <a:r>
              <a:rPr lang="en-US" dirty="0"/>
              <a:t>Visual hallucinations are bizarre; frightening or threatening such as seeing snakes crawling out of a skull, blood on the wall.</a:t>
            </a:r>
          </a:p>
          <a:p>
            <a:r>
              <a:rPr lang="en-US" dirty="0"/>
              <a:t>Olfactory (smell) and tactile hallucinations are rare; bugs/insects crawling under skin.</a:t>
            </a:r>
          </a:p>
        </p:txBody>
      </p:sp>
    </p:spTree>
    <p:extLst>
      <p:ext uri="{BB962C8B-B14F-4D97-AF65-F5344CB8AC3E}">
        <p14:creationId xmlns:p14="http://schemas.microsoft.com/office/powerpoint/2010/main" val="159838269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20684</TotalTime>
  <Words>4709</Words>
  <Application>Microsoft Macintosh PowerPoint</Application>
  <PresentationFormat>On-screen Show (4:3)</PresentationFormat>
  <Paragraphs>450</Paragraphs>
  <Slides>51</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51</vt:i4>
      </vt:variant>
    </vt:vector>
  </HeadingPairs>
  <TitlesOfParts>
    <vt:vector size="59" baseType="lpstr">
      <vt:lpstr>Arial</vt:lpstr>
      <vt:lpstr>Avenir Book</vt:lpstr>
      <vt:lpstr>Calisto MT</vt:lpstr>
      <vt:lpstr>Gill Sans MT</vt:lpstr>
      <vt:lpstr>Times New Roman</vt:lpstr>
      <vt:lpstr>Wingdings</vt:lpstr>
      <vt:lpstr>Wingdings 2</vt:lpstr>
      <vt:lpstr>Gallery</vt:lpstr>
      <vt:lpstr>Schizophrenia Spectrum and Other Psychotic Disorders</vt:lpstr>
      <vt:lpstr>PowerPoint Presentation</vt:lpstr>
      <vt:lpstr>Schizophrenia </vt:lpstr>
      <vt:lpstr>Schizophrenia</vt:lpstr>
      <vt:lpstr>PowerPoint Presentation</vt:lpstr>
      <vt:lpstr>PowerPoint Presentation</vt:lpstr>
      <vt:lpstr>PowerPoint Presentation</vt:lpstr>
      <vt:lpstr>PowerPoint Presentation</vt:lpstr>
      <vt:lpstr>PowerPoint Presentation</vt:lpstr>
      <vt:lpstr>PowerPoint Presentation</vt:lpstr>
      <vt:lpstr>What Causes Auditory Hallucinations?</vt:lpstr>
      <vt:lpstr>PowerPoint Presentation</vt:lpstr>
      <vt:lpstr>PowerPoint Presentation</vt:lpstr>
      <vt:lpstr>PowerPoint Presentation</vt:lpstr>
      <vt:lpstr>Negative Sx’s of schizophrenia</vt:lpstr>
      <vt:lpstr>What is Psychosis?</vt:lpstr>
      <vt:lpstr>Brief Psychotic Disorder</vt:lpstr>
      <vt:lpstr>Schizophreniform Disorder</vt:lpstr>
      <vt:lpstr>Schizoaffective Disorder</vt:lpstr>
      <vt:lpstr>Delusional Disorder</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   Structural Irregularities</vt:lpstr>
      <vt:lpstr>Environmental Risk Factors</vt:lpstr>
      <vt:lpstr>How it emerges  1) Onset may be insidious or gradual (3/4 of cases)   2) Onset may be abrupt or sudden (1/4 of cases)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Schizophrenia Spectrum and Other Psychotic Disorders</dc:title>
  <dc:creator>Microsoft Office User</dc:creator>
  <cp:lastModifiedBy>Levy, Elie</cp:lastModifiedBy>
  <cp:revision>28</cp:revision>
  <dcterms:created xsi:type="dcterms:W3CDTF">2019-11-06T05:09:08Z</dcterms:created>
  <dcterms:modified xsi:type="dcterms:W3CDTF">2025-04-23T04:52:17Z</dcterms:modified>
</cp:coreProperties>
</file>