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977" r:id="rId1"/>
  </p:sldMasterIdLst>
  <p:notesMasterIdLst>
    <p:notesMasterId r:id="rId52"/>
  </p:notesMasterIdLst>
  <p:handoutMasterIdLst>
    <p:handoutMasterId r:id="rId53"/>
  </p:handoutMasterIdLst>
  <p:sldIdLst>
    <p:sldId id="567" r:id="rId2"/>
    <p:sldId id="967" r:id="rId3"/>
    <p:sldId id="986" r:id="rId4"/>
    <p:sldId id="951" r:id="rId5"/>
    <p:sldId id="959" r:id="rId6"/>
    <p:sldId id="976" r:id="rId7"/>
    <p:sldId id="972" r:id="rId8"/>
    <p:sldId id="952" r:id="rId9"/>
    <p:sldId id="953" r:id="rId10"/>
    <p:sldId id="984" r:id="rId11"/>
    <p:sldId id="981" r:id="rId12"/>
    <p:sldId id="982" r:id="rId13"/>
    <p:sldId id="983" r:id="rId14"/>
    <p:sldId id="955" r:id="rId15"/>
    <p:sldId id="828" r:id="rId16"/>
    <p:sldId id="940" r:id="rId17"/>
    <p:sldId id="973" r:id="rId18"/>
    <p:sldId id="948" r:id="rId19"/>
    <p:sldId id="941" r:id="rId20"/>
    <p:sldId id="780" r:id="rId21"/>
    <p:sldId id="977" r:id="rId22"/>
    <p:sldId id="943" r:id="rId23"/>
    <p:sldId id="944" r:id="rId24"/>
    <p:sldId id="946" r:id="rId25"/>
    <p:sldId id="775" r:id="rId26"/>
    <p:sldId id="837" r:id="rId27"/>
    <p:sldId id="838" r:id="rId28"/>
    <p:sldId id="988" r:id="rId29"/>
    <p:sldId id="781" r:id="rId30"/>
    <p:sldId id="782" r:id="rId31"/>
    <p:sldId id="969" r:id="rId32"/>
    <p:sldId id="842" r:id="rId33"/>
    <p:sldId id="844" r:id="rId34"/>
    <p:sldId id="850" r:id="rId35"/>
    <p:sldId id="784" r:id="rId36"/>
    <p:sldId id="978" r:id="rId37"/>
    <p:sldId id="971" r:id="rId38"/>
    <p:sldId id="970" r:id="rId39"/>
    <p:sldId id="964" r:id="rId40"/>
    <p:sldId id="851" r:id="rId41"/>
    <p:sldId id="980" r:id="rId42"/>
    <p:sldId id="686" r:id="rId43"/>
    <p:sldId id="852" r:id="rId44"/>
    <p:sldId id="979" r:id="rId45"/>
    <p:sldId id="974" r:id="rId46"/>
    <p:sldId id="975" r:id="rId47"/>
    <p:sldId id="688" r:id="rId48"/>
    <p:sldId id="788" r:id="rId49"/>
    <p:sldId id="962" r:id="rId50"/>
    <p:sldId id="956" r:id="rId51"/>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59" autoAdjust="0"/>
    <p:restoredTop sz="89747" autoAdjust="0"/>
  </p:normalViewPr>
  <p:slideViewPr>
    <p:cSldViewPr>
      <p:cViewPr varScale="1">
        <p:scale>
          <a:sx n="110" d="100"/>
          <a:sy n="110" d="100"/>
        </p:scale>
        <p:origin x="1440" y="184"/>
      </p:cViewPr>
      <p:guideLst>
        <p:guide orient="horz" pos="2160"/>
        <p:guide pos="288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63" d="100"/>
        <a:sy n="163" d="100"/>
      </p:scale>
      <p:origin x="0" y="0"/>
    </p:cViewPr>
  </p:sorterViewPr>
  <p:notesViewPr>
    <p:cSldViewPr>
      <p:cViewPr varScale="1">
        <p:scale>
          <a:sx n="38" d="100"/>
          <a:sy n="38" d="100"/>
        </p:scale>
        <p:origin x="-1530"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_rels/data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72.svg"/></Relationships>
</file>

<file path=ppt/diagrams/_rels/data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49.svg"/></Relationships>
</file>

<file path=ppt/diagrams/_rels/data15.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diagrams/_rels/data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0.png"/><Relationship Id="rId7" Type="http://schemas.openxmlformats.org/officeDocument/2006/relationships/image" Target="../media/image10.png"/><Relationship Id="rId2" Type="http://schemas.openxmlformats.org/officeDocument/2006/relationships/image" Target="../media/image89.svg"/><Relationship Id="rId1" Type="http://schemas.openxmlformats.org/officeDocument/2006/relationships/image" Target="../media/image88.png"/><Relationship Id="rId6" Type="http://schemas.openxmlformats.org/officeDocument/2006/relationships/image" Target="../media/image6.svg"/><Relationship Id="rId5" Type="http://schemas.openxmlformats.org/officeDocument/2006/relationships/image" Target="../media/image11.png"/><Relationship Id="rId4" Type="http://schemas.openxmlformats.org/officeDocument/2006/relationships/image" Target="../media/image91.svg"/></Relationships>
</file>

<file path=ppt/diagrams/_rels/data1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92.png"/><Relationship Id="rId7" Type="http://schemas.openxmlformats.org/officeDocument/2006/relationships/image" Target="../media/image27.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93.svg"/></Relationships>
</file>

<file path=ppt/diagrams/_rels/data18.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svg"/><Relationship Id="rId1" Type="http://schemas.openxmlformats.org/officeDocument/2006/relationships/image" Target="../media/image95.png"/><Relationship Id="rId6" Type="http://schemas.openxmlformats.org/officeDocument/2006/relationships/image" Target="../media/image100.svg"/><Relationship Id="rId5" Type="http://schemas.openxmlformats.org/officeDocument/2006/relationships/image" Target="../media/image99.png"/><Relationship Id="rId10" Type="http://schemas.openxmlformats.org/officeDocument/2006/relationships/image" Target="../media/image49.svg"/><Relationship Id="rId4" Type="http://schemas.openxmlformats.org/officeDocument/2006/relationships/image" Target="../media/image98.svg"/><Relationship Id="rId9" Type="http://schemas.openxmlformats.org/officeDocument/2006/relationships/image" Target="../media/image48.png"/></Relationships>
</file>

<file path=ppt/diagrams/_rels/data1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71.png"/><Relationship Id="rId7" Type="http://schemas.openxmlformats.org/officeDocument/2006/relationships/image" Target="../media/image27.png"/><Relationship Id="rId2" Type="http://schemas.openxmlformats.org/officeDocument/2006/relationships/image" Target="../media/image108.svg"/><Relationship Id="rId1" Type="http://schemas.openxmlformats.org/officeDocument/2006/relationships/image" Target="../media/image107.png"/><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72.svg"/></Relationships>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111.svg"/><Relationship Id="rId5" Type="http://schemas.openxmlformats.org/officeDocument/2006/relationships/image" Target="../media/image110.png"/><Relationship Id="rId4" Type="http://schemas.openxmlformats.org/officeDocument/2006/relationships/image" Target="../media/image98.svg"/></Relationships>
</file>

<file path=ppt/diagrams/_rels/data22.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115.png"/><Relationship Id="rId7" Type="http://schemas.openxmlformats.org/officeDocument/2006/relationships/image" Target="../media/image97.png"/><Relationship Id="rId2" Type="http://schemas.openxmlformats.org/officeDocument/2006/relationships/image" Target="../media/image114.svg"/><Relationship Id="rId1" Type="http://schemas.openxmlformats.org/officeDocument/2006/relationships/image" Target="../media/image113.png"/><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118.svg"/><Relationship Id="rId4" Type="http://schemas.openxmlformats.org/officeDocument/2006/relationships/image" Target="../media/image116.svg"/><Relationship Id="rId9" Type="http://schemas.openxmlformats.org/officeDocument/2006/relationships/image" Target="../media/image117.png"/></Relationships>
</file>

<file path=ppt/diagrams/_rels/data23.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122.png"/><Relationship Id="rId7" Type="http://schemas.openxmlformats.org/officeDocument/2006/relationships/image" Target="../media/image124.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123.svg"/></Relationships>
</file>

<file path=ppt/diagrams/_rels/data24.xml.rels><?xml version="1.0" encoding="UTF-8" standalone="yes"?>
<Relationships xmlns="http://schemas.openxmlformats.org/package/2006/relationships"><Relationship Id="rId8" Type="http://schemas.openxmlformats.org/officeDocument/2006/relationships/image" Target="../media/image135.sv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svg"/><Relationship Id="rId1" Type="http://schemas.openxmlformats.org/officeDocument/2006/relationships/image" Target="../media/image128.png"/><Relationship Id="rId6" Type="http://schemas.openxmlformats.org/officeDocument/2006/relationships/image" Target="../media/image133.svg"/><Relationship Id="rId5" Type="http://schemas.openxmlformats.org/officeDocument/2006/relationships/image" Target="../media/image132.png"/><Relationship Id="rId10" Type="http://schemas.openxmlformats.org/officeDocument/2006/relationships/image" Target="../media/image137.svg"/><Relationship Id="rId4" Type="http://schemas.openxmlformats.org/officeDocument/2006/relationships/image" Target="../media/image131.svg"/><Relationship Id="rId9" Type="http://schemas.openxmlformats.org/officeDocument/2006/relationships/image" Target="../media/image136.png"/></Relationships>
</file>

<file path=ppt/diagrams/_rels/data25.xml.rels><?xml version="1.0" encoding="UTF-8" standalone="yes"?>
<Relationships xmlns="http://schemas.openxmlformats.org/package/2006/relationships"><Relationship Id="rId8" Type="http://schemas.openxmlformats.org/officeDocument/2006/relationships/image" Target="../media/image144.svg"/><Relationship Id="rId13" Type="http://schemas.openxmlformats.org/officeDocument/2006/relationships/image" Target="../media/image71.png"/><Relationship Id="rId3" Type="http://schemas.openxmlformats.org/officeDocument/2006/relationships/image" Target="../media/image139.png"/><Relationship Id="rId7" Type="http://schemas.openxmlformats.org/officeDocument/2006/relationships/image" Target="../media/image143.png"/><Relationship Id="rId12" Type="http://schemas.openxmlformats.org/officeDocument/2006/relationships/image" Target="../media/image1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142.svg"/><Relationship Id="rId11" Type="http://schemas.openxmlformats.org/officeDocument/2006/relationships/image" Target="../media/image147.png"/><Relationship Id="rId5" Type="http://schemas.openxmlformats.org/officeDocument/2006/relationships/image" Target="../media/image141.png"/><Relationship Id="rId10" Type="http://schemas.openxmlformats.org/officeDocument/2006/relationships/image" Target="../media/image146.svg"/><Relationship Id="rId4" Type="http://schemas.openxmlformats.org/officeDocument/2006/relationships/image" Target="../media/image140.svg"/><Relationship Id="rId9" Type="http://schemas.openxmlformats.org/officeDocument/2006/relationships/image" Target="../media/image145.png"/><Relationship Id="rId14" Type="http://schemas.openxmlformats.org/officeDocument/2006/relationships/image" Target="../media/image72.svg"/></Relationships>
</file>

<file path=ppt/diagrams/_rels/data26.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svg"/><Relationship Id="rId1" Type="http://schemas.openxmlformats.org/officeDocument/2006/relationships/image" Target="../media/image154.png"/><Relationship Id="rId6" Type="http://schemas.openxmlformats.org/officeDocument/2006/relationships/image" Target="../media/image159.svg"/><Relationship Id="rId5" Type="http://schemas.openxmlformats.org/officeDocument/2006/relationships/image" Target="../media/image158.png"/><Relationship Id="rId4" Type="http://schemas.openxmlformats.org/officeDocument/2006/relationships/image" Target="../media/image157.svg"/></Relationships>
</file>

<file path=ppt/diagrams/_rels/data27.xml.rels><?xml version="1.0" encoding="UTF-8" standalone="yes"?>
<Relationships xmlns="http://schemas.openxmlformats.org/package/2006/relationships"><Relationship Id="rId8" Type="http://schemas.openxmlformats.org/officeDocument/2006/relationships/image" Target="../media/image165.svg"/><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image" Target="../media/image155.svg"/><Relationship Id="rId1" Type="http://schemas.openxmlformats.org/officeDocument/2006/relationships/image" Target="../media/image154.png"/><Relationship Id="rId6" Type="http://schemas.openxmlformats.org/officeDocument/2006/relationships/image" Target="../media/image163.svg"/><Relationship Id="rId5" Type="http://schemas.openxmlformats.org/officeDocument/2006/relationships/image" Target="../media/image162.png"/><Relationship Id="rId4" Type="http://schemas.openxmlformats.org/officeDocument/2006/relationships/image" Target="../media/image161.svg"/></Relationships>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6.svg"/><Relationship Id="rId16" Type="http://schemas.openxmlformats.org/officeDocument/2006/relationships/image" Target="../media/image38.svg"/><Relationship Id="rId1" Type="http://schemas.openxmlformats.org/officeDocument/2006/relationships/image" Target="../media/image25.png"/><Relationship Id="rId6" Type="http://schemas.openxmlformats.org/officeDocument/2006/relationships/image" Target="../media/image14.svg"/><Relationship Id="rId11" Type="http://schemas.openxmlformats.org/officeDocument/2006/relationships/image" Target="../media/image33.png"/><Relationship Id="rId5" Type="http://schemas.openxmlformats.org/officeDocument/2006/relationships/image" Target="../media/image13.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 Id="rId14" Type="http://schemas.openxmlformats.org/officeDocument/2006/relationships/image" Target="../media/image36.svg"/></Relationships>
</file>

<file path=ppt/diagrams/_rels/data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27.png"/><Relationship Id="rId7" Type="http://schemas.openxmlformats.org/officeDocument/2006/relationships/image" Target="../media/image50.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28.svg"/></Relationships>
</file>

<file path=ppt/diagrams/_rels/data8.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9.svg"/><Relationship Id="rId1" Type="http://schemas.openxmlformats.org/officeDocument/2006/relationships/image" Target="../media/image53.png"/><Relationship Id="rId4" Type="http://schemas.openxmlformats.org/officeDocument/2006/relationships/image" Target="../media/image72.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72.svg"/><Relationship Id="rId5" Type="http://schemas.openxmlformats.org/officeDocument/2006/relationships/image" Target="../media/image73.png"/><Relationship Id="rId4" Type="http://schemas.openxmlformats.org/officeDocument/2006/relationships/image" Target="../media/image49.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0.png"/><Relationship Id="rId7" Type="http://schemas.openxmlformats.org/officeDocument/2006/relationships/image" Target="../media/image10.png"/><Relationship Id="rId2" Type="http://schemas.openxmlformats.org/officeDocument/2006/relationships/image" Target="../media/image89.svg"/><Relationship Id="rId1" Type="http://schemas.openxmlformats.org/officeDocument/2006/relationships/image" Target="../media/image88.png"/><Relationship Id="rId6" Type="http://schemas.openxmlformats.org/officeDocument/2006/relationships/image" Target="../media/image6.svg"/><Relationship Id="rId5" Type="http://schemas.openxmlformats.org/officeDocument/2006/relationships/image" Target="../media/image11.png"/><Relationship Id="rId4" Type="http://schemas.openxmlformats.org/officeDocument/2006/relationships/image" Target="../media/image91.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94.png"/><Relationship Id="rId7" Type="http://schemas.openxmlformats.org/officeDocument/2006/relationships/image" Target="../media/image40.png"/><Relationship Id="rId2" Type="http://schemas.openxmlformats.org/officeDocument/2006/relationships/image" Target="../media/image49.svg"/><Relationship Id="rId1" Type="http://schemas.openxmlformats.org/officeDocument/2006/relationships/image" Target="../media/image53.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93.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104.png"/><Relationship Id="rId7" Type="http://schemas.openxmlformats.org/officeDocument/2006/relationships/image" Target="../media/image106.png"/><Relationship Id="rId2" Type="http://schemas.openxmlformats.org/officeDocument/2006/relationships/image" Target="../media/image96.svg"/><Relationship Id="rId1" Type="http://schemas.openxmlformats.org/officeDocument/2006/relationships/image" Target="../media/image103.png"/><Relationship Id="rId6" Type="http://schemas.openxmlformats.org/officeDocument/2006/relationships/image" Target="../media/image100.svg"/><Relationship Id="rId5" Type="http://schemas.openxmlformats.org/officeDocument/2006/relationships/image" Target="../media/image105.png"/><Relationship Id="rId10" Type="http://schemas.openxmlformats.org/officeDocument/2006/relationships/image" Target="../media/image49.svg"/><Relationship Id="rId4" Type="http://schemas.openxmlformats.org/officeDocument/2006/relationships/image" Target="../media/image98.svg"/><Relationship Id="rId9" Type="http://schemas.openxmlformats.org/officeDocument/2006/relationships/image" Target="../media/image53.png"/></Relationships>
</file>

<file path=ppt/diagrams/_rels/drawing1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73.png"/><Relationship Id="rId7" Type="http://schemas.openxmlformats.org/officeDocument/2006/relationships/image" Target="../media/image40.png"/><Relationship Id="rId2" Type="http://schemas.openxmlformats.org/officeDocument/2006/relationships/image" Target="../media/image108.svg"/><Relationship Id="rId1" Type="http://schemas.openxmlformats.org/officeDocument/2006/relationships/image" Target="../media/image109.png"/><Relationship Id="rId6" Type="http://schemas.openxmlformats.org/officeDocument/2006/relationships/image" Target="../media/image98.svg"/><Relationship Id="rId5" Type="http://schemas.openxmlformats.org/officeDocument/2006/relationships/image" Target="../media/image104.png"/><Relationship Id="rId4" Type="http://schemas.openxmlformats.org/officeDocument/2006/relationships/image" Target="../media/image7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2.svg"/><Relationship Id="rId1" Type="http://schemas.openxmlformats.org/officeDocument/2006/relationships/image" Target="../media/image9.png"/><Relationship Id="rId6" Type="http://schemas.openxmlformats.org/officeDocument/2006/relationships/image" Target="../media/image6.svg"/><Relationship Id="rId5" Type="http://schemas.openxmlformats.org/officeDocument/2006/relationships/image" Target="../media/image11.png"/><Relationship Id="rId4" Type="http://schemas.openxmlformats.org/officeDocument/2006/relationships/image" Target="../media/image4.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72.svg"/><Relationship Id="rId1" Type="http://schemas.openxmlformats.org/officeDocument/2006/relationships/image" Target="../media/image73.png"/><Relationship Id="rId6" Type="http://schemas.openxmlformats.org/officeDocument/2006/relationships/image" Target="../media/image111.svg"/><Relationship Id="rId5" Type="http://schemas.openxmlformats.org/officeDocument/2006/relationships/image" Target="../media/image112.png"/><Relationship Id="rId4" Type="http://schemas.openxmlformats.org/officeDocument/2006/relationships/image" Target="../media/image98.svg"/></Relationships>
</file>

<file path=ppt/diagrams/_rels/drawing22.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120.png"/><Relationship Id="rId7" Type="http://schemas.openxmlformats.org/officeDocument/2006/relationships/image" Target="../media/image104.png"/><Relationship Id="rId2" Type="http://schemas.openxmlformats.org/officeDocument/2006/relationships/image" Target="../media/image114.svg"/><Relationship Id="rId1" Type="http://schemas.openxmlformats.org/officeDocument/2006/relationships/image" Target="../media/image119.png"/><Relationship Id="rId6" Type="http://schemas.openxmlformats.org/officeDocument/2006/relationships/image" Target="../media/image72.svg"/><Relationship Id="rId5" Type="http://schemas.openxmlformats.org/officeDocument/2006/relationships/image" Target="../media/image73.png"/><Relationship Id="rId10" Type="http://schemas.openxmlformats.org/officeDocument/2006/relationships/image" Target="../media/image118.svg"/><Relationship Id="rId4" Type="http://schemas.openxmlformats.org/officeDocument/2006/relationships/image" Target="../media/image116.svg"/><Relationship Id="rId9" Type="http://schemas.openxmlformats.org/officeDocument/2006/relationships/image" Target="../media/image121.png"/></Relationships>
</file>

<file path=ppt/diagrams/_rels/drawing23.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126.png"/><Relationship Id="rId7" Type="http://schemas.openxmlformats.org/officeDocument/2006/relationships/image" Target="../media/image127.png"/><Relationship Id="rId2" Type="http://schemas.openxmlformats.org/officeDocument/2006/relationships/image" Target="../media/image38.svg"/><Relationship Id="rId1" Type="http://schemas.openxmlformats.org/officeDocument/2006/relationships/image" Target="../media/image45.png"/><Relationship Id="rId6" Type="http://schemas.openxmlformats.org/officeDocument/2006/relationships/image" Target="../media/image49.svg"/><Relationship Id="rId5" Type="http://schemas.openxmlformats.org/officeDocument/2006/relationships/image" Target="../media/image53.png"/><Relationship Id="rId4" Type="http://schemas.openxmlformats.org/officeDocument/2006/relationships/image" Target="../media/image123.svg"/></Relationships>
</file>

<file path=ppt/diagrams/_rels/drawing24.xml.rels><?xml version="1.0" encoding="UTF-8" standalone="yes"?>
<Relationships xmlns="http://schemas.openxmlformats.org/package/2006/relationships"><Relationship Id="rId8" Type="http://schemas.openxmlformats.org/officeDocument/2006/relationships/image" Target="../media/image135.sv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svg"/><Relationship Id="rId1" Type="http://schemas.openxmlformats.org/officeDocument/2006/relationships/image" Target="../media/image128.png"/><Relationship Id="rId6" Type="http://schemas.openxmlformats.org/officeDocument/2006/relationships/image" Target="../media/image133.svg"/><Relationship Id="rId5" Type="http://schemas.openxmlformats.org/officeDocument/2006/relationships/image" Target="../media/image132.png"/><Relationship Id="rId10" Type="http://schemas.openxmlformats.org/officeDocument/2006/relationships/image" Target="../media/image137.svg"/><Relationship Id="rId4" Type="http://schemas.openxmlformats.org/officeDocument/2006/relationships/image" Target="../media/image131.svg"/><Relationship Id="rId9" Type="http://schemas.openxmlformats.org/officeDocument/2006/relationships/image" Target="../media/image136.png"/></Relationships>
</file>

<file path=ppt/diagrams/_rels/drawing25.xml.rels><?xml version="1.0" encoding="UTF-8" standalone="yes"?>
<Relationships xmlns="http://schemas.openxmlformats.org/package/2006/relationships"><Relationship Id="rId8" Type="http://schemas.openxmlformats.org/officeDocument/2006/relationships/image" Target="../media/image144.svg"/><Relationship Id="rId13" Type="http://schemas.openxmlformats.org/officeDocument/2006/relationships/image" Target="../media/image73.png"/><Relationship Id="rId3" Type="http://schemas.openxmlformats.org/officeDocument/2006/relationships/image" Target="../media/image149.png"/><Relationship Id="rId7" Type="http://schemas.openxmlformats.org/officeDocument/2006/relationships/image" Target="../media/image151.png"/><Relationship Id="rId12" Type="http://schemas.openxmlformats.org/officeDocument/2006/relationships/image" Target="../media/image148.svg"/><Relationship Id="rId2" Type="http://schemas.openxmlformats.org/officeDocument/2006/relationships/image" Target="../media/image38.svg"/><Relationship Id="rId1" Type="http://schemas.openxmlformats.org/officeDocument/2006/relationships/image" Target="../media/image45.png"/><Relationship Id="rId6" Type="http://schemas.openxmlformats.org/officeDocument/2006/relationships/image" Target="../media/image142.svg"/><Relationship Id="rId11" Type="http://schemas.openxmlformats.org/officeDocument/2006/relationships/image" Target="../media/image153.png"/><Relationship Id="rId5" Type="http://schemas.openxmlformats.org/officeDocument/2006/relationships/image" Target="../media/image150.png"/><Relationship Id="rId10" Type="http://schemas.openxmlformats.org/officeDocument/2006/relationships/image" Target="../media/image146.svg"/><Relationship Id="rId4" Type="http://schemas.openxmlformats.org/officeDocument/2006/relationships/image" Target="../media/image140.svg"/><Relationship Id="rId9" Type="http://schemas.openxmlformats.org/officeDocument/2006/relationships/image" Target="../media/image152.png"/><Relationship Id="rId14" Type="http://schemas.openxmlformats.org/officeDocument/2006/relationships/image" Target="../media/image72.svg"/></Relationships>
</file>

<file path=ppt/diagrams/_rels/drawing26.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svg"/><Relationship Id="rId1" Type="http://schemas.openxmlformats.org/officeDocument/2006/relationships/image" Target="../media/image154.png"/><Relationship Id="rId6" Type="http://schemas.openxmlformats.org/officeDocument/2006/relationships/image" Target="../media/image159.svg"/><Relationship Id="rId5" Type="http://schemas.openxmlformats.org/officeDocument/2006/relationships/image" Target="../media/image158.png"/><Relationship Id="rId4" Type="http://schemas.openxmlformats.org/officeDocument/2006/relationships/image" Target="../media/image157.svg"/></Relationships>
</file>

<file path=ppt/diagrams/_rels/drawing27.xml.rels><?xml version="1.0" encoding="UTF-8" standalone="yes"?>
<Relationships xmlns="http://schemas.openxmlformats.org/package/2006/relationships"><Relationship Id="rId8" Type="http://schemas.openxmlformats.org/officeDocument/2006/relationships/image" Target="../media/image165.svg"/><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image" Target="../media/image155.svg"/><Relationship Id="rId1" Type="http://schemas.openxmlformats.org/officeDocument/2006/relationships/image" Target="../media/image154.png"/><Relationship Id="rId6" Type="http://schemas.openxmlformats.org/officeDocument/2006/relationships/image" Target="../media/image163.svg"/><Relationship Id="rId5" Type="http://schemas.openxmlformats.org/officeDocument/2006/relationships/image" Target="../media/image162.png"/><Relationship Id="rId4" Type="http://schemas.openxmlformats.org/officeDocument/2006/relationships/image" Target="../media/image16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14.svg"/><Relationship Id="rId1" Type="http://schemas.openxmlformats.org/officeDocument/2006/relationships/image" Target="../media/image21.png"/><Relationship Id="rId6" Type="http://schemas.openxmlformats.org/officeDocument/2006/relationships/image" Target="../media/image18.svg"/><Relationship Id="rId5" Type="http://schemas.openxmlformats.org/officeDocument/2006/relationships/image" Target="../media/image23.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1.png"/><Relationship Id="rId12" Type="http://schemas.openxmlformats.org/officeDocument/2006/relationships/image" Target="../media/image34.svg"/><Relationship Id="rId2" Type="http://schemas.openxmlformats.org/officeDocument/2006/relationships/image" Target="../media/image26.svg"/><Relationship Id="rId16" Type="http://schemas.openxmlformats.org/officeDocument/2006/relationships/image" Target="../media/image38.svg"/><Relationship Id="rId1" Type="http://schemas.openxmlformats.org/officeDocument/2006/relationships/image" Target="../media/image39.png"/><Relationship Id="rId6" Type="http://schemas.openxmlformats.org/officeDocument/2006/relationships/image" Target="../media/image14.svg"/><Relationship Id="rId11" Type="http://schemas.openxmlformats.org/officeDocument/2006/relationships/image" Target="../media/image43.png"/><Relationship Id="rId5" Type="http://schemas.openxmlformats.org/officeDocument/2006/relationships/image" Target="../media/image21.png"/><Relationship Id="rId15" Type="http://schemas.openxmlformats.org/officeDocument/2006/relationships/image" Target="../media/image45.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42.png"/><Relationship Id="rId14" Type="http://schemas.openxmlformats.org/officeDocument/2006/relationships/image" Target="../media/image3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0.png"/><Relationship Id="rId7" Type="http://schemas.openxmlformats.org/officeDocument/2006/relationships/image" Target="../media/image54.png"/><Relationship Id="rId2" Type="http://schemas.openxmlformats.org/officeDocument/2006/relationships/image" Target="../media/image47.svg"/><Relationship Id="rId1" Type="http://schemas.openxmlformats.org/officeDocument/2006/relationships/image" Target="../media/image52.png"/><Relationship Id="rId6" Type="http://schemas.openxmlformats.org/officeDocument/2006/relationships/image" Target="../media/image49.svg"/><Relationship Id="rId5" Type="http://schemas.openxmlformats.org/officeDocument/2006/relationships/image" Target="../media/image53.png"/><Relationship Id="rId4" Type="http://schemas.openxmlformats.org/officeDocument/2006/relationships/image" Target="../media/image2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image" Target="../media/image56.svg"/><Relationship Id="rId1" Type="http://schemas.openxmlformats.org/officeDocument/2006/relationships/image" Target="../media/image65.png"/><Relationship Id="rId6" Type="http://schemas.openxmlformats.org/officeDocument/2006/relationships/image" Target="../media/image60.svg"/><Relationship Id="rId5" Type="http://schemas.openxmlformats.org/officeDocument/2006/relationships/image" Target="../media/image67.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867E8-6D39-4392-BE98-DD786161D93D}" type="doc">
      <dgm:prSet loTypeId="urn:microsoft.com/office/officeart/2016/7/layout/RepeatingBendingProcessNew" loCatId="process" qsTypeId="urn:microsoft.com/office/officeart/2005/8/quickstyle/simple2" qsCatId="simple" csTypeId="urn:microsoft.com/office/officeart/2005/8/colors/colorful2" csCatId="colorful" phldr="1"/>
      <dgm:spPr/>
      <dgm:t>
        <a:bodyPr/>
        <a:lstStyle/>
        <a:p>
          <a:endParaRPr lang="en-US"/>
        </a:p>
      </dgm:t>
    </dgm:pt>
    <dgm:pt modelId="{C2108D05-DDE9-4F89-BAAC-F23D7D9C16BC}">
      <dgm:prSet/>
      <dgm:spPr/>
      <dgm:t>
        <a:bodyPr/>
        <a:lstStyle/>
        <a:p>
          <a:pPr>
            <a:defRPr cap="all"/>
          </a:pPr>
          <a:r>
            <a:rPr lang="en-US"/>
            <a:t>About 9% of the population currently use illicit substances.</a:t>
          </a:r>
        </a:p>
      </dgm:t>
    </dgm:pt>
    <dgm:pt modelId="{B5385A51-75D3-492B-B451-10DB4976684D}" type="parTrans" cxnId="{A7831908-978D-4435-8B24-CECA13295472}">
      <dgm:prSet/>
      <dgm:spPr/>
      <dgm:t>
        <a:bodyPr/>
        <a:lstStyle/>
        <a:p>
          <a:endParaRPr lang="en-US"/>
        </a:p>
      </dgm:t>
    </dgm:pt>
    <dgm:pt modelId="{F0EA7BFC-A6C0-434D-A328-84865AFDC3D9}" type="sibTrans" cxnId="{A7831908-978D-4435-8B24-CECA13295472}">
      <dgm:prSet/>
      <dgm:spPr/>
      <dgm:t>
        <a:bodyPr/>
        <a:lstStyle/>
        <a:p>
          <a:endParaRPr lang="en-US"/>
        </a:p>
      </dgm:t>
    </dgm:pt>
    <dgm:pt modelId="{3227B8DE-1C15-4281-AB21-23E1589D0000}">
      <dgm:prSet/>
      <dgm:spPr/>
      <dgm:t>
        <a:bodyPr/>
        <a:lstStyle/>
        <a:p>
          <a:pPr>
            <a:defRPr cap="all"/>
          </a:pPr>
          <a:r>
            <a:rPr lang="en-US" dirty="0"/>
            <a:t>Marijuana and alcohol are the most commonly used substance.</a:t>
          </a:r>
        </a:p>
      </dgm:t>
    </dgm:pt>
    <dgm:pt modelId="{62220EB2-6F94-4C7D-BEC6-92478D2722E1}" type="parTrans" cxnId="{7C8F0D45-FA97-4EC1-90E4-49C3956F2EF8}">
      <dgm:prSet/>
      <dgm:spPr/>
      <dgm:t>
        <a:bodyPr/>
        <a:lstStyle/>
        <a:p>
          <a:endParaRPr lang="en-US"/>
        </a:p>
      </dgm:t>
    </dgm:pt>
    <dgm:pt modelId="{40F5637D-7123-4282-87A3-2BAF83CB1A1F}" type="sibTrans" cxnId="{7C8F0D45-FA97-4EC1-90E4-49C3956F2EF8}">
      <dgm:prSet/>
      <dgm:spPr/>
      <dgm:t>
        <a:bodyPr/>
        <a:lstStyle/>
        <a:p>
          <a:endParaRPr lang="en-US"/>
        </a:p>
      </dgm:t>
    </dgm:pt>
    <dgm:pt modelId="{DD809B73-0AD3-4827-A723-17740D599B80}">
      <dgm:prSet/>
      <dgm:spPr/>
      <dgm:t>
        <a:bodyPr/>
        <a:lstStyle/>
        <a:p>
          <a:pPr>
            <a:defRPr cap="all"/>
          </a:pPr>
          <a:r>
            <a:rPr lang="en-US"/>
            <a:t>Most substances of choice directly or indirectly target the reward center of the brain by flooding its circuits with dopamine.</a:t>
          </a:r>
        </a:p>
      </dgm:t>
    </dgm:pt>
    <dgm:pt modelId="{C689D8CD-83E7-400E-96CE-100ECFD98233}" type="parTrans" cxnId="{68C72EB9-95DF-42D2-BA6E-EFA2E5365EDB}">
      <dgm:prSet/>
      <dgm:spPr/>
      <dgm:t>
        <a:bodyPr/>
        <a:lstStyle/>
        <a:p>
          <a:endParaRPr lang="en-US"/>
        </a:p>
      </dgm:t>
    </dgm:pt>
    <dgm:pt modelId="{B461BEB2-FDAE-4DA8-9E6C-D80F183753AE}" type="sibTrans" cxnId="{68C72EB9-95DF-42D2-BA6E-EFA2E5365EDB}">
      <dgm:prSet/>
      <dgm:spPr/>
      <dgm:t>
        <a:bodyPr/>
        <a:lstStyle/>
        <a:p>
          <a:endParaRPr lang="en-US"/>
        </a:p>
      </dgm:t>
    </dgm:pt>
    <dgm:pt modelId="{EEACFB1C-1066-4FBA-B7F2-EC27FFE30AED}">
      <dgm:prSet/>
      <dgm:spPr/>
      <dgm:t>
        <a:bodyPr/>
        <a:lstStyle/>
        <a:p>
          <a:pPr>
            <a:defRPr cap="all"/>
          </a:pPr>
          <a:r>
            <a:rPr lang="en-US"/>
            <a:t>In order for a psychoactive drug to have an effect, it must get to the brain; it must pass through the blood–brain barrier.</a:t>
          </a:r>
        </a:p>
      </dgm:t>
    </dgm:pt>
    <dgm:pt modelId="{2EF1537D-D72F-4616-92F5-313A38CB7437}" type="parTrans" cxnId="{6225A219-0671-4F82-A43E-5D134A7EF311}">
      <dgm:prSet/>
      <dgm:spPr/>
      <dgm:t>
        <a:bodyPr/>
        <a:lstStyle/>
        <a:p>
          <a:endParaRPr lang="en-US"/>
        </a:p>
      </dgm:t>
    </dgm:pt>
    <dgm:pt modelId="{22618DEA-111C-4184-B1FA-1821F6BD8077}" type="sibTrans" cxnId="{6225A219-0671-4F82-A43E-5D134A7EF311}">
      <dgm:prSet/>
      <dgm:spPr/>
      <dgm:t>
        <a:bodyPr/>
        <a:lstStyle/>
        <a:p>
          <a:endParaRPr lang="en-US"/>
        </a:p>
      </dgm:t>
    </dgm:pt>
    <dgm:pt modelId="{96E1D371-1203-46D2-99D5-18157C09A4A9}">
      <dgm:prSet/>
      <dgm:spPr/>
      <dgm:t>
        <a:bodyPr/>
        <a:lstStyle/>
        <a:p>
          <a:pPr>
            <a:defRPr cap="all"/>
          </a:pPr>
          <a:r>
            <a:rPr lang="en-US"/>
            <a:t>Overstimulation of the reward system produces the euphoria that abusers seek and results in continued use of the substance.</a:t>
          </a:r>
        </a:p>
      </dgm:t>
    </dgm:pt>
    <dgm:pt modelId="{CDB6769B-EB15-4BA0-8BF5-DECF89F4D2BF}" type="parTrans" cxnId="{989F5F58-9993-441D-8C4E-80B5D5D70E29}">
      <dgm:prSet/>
      <dgm:spPr/>
      <dgm:t>
        <a:bodyPr/>
        <a:lstStyle/>
        <a:p>
          <a:endParaRPr lang="en-US"/>
        </a:p>
      </dgm:t>
    </dgm:pt>
    <dgm:pt modelId="{F1941980-1755-484C-97BF-608392D3CB3C}" type="sibTrans" cxnId="{989F5F58-9993-441D-8C4E-80B5D5D70E29}">
      <dgm:prSet/>
      <dgm:spPr/>
      <dgm:t>
        <a:bodyPr/>
        <a:lstStyle/>
        <a:p>
          <a:endParaRPr lang="en-US"/>
        </a:p>
      </dgm:t>
    </dgm:pt>
    <dgm:pt modelId="{E85D0ACC-AFCC-4E37-A3D7-4166F09F20C7}">
      <dgm:prSet/>
      <dgm:spPr/>
      <dgm:t>
        <a:bodyPr/>
        <a:lstStyle/>
        <a:p>
          <a:pPr>
            <a:defRPr cap="all"/>
          </a:pPr>
          <a:r>
            <a:rPr lang="en-US" dirty="0"/>
            <a:t>Psychoactive drugs: drugs that influence subjective experience and behavior by acting on the nervous system</a:t>
          </a:r>
        </a:p>
      </dgm:t>
    </dgm:pt>
    <dgm:pt modelId="{0D779247-66B9-4D4B-B5E4-738D682D09AE}" type="parTrans" cxnId="{1089257C-6A58-4298-80C9-357DBACE1558}">
      <dgm:prSet/>
      <dgm:spPr/>
      <dgm:t>
        <a:bodyPr/>
        <a:lstStyle/>
        <a:p>
          <a:endParaRPr lang="en-US"/>
        </a:p>
      </dgm:t>
    </dgm:pt>
    <dgm:pt modelId="{BF457FC1-5DDF-4312-8805-C3BB05A5B3BC}" type="sibTrans" cxnId="{1089257C-6A58-4298-80C9-357DBACE1558}">
      <dgm:prSet/>
      <dgm:spPr/>
      <dgm:t>
        <a:bodyPr/>
        <a:lstStyle/>
        <a:p>
          <a:endParaRPr lang="en-US"/>
        </a:p>
      </dgm:t>
    </dgm:pt>
    <dgm:pt modelId="{BBFB3643-A8C7-AB4C-8480-9C6B767C3164}" type="pres">
      <dgm:prSet presAssocID="{9F8867E8-6D39-4392-BE98-DD786161D93D}" presName="Name0" presStyleCnt="0">
        <dgm:presLayoutVars>
          <dgm:dir/>
          <dgm:resizeHandles val="exact"/>
        </dgm:presLayoutVars>
      </dgm:prSet>
      <dgm:spPr/>
    </dgm:pt>
    <dgm:pt modelId="{A554DF0C-6364-6C44-9141-C43A5EF18762}" type="pres">
      <dgm:prSet presAssocID="{C2108D05-DDE9-4F89-BAAC-F23D7D9C16BC}" presName="node" presStyleLbl="node1" presStyleIdx="0" presStyleCnt="6">
        <dgm:presLayoutVars>
          <dgm:bulletEnabled val="1"/>
        </dgm:presLayoutVars>
      </dgm:prSet>
      <dgm:spPr/>
    </dgm:pt>
    <dgm:pt modelId="{BF2FE5A3-D9DF-0045-AA8C-3FEA608DC122}" type="pres">
      <dgm:prSet presAssocID="{F0EA7BFC-A6C0-434D-A328-84865AFDC3D9}" presName="sibTrans" presStyleLbl="sibTrans1D1" presStyleIdx="0" presStyleCnt="5"/>
      <dgm:spPr/>
    </dgm:pt>
    <dgm:pt modelId="{CD1412A8-E4B7-A543-9DE4-F76B07FCCE8C}" type="pres">
      <dgm:prSet presAssocID="{F0EA7BFC-A6C0-434D-A328-84865AFDC3D9}" presName="connectorText" presStyleLbl="sibTrans1D1" presStyleIdx="0" presStyleCnt="5"/>
      <dgm:spPr/>
    </dgm:pt>
    <dgm:pt modelId="{6A107FA2-4B27-3545-91D4-DD62B53B175C}" type="pres">
      <dgm:prSet presAssocID="{3227B8DE-1C15-4281-AB21-23E1589D0000}" presName="node" presStyleLbl="node1" presStyleIdx="1" presStyleCnt="6">
        <dgm:presLayoutVars>
          <dgm:bulletEnabled val="1"/>
        </dgm:presLayoutVars>
      </dgm:prSet>
      <dgm:spPr/>
    </dgm:pt>
    <dgm:pt modelId="{96946FF8-F607-1540-BBF9-DE785A34CE19}" type="pres">
      <dgm:prSet presAssocID="{40F5637D-7123-4282-87A3-2BAF83CB1A1F}" presName="sibTrans" presStyleLbl="sibTrans1D1" presStyleIdx="1" presStyleCnt="5"/>
      <dgm:spPr/>
    </dgm:pt>
    <dgm:pt modelId="{9AC67E7E-AD6A-D141-BDD7-1A9D3195F31B}" type="pres">
      <dgm:prSet presAssocID="{40F5637D-7123-4282-87A3-2BAF83CB1A1F}" presName="connectorText" presStyleLbl="sibTrans1D1" presStyleIdx="1" presStyleCnt="5"/>
      <dgm:spPr/>
    </dgm:pt>
    <dgm:pt modelId="{C8D99BEB-3C50-0840-A722-010565D74F83}" type="pres">
      <dgm:prSet presAssocID="{DD809B73-0AD3-4827-A723-17740D599B80}" presName="node" presStyleLbl="node1" presStyleIdx="2" presStyleCnt="6">
        <dgm:presLayoutVars>
          <dgm:bulletEnabled val="1"/>
        </dgm:presLayoutVars>
      </dgm:prSet>
      <dgm:spPr/>
    </dgm:pt>
    <dgm:pt modelId="{61AA27DA-C75C-9146-A90E-BA847C904653}" type="pres">
      <dgm:prSet presAssocID="{B461BEB2-FDAE-4DA8-9E6C-D80F183753AE}" presName="sibTrans" presStyleLbl="sibTrans1D1" presStyleIdx="2" presStyleCnt="5"/>
      <dgm:spPr/>
    </dgm:pt>
    <dgm:pt modelId="{B0B12428-C5CA-214C-BA5D-739FA5536F4B}" type="pres">
      <dgm:prSet presAssocID="{B461BEB2-FDAE-4DA8-9E6C-D80F183753AE}" presName="connectorText" presStyleLbl="sibTrans1D1" presStyleIdx="2" presStyleCnt="5"/>
      <dgm:spPr/>
    </dgm:pt>
    <dgm:pt modelId="{B7F53CCE-1B77-6C48-A2A8-AC242BC7E06B}" type="pres">
      <dgm:prSet presAssocID="{EEACFB1C-1066-4FBA-B7F2-EC27FFE30AED}" presName="node" presStyleLbl="node1" presStyleIdx="3" presStyleCnt="6">
        <dgm:presLayoutVars>
          <dgm:bulletEnabled val="1"/>
        </dgm:presLayoutVars>
      </dgm:prSet>
      <dgm:spPr/>
    </dgm:pt>
    <dgm:pt modelId="{71E0434E-67B9-6544-B8E2-BE4E4E8F8487}" type="pres">
      <dgm:prSet presAssocID="{22618DEA-111C-4184-B1FA-1821F6BD8077}" presName="sibTrans" presStyleLbl="sibTrans1D1" presStyleIdx="3" presStyleCnt="5"/>
      <dgm:spPr/>
    </dgm:pt>
    <dgm:pt modelId="{BF8BCE3A-F92E-D140-99A4-74482EEDF1B4}" type="pres">
      <dgm:prSet presAssocID="{22618DEA-111C-4184-B1FA-1821F6BD8077}" presName="connectorText" presStyleLbl="sibTrans1D1" presStyleIdx="3" presStyleCnt="5"/>
      <dgm:spPr/>
    </dgm:pt>
    <dgm:pt modelId="{BAEC31FB-6D38-8C4F-A366-0050845CCA77}" type="pres">
      <dgm:prSet presAssocID="{96E1D371-1203-46D2-99D5-18157C09A4A9}" presName="node" presStyleLbl="node1" presStyleIdx="4" presStyleCnt="6">
        <dgm:presLayoutVars>
          <dgm:bulletEnabled val="1"/>
        </dgm:presLayoutVars>
      </dgm:prSet>
      <dgm:spPr/>
    </dgm:pt>
    <dgm:pt modelId="{E7E4A52B-AF6F-9A41-9B92-2BEE1B6B11CB}" type="pres">
      <dgm:prSet presAssocID="{F1941980-1755-484C-97BF-608392D3CB3C}" presName="sibTrans" presStyleLbl="sibTrans1D1" presStyleIdx="4" presStyleCnt="5"/>
      <dgm:spPr/>
    </dgm:pt>
    <dgm:pt modelId="{4C4A54D1-8CBA-7C4C-B401-F617A4D9E61A}" type="pres">
      <dgm:prSet presAssocID="{F1941980-1755-484C-97BF-608392D3CB3C}" presName="connectorText" presStyleLbl="sibTrans1D1" presStyleIdx="4" presStyleCnt="5"/>
      <dgm:spPr/>
    </dgm:pt>
    <dgm:pt modelId="{19569F51-71F6-8C4D-831D-61BC3246D0D3}" type="pres">
      <dgm:prSet presAssocID="{E85D0ACC-AFCC-4E37-A3D7-4166F09F20C7}" presName="node" presStyleLbl="node1" presStyleIdx="5" presStyleCnt="6">
        <dgm:presLayoutVars>
          <dgm:bulletEnabled val="1"/>
        </dgm:presLayoutVars>
      </dgm:prSet>
      <dgm:spPr/>
    </dgm:pt>
  </dgm:ptLst>
  <dgm:cxnLst>
    <dgm:cxn modelId="{A7831908-978D-4435-8B24-CECA13295472}" srcId="{9F8867E8-6D39-4392-BE98-DD786161D93D}" destId="{C2108D05-DDE9-4F89-BAAC-F23D7D9C16BC}" srcOrd="0" destOrd="0" parTransId="{B5385A51-75D3-492B-B451-10DB4976684D}" sibTransId="{F0EA7BFC-A6C0-434D-A328-84865AFDC3D9}"/>
    <dgm:cxn modelId="{6225A219-0671-4F82-A43E-5D134A7EF311}" srcId="{9F8867E8-6D39-4392-BE98-DD786161D93D}" destId="{EEACFB1C-1066-4FBA-B7F2-EC27FFE30AED}" srcOrd="3" destOrd="0" parTransId="{2EF1537D-D72F-4616-92F5-313A38CB7437}" sibTransId="{22618DEA-111C-4184-B1FA-1821F6BD8077}"/>
    <dgm:cxn modelId="{17C49C1B-F3ED-F44A-8E34-936F08244103}" type="presOf" srcId="{C2108D05-DDE9-4F89-BAAC-F23D7D9C16BC}" destId="{A554DF0C-6364-6C44-9141-C43A5EF18762}" srcOrd="0" destOrd="0" presId="urn:microsoft.com/office/officeart/2016/7/layout/RepeatingBendingProcessNew"/>
    <dgm:cxn modelId="{5461433C-4C5B-6E4C-B254-1B68B2B7D278}" type="presOf" srcId="{22618DEA-111C-4184-B1FA-1821F6BD8077}" destId="{71E0434E-67B9-6544-B8E2-BE4E4E8F8487}" srcOrd="0" destOrd="0" presId="urn:microsoft.com/office/officeart/2016/7/layout/RepeatingBendingProcessNew"/>
    <dgm:cxn modelId="{179E2A40-FA28-CC48-9BCC-A573A22845D3}" type="presOf" srcId="{40F5637D-7123-4282-87A3-2BAF83CB1A1F}" destId="{96946FF8-F607-1540-BBF9-DE785A34CE19}" srcOrd="0" destOrd="0" presId="urn:microsoft.com/office/officeart/2016/7/layout/RepeatingBendingProcessNew"/>
    <dgm:cxn modelId="{7C8F0D45-FA97-4EC1-90E4-49C3956F2EF8}" srcId="{9F8867E8-6D39-4392-BE98-DD786161D93D}" destId="{3227B8DE-1C15-4281-AB21-23E1589D0000}" srcOrd="1" destOrd="0" parTransId="{62220EB2-6F94-4C7D-BEC6-92478D2722E1}" sibTransId="{40F5637D-7123-4282-87A3-2BAF83CB1A1F}"/>
    <dgm:cxn modelId="{76997246-0F79-C04A-8563-8A1A14E1F642}" type="presOf" srcId="{DD809B73-0AD3-4827-A723-17740D599B80}" destId="{C8D99BEB-3C50-0840-A722-010565D74F83}" srcOrd="0" destOrd="0" presId="urn:microsoft.com/office/officeart/2016/7/layout/RepeatingBendingProcessNew"/>
    <dgm:cxn modelId="{989F5F58-9993-441D-8C4E-80B5D5D70E29}" srcId="{9F8867E8-6D39-4392-BE98-DD786161D93D}" destId="{96E1D371-1203-46D2-99D5-18157C09A4A9}" srcOrd="4" destOrd="0" parTransId="{CDB6769B-EB15-4BA0-8BF5-DECF89F4D2BF}" sibTransId="{F1941980-1755-484C-97BF-608392D3CB3C}"/>
    <dgm:cxn modelId="{C0A7B85F-CAEB-C74F-8753-9E7B7B293EE7}" type="presOf" srcId="{B461BEB2-FDAE-4DA8-9E6C-D80F183753AE}" destId="{61AA27DA-C75C-9146-A90E-BA847C904653}" srcOrd="0" destOrd="0" presId="urn:microsoft.com/office/officeart/2016/7/layout/RepeatingBendingProcessNew"/>
    <dgm:cxn modelId="{FA58DC6D-A388-0B42-B831-2D73B22BBCE8}" type="presOf" srcId="{22618DEA-111C-4184-B1FA-1821F6BD8077}" destId="{BF8BCE3A-F92E-D140-99A4-74482EEDF1B4}" srcOrd="1" destOrd="0" presId="urn:microsoft.com/office/officeart/2016/7/layout/RepeatingBendingProcessNew"/>
    <dgm:cxn modelId="{2CCDAD74-0FA2-5844-B11F-0F1D4650BC45}" type="presOf" srcId="{3227B8DE-1C15-4281-AB21-23E1589D0000}" destId="{6A107FA2-4B27-3545-91D4-DD62B53B175C}" srcOrd="0" destOrd="0" presId="urn:microsoft.com/office/officeart/2016/7/layout/RepeatingBendingProcessNew"/>
    <dgm:cxn modelId="{1089257C-6A58-4298-80C9-357DBACE1558}" srcId="{9F8867E8-6D39-4392-BE98-DD786161D93D}" destId="{E85D0ACC-AFCC-4E37-A3D7-4166F09F20C7}" srcOrd="5" destOrd="0" parTransId="{0D779247-66B9-4D4B-B5E4-738D682D09AE}" sibTransId="{BF457FC1-5DDF-4312-8805-C3BB05A5B3BC}"/>
    <dgm:cxn modelId="{D7CF0A91-EEA8-1442-A064-64274A9E728B}" type="presOf" srcId="{B461BEB2-FDAE-4DA8-9E6C-D80F183753AE}" destId="{B0B12428-C5CA-214C-BA5D-739FA5536F4B}" srcOrd="1" destOrd="0" presId="urn:microsoft.com/office/officeart/2016/7/layout/RepeatingBendingProcessNew"/>
    <dgm:cxn modelId="{535BED92-75A8-0A49-8C24-E2E727B9C2F2}" type="presOf" srcId="{40F5637D-7123-4282-87A3-2BAF83CB1A1F}" destId="{9AC67E7E-AD6A-D141-BDD7-1A9D3195F31B}" srcOrd="1" destOrd="0" presId="urn:microsoft.com/office/officeart/2016/7/layout/RepeatingBendingProcessNew"/>
    <dgm:cxn modelId="{AB616F98-03BD-E646-8EB9-E0C80D5AE65E}" type="presOf" srcId="{EEACFB1C-1066-4FBA-B7F2-EC27FFE30AED}" destId="{B7F53CCE-1B77-6C48-A2A8-AC242BC7E06B}" srcOrd="0" destOrd="0" presId="urn:microsoft.com/office/officeart/2016/7/layout/RepeatingBendingProcessNew"/>
    <dgm:cxn modelId="{52BE789F-3CEC-2E42-88D7-DF2CAC7A0B59}" type="presOf" srcId="{F0EA7BFC-A6C0-434D-A328-84865AFDC3D9}" destId="{CD1412A8-E4B7-A543-9DE4-F76B07FCCE8C}" srcOrd="1" destOrd="0" presId="urn:microsoft.com/office/officeart/2016/7/layout/RepeatingBendingProcessNew"/>
    <dgm:cxn modelId="{836828B6-BE00-DB48-9AED-055678F9FCB1}" type="presOf" srcId="{9F8867E8-6D39-4392-BE98-DD786161D93D}" destId="{BBFB3643-A8C7-AB4C-8480-9C6B767C3164}" srcOrd="0" destOrd="0" presId="urn:microsoft.com/office/officeart/2016/7/layout/RepeatingBendingProcessNew"/>
    <dgm:cxn modelId="{68C72EB9-95DF-42D2-BA6E-EFA2E5365EDB}" srcId="{9F8867E8-6D39-4392-BE98-DD786161D93D}" destId="{DD809B73-0AD3-4827-A723-17740D599B80}" srcOrd="2" destOrd="0" parTransId="{C689D8CD-83E7-400E-96CE-100ECFD98233}" sibTransId="{B461BEB2-FDAE-4DA8-9E6C-D80F183753AE}"/>
    <dgm:cxn modelId="{610B8CBC-C8A2-E345-8155-966C0458C0D6}" type="presOf" srcId="{F1941980-1755-484C-97BF-608392D3CB3C}" destId="{E7E4A52B-AF6F-9A41-9B92-2BEE1B6B11CB}" srcOrd="0" destOrd="0" presId="urn:microsoft.com/office/officeart/2016/7/layout/RepeatingBendingProcessNew"/>
    <dgm:cxn modelId="{8C03DDC7-5A9A-1B42-A4C4-793BFA704F17}" type="presOf" srcId="{F0EA7BFC-A6C0-434D-A328-84865AFDC3D9}" destId="{BF2FE5A3-D9DF-0045-AA8C-3FEA608DC122}" srcOrd="0" destOrd="0" presId="urn:microsoft.com/office/officeart/2016/7/layout/RepeatingBendingProcessNew"/>
    <dgm:cxn modelId="{9E64E2DE-F593-184F-96F2-B5DBE593919A}" type="presOf" srcId="{E85D0ACC-AFCC-4E37-A3D7-4166F09F20C7}" destId="{19569F51-71F6-8C4D-831D-61BC3246D0D3}" srcOrd="0" destOrd="0" presId="urn:microsoft.com/office/officeart/2016/7/layout/RepeatingBendingProcessNew"/>
    <dgm:cxn modelId="{7BFA18DF-380D-CC4D-A5B0-7FBEFFE83205}" type="presOf" srcId="{96E1D371-1203-46D2-99D5-18157C09A4A9}" destId="{BAEC31FB-6D38-8C4F-A366-0050845CCA77}" srcOrd="0" destOrd="0" presId="urn:microsoft.com/office/officeart/2016/7/layout/RepeatingBendingProcessNew"/>
    <dgm:cxn modelId="{B64AE4F5-615E-FF47-B0B6-DF5F5DE486A9}" type="presOf" srcId="{F1941980-1755-484C-97BF-608392D3CB3C}" destId="{4C4A54D1-8CBA-7C4C-B401-F617A4D9E61A}" srcOrd="1" destOrd="0" presId="urn:microsoft.com/office/officeart/2016/7/layout/RepeatingBendingProcessNew"/>
    <dgm:cxn modelId="{EDE3A858-D0AF-0640-B394-5AB483649DA7}" type="presParOf" srcId="{BBFB3643-A8C7-AB4C-8480-9C6B767C3164}" destId="{A554DF0C-6364-6C44-9141-C43A5EF18762}" srcOrd="0" destOrd="0" presId="urn:microsoft.com/office/officeart/2016/7/layout/RepeatingBendingProcessNew"/>
    <dgm:cxn modelId="{BE7FE07C-22C3-C144-A52A-5670B484816B}" type="presParOf" srcId="{BBFB3643-A8C7-AB4C-8480-9C6B767C3164}" destId="{BF2FE5A3-D9DF-0045-AA8C-3FEA608DC122}" srcOrd="1" destOrd="0" presId="urn:microsoft.com/office/officeart/2016/7/layout/RepeatingBendingProcessNew"/>
    <dgm:cxn modelId="{41022E4B-CE8E-FF40-B24F-52546C371F2C}" type="presParOf" srcId="{BF2FE5A3-D9DF-0045-AA8C-3FEA608DC122}" destId="{CD1412A8-E4B7-A543-9DE4-F76B07FCCE8C}" srcOrd="0" destOrd="0" presId="urn:microsoft.com/office/officeart/2016/7/layout/RepeatingBendingProcessNew"/>
    <dgm:cxn modelId="{3BD02F53-FD23-C743-AF43-BBB4A7BF4D2A}" type="presParOf" srcId="{BBFB3643-A8C7-AB4C-8480-9C6B767C3164}" destId="{6A107FA2-4B27-3545-91D4-DD62B53B175C}" srcOrd="2" destOrd="0" presId="urn:microsoft.com/office/officeart/2016/7/layout/RepeatingBendingProcessNew"/>
    <dgm:cxn modelId="{DC00DEA4-DCE2-3B4D-B4E6-6A4384BD974F}" type="presParOf" srcId="{BBFB3643-A8C7-AB4C-8480-9C6B767C3164}" destId="{96946FF8-F607-1540-BBF9-DE785A34CE19}" srcOrd="3" destOrd="0" presId="urn:microsoft.com/office/officeart/2016/7/layout/RepeatingBendingProcessNew"/>
    <dgm:cxn modelId="{B3D35219-4563-604D-86C1-CDFD3E6D580F}" type="presParOf" srcId="{96946FF8-F607-1540-BBF9-DE785A34CE19}" destId="{9AC67E7E-AD6A-D141-BDD7-1A9D3195F31B}" srcOrd="0" destOrd="0" presId="urn:microsoft.com/office/officeart/2016/7/layout/RepeatingBendingProcessNew"/>
    <dgm:cxn modelId="{DAF38F07-DE80-D64B-9701-E9AE7C60440B}" type="presParOf" srcId="{BBFB3643-A8C7-AB4C-8480-9C6B767C3164}" destId="{C8D99BEB-3C50-0840-A722-010565D74F83}" srcOrd="4" destOrd="0" presId="urn:microsoft.com/office/officeart/2016/7/layout/RepeatingBendingProcessNew"/>
    <dgm:cxn modelId="{596279B0-98C8-DC42-AE25-1A4C0503BE01}" type="presParOf" srcId="{BBFB3643-A8C7-AB4C-8480-9C6B767C3164}" destId="{61AA27DA-C75C-9146-A90E-BA847C904653}" srcOrd="5" destOrd="0" presId="urn:microsoft.com/office/officeart/2016/7/layout/RepeatingBendingProcessNew"/>
    <dgm:cxn modelId="{7FCBDAE8-1567-CC4F-B408-A60BEA416331}" type="presParOf" srcId="{61AA27DA-C75C-9146-A90E-BA847C904653}" destId="{B0B12428-C5CA-214C-BA5D-739FA5536F4B}" srcOrd="0" destOrd="0" presId="urn:microsoft.com/office/officeart/2016/7/layout/RepeatingBendingProcessNew"/>
    <dgm:cxn modelId="{2F39EE87-5415-3942-87DB-340C0CB1D092}" type="presParOf" srcId="{BBFB3643-A8C7-AB4C-8480-9C6B767C3164}" destId="{B7F53CCE-1B77-6C48-A2A8-AC242BC7E06B}" srcOrd="6" destOrd="0" presId="urn:microsoft.com/office/officeart/2016/7/layout/RepeatingBendingProcessNew"/>
    <dgm:cxn modelId="{327337AD-E301-904D-B349-8C0C9D27ADD4}" type="presParOf" srcId="{BBFB3643-A8C7-AB4C-8480-9C6B767C3164}" destId="{71E0434E-67B9-6544-B8E2-BE4E4E8F8487}" srcOrd="7" destOrd="0" presId="urn:microsoft.com/office/officeart/2016/7/layout/RepeatingBendingProcessNew"/>
    <dgm:cxn modelId="{5F50831F-6CCE-3F41-970F-BA8F7B7C54AE}" type="presParOf" srcId="{71E0434E-67B9-6544-B8E2-BE4E4E8F8487}" destId="{BF8BCE3A-F92E-D140-99A4-74482EEDF1B4}" srcOrd="0" destOrd="0" presId="urn:microsoft.com/office/officeart/2016/7/layout/RepeatingBendingProcessNew"/>
    <dgm:cxn modelId="{D7B3CCA0-56EB-9245-BD8B-AB383FEE53B8}" type="presParOf" srcId="{BBFB3643-A8C7-AB4C-8480-9C6B767C3164}" destId="{BAEC31FB-6D38-8C4F-A366-0050845CCA77}" srcOrd="8" destOrd="0" presId="urn:microsoft.com/office/officeart/2016/7/layout/RepeatingBendingProcessNew"/>
    <dgm:cxn modelId="{48F067BF-83CA-E94A-97F5-11F3159C6B2F}" type="presParOf" srcId="{BBFB3643-A8C7-AB4C-8480-9C6B767C3164}" destId="{E7E4A52B-AF6F-9A41-9B92-2BEE1B6B11CB}" srcOrd="9" destOrd="0" presId="urn:microsoft.com/office/officeart/2016/7/layout/RepeatingBendingProcessNew"/>
    <dgm:cxn modelId="{EBD8A84B-57D5-6542-A5CB-990287796B4B}" type="presParOf" srcId="{E7E4A52B-AF6F-9A41-9B92-2BEE1B6B11CB}" destId="{4C4A54D1-8CBA-7C4C-B401-F617A4D9E61A}" srcOrd="0" destOrd="0" presId="urn:microsoft.com/office/officeart/2016/7/layout/RepeatingBendingProcessNew"/>
    <dgm:cxn modelId="{82344171-B7EC-284A-A8F1-B7593D92E86E}" type="presParOf" srcId="{BBFB3643-A8C7-AB4C-8480-9C6B767C3164}" destId="{19569F51-71F6-8C4D-831D-61BC3246D0D3}"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A5FF1C-2FE0-4462-B39D-397B15255D58}"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E61CB412-FB7F-4359-A7B1-929E4737C1CF}">
      <dgm:prSet/>
      <dgm:spPr/>
      <dgm:t>
        <a:bodyPr/>
        <a:lstStyle/>
        <a:p>
          <a:r>
            <a:rPr lang="en-US" dirty="0"/>
            <a:t>Infection: Severe infection of the brain (Encephalitis) or of the membranes (Meningitis) can cause damage to brain cells and their ability to function and impairments may be temporary or permanent.</a:t>
          </a:r>
        </a:p>
      </dgm:t>
    </dgm:pt>
    <dgm:pt modelId="{ABD20805-4E76-4832-B10B-E5D23261CCB9}" type="parTrans" cxnId="{1C5E9A6E-BB2F-4B42-8491-3E0763122C56}">
      <dgm:prSet/>
      <dgm:spPr/>
      <dgm:t>
        <a:bodyPr/>
        <a:lstStyle/>
        <a:p>
          <a:endParaRPr lang="en-US"/>
        </a:p>
      </dgm:t>
    </dgm:pt>
    <dgm:pt modelId="{44116101-89FA-4690-8962-CC50464D366F}" type="sibTrans" cxnId="{1C5E9A6E-BB2F-4B42-8491-3E0763122C56}">
      <dgm:prSet/>
      <dgm:spPr/>
      <dgm:t>
        <a:bodyPr/>
        <a:lstStyle/>
        <a:p>
          <a:endParaRPr lang="en-US"/>
        </a:p>
      </dgm:t>
    </dgm:pt>
    <dgm:pt modelId="{E448C15B-4371-4E31-A37E-BD9D2870E9A1}">
      <dgm:prSet/>
      <dgm:spPr/>
      <dgm:t>
        <a:bodyPr/>
        <a:lstStyle/>
        <a:p>
          <a:r>
            <a:rPr lang="en-US"/>
            <a:t>Tumor: A tumor will act much like a blood clot, as it compresses surrounding tissue causing malfunction.</a:t>
          </a:r>
        </a:p>
      </dgm:t>
    </dgm:pt>
    <dgm:pt modelId="{6DFD8532-E5CC-4906-BB5B-060FE042E69B}" type="parTrans" cxnId="{44AD0BE6-A2FB-41B8-9907-854C507F5A7A}">
      <dgm:prSet/>
      <dgm:spPr/>
      <dgm:t>
        <a:bodyPr/>
        <a:lstStyle/>
        <a:p>
          <a:endParaRPr lang="en-US"/>
        </a:p>
      </dgm:t>
    </dgm:pt>
    <dgm:pt modelId="{0085CC30-AE35-4036-9FBB-442891FDA8F0}" type="sibTrans" cxnId="{44AD0BE6-A2FB-41B8-9907-854C507F5A7A}">
      <dgm:prSet/>
      <dgm:spPr/>
      <dgm:t>
        <a:bodyPr/>
        <a:lstStyle/>
        <a:p>
          <a:endParaRPr lang="en-US"/>
        </a:p>
      </dgm:t>
    </dgm:pt>
    <dgm:pt modelId="{3DAF1BF6-9F8E-4FC3-961B-C3A646F15A47}">
      <dgm:prSet/>
      <dgm:spPr/>
      <dgm:t>
        <a:bodyPr/>
        <a:lstStyle/>
        <a:p>
          <a:r>
            <a:rPr lang="en-US"/>
            <a:t>ABI occurs at the cellular level and is associated with damage to brain tissue.</a:t>
          </a:r>
        </a:p>
      </dgm:t>
    </dgm:pt>
    <dgm:pt modelId="{23F0E994-EF06-4478-8DC0-1B3C6563D90C}" type="parTrans" cxnId="{080EE9E6-CF78-4D53-9752-05A8CBB78F99}">
      <dgm:prSet/>
      <dgm:spPr/>
      <dgm:t>
        <a:bodyPr/>
        <a:lstStyle/>
        <a:p>
          <a:endParaRPr lang="en-US"/>
        </a:p>
      </dgm:t>
    </dgm:pt>
    <dgm:pt modelId="{B861F7F5-68EE-4A0D-A76B-469E437FA951}" type="sibTrans" cxnId="{080EE9E6-CF78-4D53-9752-05A8CBB78F99}">
      <dgm:prSet/>
      <dgm:spPr/>
      <dgm:t>
        <a:bodyPr/>
        <a:lstStyle/>
        <a:p>
          <a:endParaRPr lang="en-US"/>
        </a:p>
      </dgm:t>
    </dgm:pt>
    <dgm:pt modelId="{87E38281-F39D-4521-878B-A61B998F1EC2}">
      <dgm:prSet/>
      <dgm:spPr/>
      <dgm:t>
        <a:bodyPr/>
        <a:lstStyle/>
        <a:p>
          <a:r>
            <a:rPr lang="en-US"/>
            <a:t>The extent and effect of brain damage is determined by neuroimaging tests such as an MRI, CT scan and neuropsychological testing.</a:t>
          </a:r>
        </a:p>
      </dgm:t>
    </dgm:pt>
    <dgm:pt modelId="{B88EE6D7-2C7A-41AB-A1A2-E9FD052EF6A7}" type="parTrans" cxnId="{593620C1-01FA-43C9-9F4F-2579033642C2}">
      <dgm:prSet/>
      <dgm:spPr/>
      <dgm:t>
        <a:bodyPr/>
        <a:lstStyle/>
        <a:p>
          <a:endParaRPr lang="en-US"/>
        </a:p>
      </dgm:t>
    </dgm:pt>
    <dgm:pt modelId="{3ECBAC58-46DC-40BE-9BDD-F2CD8126F120}" type="sibTrans" cxnId="{593620C1-01FA-43C9-9F4F-2579033642C2}">
      <dgm:prSet/>
      <dgm:spPr/>
      <dgm:t>
        <a:bodyPr/>
        <a:lstStyle/>
        <a:p>
          <a:endParaRPr lang="en-US"/>
        </a:p>
      </dgm:t>
    </dgm:pt>
    <dgm:pt modelId="{0CC5EF12-A15B-A447-9C57-170BC84DCBD3}" type="pres">
      <dgm:prSet presAssocID="{01A5FF1C-2FE0-4462-B39D-397B15255D58}" presName="outerComposite" presStyleCnt="0">
        <dgm:presLayoutVars>
          <dgm:chMax val="5"/>
          <dgm:dir/>
          <dgm:resizeHandles val="exact"/>
        </dgm:presLayoutVars>
      </dgm:prSet>
      <dgm:spPr/>
    </dgm:pt>
    <dgm:pt modelId="{912A4E0E-475F-6542-BCA7-3E03D96546B9}" type="pres">
      <dgm:prSet presAssocID="{01A5FF1C-2FE0-4462-B39D-397B15255D58}" presName="dummyMaxCanvas" presStyleCnt="0">
        <dgm:presLayoutVars/>
      </dgm:prSet>
      <dgm:spPr/>
    </dgm:pt>
    <dgm:pt modelId="{E1A3B35F-C323-B54C-9157-E7F40C922FA8}" type="pres">
      <dgm:prSet presAssocID="{01A5FF1C-2FE0-4462-B39D-397B15255D58}" presName="FourNodes_1" presStyleLbl="node1" presStyleIdx="0" presStyleCnt="4" custScaleY="108296" custLinFactNeighborX="60" custLinFactNeighborY="7231">
        <dgm:presLayoutVars>
          <dgm:bulletEnabled val="1"/>
        </dgm:presLayoutVars>
      </dgm:prSet>
      <dgm:spPr/>
    </dgm:pt>
    <dgm:pt modelId="{551172A3-1109-C141-A182-D4ADE472DA03}" type="pres">
      <dgm:prSet presAssocID="{01A5FF1C-2FE0-4462-B39D-397B15255D58}" presName="FourNodes_2" presStyleLbl="node1" presStyleIdx="1" presStyleCnt="4">
        <dgm:presLayoutVars>
          <dgm:bulletEnabled val="1"/>
        </dgm:presLayoutVars>
      </dgm:prSet>
      <dgm:spPr/>
    </dgm:pt>
    <dgm:pt modelId="{0E53FBAE-BB01-7741-87E0-90B66B00B8C8}" type="pres">
      <dgm:prSet presAssocID="{01A5FF1C-2FE0-4462-B39D-397B15255D58}" presName="FourNodes_3" presStyleLbl="node1" presStyleIdx="2" presStyleCnt="4">
        <dgm:presLayoutVars>
          <dgm:bulletEnabled val="1"/>
        </dgm:presLayoutVars>
      </dgm:prSet>
      <dgm:spPr/>
    </dgm:pt>
    <dgm:pt modelId="{CE4CACFB-8E19-3B41-8F9B-775B7206A486}" type="pres">
      <dgm:prSet presAssocID="{01A5FF1C-2FE0-4462-B39D-397B15255D58}" presName="FourNodes_4" presStyleLbl="node1" presStyleIdx="3" presStyleCnt="4">
        <dgm:presLayoutVars>
          <dgm:bulletEnabled val="1"/>
        </dgm:presLayoutVars>
      </dgm:prSet>
      <dgm:spPr/>
    </dgm:pt>
    <dgm:pt modelId="{9D128B4B-0C2B-B74B-92B0-AC94D7F22561}" type="pres">
      <dgm:prSet presAssocID="{01A5FF1C-2FE0-4462-B39D-397B15255D58}" presName="FourConn_1-2" presStyleLbl="fgAccFollowNode1" presStyleIdx="0" presStyleCnt="3">
        <dgm:presLayoutVars>
          <dgm:bulletEnabled val="1"/>
        </dgm:presLayoutVars>
      </dgm:prSet>
      <dgm:spPr/>
    </dgm:pt>
    <dgm:pt modelId="{202502C2-C8D7-514E-819F-4C1D677FA09C}" type="pres">
      <dgm:prSet presAssocID="{01A5FF1C-2FE0-4462-B39D-397B15255D58}" presName="FourConn_2-3" presStyleLbl="fgAccFollowNode1" presStyleIdx="1" presStyleCnt="3">
        <dgm:presLayoutVars>
          <dgm:bulletEnabled val="1"/>
        </dgm:presLayoutVars>
      </dgm:prSet>
      <dgm:spPr/>
    </dgm:pt>
    <dgm:pt modelId="{65898EE6-BF45-6546-8A1A-538946779011}" type="pres">
      <dgm:prSet presAssocID="{01A5FF1C-2FE0-4462-B39D-397B15255D58}" presName="FourConn_3-4" presStyleLbl="fgAccFollowNode1" presStyleIdx="2" presStyleCnt="3">
        <dgm:presLayoutVars>
          <dgm:bulletEnabled val="1"/>
        </dgm:presLayoutVars>
      </dgm:prSet>
      <dgm:spPr/>
    </dgm:pt>
    <dgm:pt modelId="{6042E842-A6EB-314A-911A-07E2E17E5B7F}" type="pres">
      <dgm:prSet presAssocID="{01A5FF1C-2FE0-4462-B39D-397B15255D58}" presName="FourNodes_1_text" presStyleLbl="node1" presStyleIdx="3" presStyleCnt="4">
        <dgm:presLayoutVars>
          <dgm:bulletEnabled val="1"/>
        </dgm:presLayoutVars>
      </dgm:prSet>
      <dgm:spPr/>
    </dgm:pt>
    <dgm:pt modelId="{FAF9C7A4-F1E0-2F48-B5F6-4BE0CAD14F35}" type="pres">
      <dgm:prSet presAssocID="{01A5FF1C-2FE0-4462-B39D-397B15255D58}" presName="FourNodes_2_text" presStyleLbl="node1" presStyleIdx="3" presStyleCnt="4">
        <dgm:presLayoutVars>
          <dgm:bulletEnabled val="1"/>
        </dgm:presLayoutVars>
      </dgm:prSet>
      <dgm:spPr/>
    </dgm:pt>
    <dgm:pt modelId="{5D49D87D-646E-6944-A25D-1324F9A6B0ED}" type="pres">
      <dgm:prSet presAssocID="{01A5FF1C-2FE0-4462-B39D-397B15255D58}" presName="FourNodes_3_text" presStyleLbl="node1" presStyleIdx="3" presStyleCnt="4">
        <dgm:presLayoutVars>
          <dgm:bulletEnabled val="1"/>
        </dgm:presLayoutVars>
      </dgm:prSet>
      <dgm:spPr/>
    </dgm:pt>
    <dgm:pt modelId="{FDBD393A-1996-5746-A5E3-4CBE09AAB887}" type="pres">
      <dgm:prSet presAssocID="{01A5FF1C-2FE0-4462-B39D-397B15255D58}" presName="FourNodes_4_text" presStyleLbl="node1" presStyleIdx="3" presStyleCnt="4">
        <dgm:presLayoutVars>
          <dgm:bulletEnabled val="1"/>
        </dgm:presLayoutVars>
      </dgm:prSet>
      <dgm:spPr/>
    </dgm:pt>
  </dgm:ptLst>
  <dgm:cxnLst>
    <dgm:cxn modelId="{229D3503-F731-4E4C-9ED0-73E71A047B62}" type="presOf" srcId="{E448C15B-4371-4E31-A37E-BD9D2870E9A1}" destId="{551172A3-1109-C141-A182-D4ADE472DA03}" srcOrd="0" destOrd="0" presId="urn:microsoft.com/office/officeart/2005/8/layout/vProcess5"/>
    <dgm:cxn modelId="{C828531F-96DC-C849-A108-70602534E209}" type="presOf" srcId="{0085CC30-AE35-4036-9FBB-442891FDA8F0}" destId="{202502C2-C8D7-514E-819F-4C1D677FA09C}" srcOrd="0" destOrd="0" presId="urn:microsoft.com/office/officeart/2005/8/layout/vProcess5"/>
    <dgm:cxn modelId="{6B5A602A-00A5-B748-92EF-70340F6F45C1}" type="presOf" srcId="{B861F7F5-68EE-4A0D-A76B-469E437FA951}" destId="{65898EE6-BF45-6546-8A1A-538946779011}" srcOrd="0" destOrd="0" presId="urn:microsoft.com/office/officeart/2005/8/layout/vProcess5"/>
    <dgm:cxn modelId="{B379ED2A-162D-FE41-8DEF-B9514E3B2861}" type="presOf" srcId="{01A5FF1C-2FE0-4462-B39D-397B15255D58}" destId="{0CC5EF12-A15B-A447-9C57-170BC84DCBD3}" srcOrd="0" destOrd="0" presId="urn:microsoft.com/office/officeart/2005/8/layout/vProcess5"/>
    <dgm:cxn modelId="{70C67D5F-7B9F-6444-AB66-06B7FA70A052}" type="presOf" srcId="{44116101-89FA-4690-8962-CC50464D366F}" destId="{9D128B4B-0C2B-B74B-92B0-AC94D7F22561}" srcOrd="0" destOrd="0" presId="urn:microsoft.com/office/officeart/2005/8/layout/vProcess5"/>
    <dgm:cxn modelId="{1C5E9A6E-BB2F-4B42-8491-3E0763122C56}" srcId="{01A5FF1C-2FE0-4462-B39D-397B15255D58}" destId="{E61CB412-FB7F-4359-A7B1-929E4737C1CF}" srcOrd="0" destOrd="0" parTransId="{ABD20805-4E76-4832-B10B-E5D23261CCB9}" sibTransId="{44116101-89FA-4690-8962-CC50464D366F}"/>
    <dgm:cxn modelId="{5CDE328F-C500-4F44-8B88-91F175E238A9}" type="presOf" srcId="{E61CB412-FB7F-4359-A7B1-929E4737C1CF}" destId="{6042E842-A6EB-314A-911A-07E2E17E5B7F}" srcOrd="1" destOrd="0" presId="urn:microsoft.com/office/officeart/2005/8/layout/vProcess5"/>
    <dgm:cxn modelId="{8ABB0891-DDB9-B746-9B52-32DD2E43AC9E}" type="presOf" srcId="{87E38281-F39D-4521-878B-A61B998F1EC2}" destId="{CE4CACFB-8E19-3B41-8F9B-775B7206A486}" srcOrd="0" destOrd="0" presId="urn:microsoft.com/office/officeart/2005/8/layout/vProcess5"/>
    <dgm:cxn modelId="{69705E9C-A463-CD4F-BDC2-0D43751A2721}" type="presOf" srcId="{3DAF1BF6-9F8E-4FC3-961B-C3A646F15A47}" destId="{5D49D87D-646E-6944-A25D-1324F9A6B0ED}" srcOrd="1" destOrd="0" presId="urn:microsoft.com/office/officeart/2005/8/layout/vProcess5"/>
    <dgm:cxn modelId="{9B4F09BF-D7B2-2746-84FD-657DBBFE3DC5}" type="presOf" srcId="{3DAF1BF6-9F8E-4FC3-961B-C3A646F15A47}" destId="{0E53FBAE-BB01-7741-87E0-90B66B00B8C8}" srcOrd="0" destOrd="0" presId="urn:microsoft.com/office/officeart/2005/8/layout/vProcess5"/>
    <dgm:cxn modelId="{660651C0-676E-3B4B-BBC6-A56AB242CE7D}" type="presOf" srcId="{E448C15B-4371-4E31-A37E-BD9D2870E9A1}" destId="{FAF9C7A4-F1E0-2F48-B5F6-4BE0CAD14F35}" srcOrd="1" destOrd="0" presId="urn:microsoft.com/office/officeart/2005/8/layout/vProcess5"/>
    <dgm:cxn modelId="{593620C1-01FA-43C9-9F4F-2579033642C2}" srcId="{01A5FF1C-2FE0-4462-B39D-397B15255D58}" destId="{87E38281-F39D-4521-878B-A61B998F1EC2}" srcOrd="3" destOrd="0" parTransId="{B88EE6D7-2C7A-41AB-A1A2-E9FD052EF6A7}" sibTransId="{3ECBAC58-46DC-40BE-9BDD-F2CD8126F120}"/>
    <dgm:cxn modelId="{2686C9D3-FE1D-934F-84DA-7FCB5BD8E71D}" type="presOf" srcId="{87E38281-F39D-4521-878B-A61B998F1EC2}" destId="{FDBD393A-1996-5746-A5E3-4CBE09AAB887}" srcOrd="1" destOrd="0" presId="urn:microsoft.com/office/officeart/2005/8/layout/vProcess5"/>
    <dgm:cxn modelId="{AF6890D4-0503-D44D-AA00-857EB9874110}" type="presOf" srcId="{E61CB412-FB7F-4359-A7B1-929E4737C1CF}" destId="{E1A3B35F-C323-B54C-9157-E7F40C922FA8}" srcOrd="0" destOrd="0" presId="urn:microsoft.com/office/officeart/2005/8/layout/vProcess5"/>
    <dgm:cxn modelId="{44AD0BE6-A2FB-41B8-9907-854C507F5A7A}" srcId="{01A5FF1C-2FE0-4462-B39D-397B15255D58}" destId="{E448C15B-4371-4E31-A37E-BD9D2870E9A1}" srcOrd="1" destOrd="0" parTransId="{6DFD8532-E5CC-4906-BB5B-060FE042E69B}" sibTransId="{0085CC30-AE35-4036-9FBB-442891FDA8F0}"/>
    <dgm:cxn modelId="{080EE9E6-CF78-4D53-9752-05A8CBB78F99}" srcId="{01A5FF1C-2FE0-4462-B39D-397B15255D58}" destId="{3DAF1BF6-9F8E-4FC3-961B-C3A646F15A47}" srcOrd="2" destOrd="0" parTransId="{23F0E994-EF06-4478-8DC0-1B3C6563D90C}" sibTransId="{B861F7F5-68EE-4A0D-A76B-469E437FA951}"/>
    <dgm:cxn modelId="{1AF97422-C995-9640-8E02-EACA17602FE3}" type="presParOf" srcId="{0CC5EF12-A15B-A447-9C57-170BC84DCBD3}" destId="{912A4E0E-475F-6542-BCA7-3E03D96546B9}" srcOrd="0" destOrd="0" presId="urn:microsoft.com/office/officeart/2005/8/layout/vProcess5"/>
    <dgm:cxn modelId="{218DE889-073B-0249-B5A1-6BA3426D5D79}" type="presParOf" srcId="{0CC5EF12-A15B-A447-9C57-170BC84DCBD3}" destId="{E1A3B35F-C323-B54C-9157-E7F40C922FA8}" srcOrd="1" destOrd="0" presId="urn:microsoft.com/office/officeart/2005/8/layout/vProcess5"/>
    <dgm:cxn modelId="{98282AC4-EA74-2449-9FAC-BA7D24D38BDE}" type="presParOf" srcId="{0CC5EF12-A15B-A447-9C57-170BC84DCBD3}" destId="{551172A3-1109-C141-A182-D4ADE472DA03}" srcOrd="2" destOrd="0" presId="urn:microsoft.com/office/officeart/2005/8/layout/vProcess5"/>
    <dgm:cxn modelId="{494DEF6F-E705-384B-ABF2-BBDA307F3465}" type="presParOf" srcId="{0CC5EF12-A15B-A447-9C57-170BC84DCBD3}" destId="{0E53FBAE-BB01-7741-87E0-90B66B00B8C8}" srcOrd="3" destOrd="0" presId="urn:microsoft.com/office/officeart/2005/8/layout/vProcess5"/>
    <dgm:cxn modelId="{1BD3950B-65B2-A549-8161-997E10033D3A}" type="presParOf" srcId="{0CC5EF12-A15B-A447-9C57-170BC84DCBD3}" destId="{CE4CACFB-8E19-3B41-8F9B-775B7206A486}" srcOrd="4" destOrd="0" presId="urn:microsoft.com/office/officeart/2005/8/layout/vProcess5"/>
    <dgm:cxn modelId="{31B33913-E839-EF4D-9169-061C753DE909}" type="presParOf" srcId="{0CC5EF12-A15B-A447-9C57-170BC84DCBD3}" destId="{9D128B4B-0C2B-B74B-92B0-AC94D7F22561}" srcOrd="5" destOrd="0" presId="urn:microsoft.com/office/officeart/2005/8/layout/vProcess5"/>
    <dgm:cxn modelId="{E1D49BB7-6D4E-1842-A47E-97FC2A4CA69A}" type="presParOf" srcId="{0CC5EF12-A15B-A447-9C57-170BC84DCBD3}" destId="{202502C2-C8D7-514E-819F-4C1D677FA09C}" srcOrd="6" destOrd="0" presId="urn:microsoft.com/office/officeart/2005/8/layout/vProcess5"/>
    <dgm:cxn modelId="{EECA0ED7-9DE8-224E-899B-15E6373590D4}" type="presParOf" srcId="{0CC5EF12-A15B-A447-9C57-170BC84DCBD3}" destId="{65898EE6-BF45-6546-8A1A-538946779011}" srcOrd="7" destOrd="0" presId="urn:microsoft.com/office/officeart/2005/8/layout/vProcess5"/>
    <dgm:cxn modelId="{30A42396-E664-F445-A417-7E11B4BA64D7}" type="presParOf" srcId="{0CC5EF12-A15B-A447-9C57-170BC84DCBD3}" destId="{6042E842-A6EB-314A-911A-07E2E17E5B7F}" srcOrd="8" destOrd="0" presId="urn:microsoft.com/office/officeart/2005/8/layout/vProcess5"/>
    <dgm:cxn modelId="{3FBAD2A4-423A-9F4A-95C0-5F9C46CCFABF}" type="presParOf" srcId="{0CC5EF12-A15B-A447-9C57-170BC84DCBD3}" destId="{FAF9C7A4-F1E0-2F48-B5F6-4BE0CAD14F35}" srcOrd="9" destOrd="0" presId="urn:microsoft.com/office/officeart/2005/8/layout/vProcess5"/>
    <dgm:cxn modelId="{0177F7FF-BEA8-7C48-8C85-455F521BDB18}" type="presParOf" srcId="{0CC5EF12-A15B-A447-9C57-170BC84DCBD3}" destId="{5D49D87D-646E-6944-A25D-1324F9A6B0ED}" srcOrd="10" destOrd="0" presId="urn:microsoft.com/office/officeart/2005/8/layout/vProcess5"/>
    <dgm:cxn modelId="{2D468711-089E-DF4D-A767-047F8BD90505}" type="presParOf" srcId="{0CC5EF12-A15B-A447-9C57-170BC84DCBD3}" destId="{FDBD393A-1996-5746-A5E3-4CBE09AAB88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5F4EC9-4947-4A8B-9BF6-8CB571ABE310}"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633458B5-4819-44BC-813D-565ABB354120}">
      <dgm:prSet/>
      <dgm:spPr/>
      <dgm:t>
        <a:bodyPr/>
        <a:lstStyle/>
        <a:p>
          <a:r>
            <a:rPr lang="en-US"/>
            <a:t>Causes of ABI:</a:t>
          </a:r>
        </a:p>
      </dgm:t>
    </dgm:pt>
    <dgm:pt modelId="{3B87C98A-DEA9-4604-BF1A-19EA9EE2FF49}" type="parTrans" cxnId="{3B1587C8-3296-4F2B-85AD-BED1390E4F70}">
      <dgm:prSet/>
      <dgm:spPr/>
      <dgm:t>
        <a:bodyPr/>
        <a:lstStyle/>
        <a:p>
          <a:endParaRPr lang="en-US"/>
        </a:p>
      </dgm:t>
    </dgm:pt>
    <dgm:pt modelId="{501F394C-C592-444E-AF8D-29AC6BA9A23D}" type="sibTrans" cxnId="{3B1587C8-3296-4F2B-85AD-BED1390E4F70}">
      <dgm:prSet/>
      <dgm:spPr/>
      <dgm:t>
        <a:bodyPr/>
        <a:lstStyle/>
        <a:p>
          <a:endParaRPr lang="en-US"/>
        </a:p>
      </dgm:t>
    </dgm:pt>
    <dgm:pt modelId="{838FF237-DAAC-4478-A733-DC9D20E1A855}">
      <dgm:prSet/>
      <dgm:spPr/>
      <dgm:t>
        <a:bodyPr/>
        <a:lstStyle/>
        <a:p>
          <a:r>
            <a:rPr lang="en-US"/>
            <a:t>Aneurysm:  a bulging, weak area in the wall of an artery that supplies blood to the brain;  </a:t>
          </a:r>
          <a:r>
            <a:rPr lang="en-US" b="1"/>
            <a:t>aneurysm</a:t>
          </a:r>
          <a:r>
            <a:rPr lang="en-US"/>
            <a:t> ruptures, releasing blood into the skull and causing a stroke.</a:t>
          </a:r>
        </a:p>
      </dgm:t>
    </dgm:pt>
    <dgm:pt modelId="{F99DE579-41F1-4026-B2CF-778592E590E7}" type="parTrans" cxnId="{0212ACD8-9262-4740-A4C1-A1A18AF1CC6A}">
      <dgm:prSet/>
      <dgm:spPr/>
      <dgm:t>
        <a:bodyPr/>
        <a:lstStyle/>
        <a:p>
          <a:endParaRPr lang="en-US"/>
        </a:p>
      </dgm:t>
    </dgm:pt>
    <dgm:pt modelId="{B8220453-4D26-420E-949D-688BBB643EDE}" type="sibTrans" cxnId="{0212ACD8-9262-4740-A4C1-A1A18AF1CC6A}">
      <dgm:prSet/>
      <dgm:spPr/>
      <dgm:t>
        <a:bodyPr/>
        <a:lstStyle/>
        <a:p>
          <a:endParaRPr lang="en-US"/>
        </a:p>
      </dgm:t>
    </dgm:pt>
    <dgm:pt modelId="{D5811F6B-8836-4B39-ACED-7F85C8C3DA22}">
      <dgm:prSet/>
      <dgm:spPr/>
      <dgm:t>
        <a:bodyPr/>
        <a:lstStyle/>
        <a:p>
          <a:r>
            <a:rPr lang="en-US"/>
            <a:t>Exposure to toxic substances</a:t>
          </a:r>
        </a:p>
      </dgm:t>
    </dgm:pt>
    <dgm:pt modelId="{8A67663E-B267-4136-8C2A-3326FFE805CD}" type="parTrans" cxnId="{A767A88C-1389-47D8-9E34-0E5E1204B3CD}">
      <dgm:prSet/>
      <dgm:spPr/>
      <dgm:t>
        <a:bodyPr/>
        <a:lstStyle/>
        <a:p>
          <a:endParaRPr lang="en-US"/>
        </a:p>
      </dgm:t>
    </dgm:pt>
    <dgm:pt modelId="{5E93DF09-4A14-4695-88CC-D4331622A586}" type="sibTrans" cxnId="{A767A88C-1389-47D8-9E34-0E5E1204B3CD}">
      <dgm:prSet/>
      <dgm:spPr/>
      <dgm:t>
        <a:bodyPr/>
        <a:lstStyle/>
        <a:p>
          <a:endParaRPr lang="en-US"/>
        </a:p>
      </dgm:t>
    </dgm:pt>
    <dgm:pt modelId="{708B74BA-90EA-45D3-AC75-DBA142232673}">
      <dgm:prSet/>
      <dgm:spPr/>
      <dgm:t>
        <a:bodyPr/>
        <a:lstStyle/>
        <a:p>
          <a:r>
            <a:rPr lang="en-US"/>
            <a:t>Excessive/prolonged use of Illegal substances</a:t>
          </a:r>
        </a:p>
      </dgm:t>
    </dgm:pt>
    <dgm:pt modelId="{CEC3EE7D-BB4A-48EC-A562-2A520291BCAB}" type="parTrans" cxnId="{9DEC1BAF-F4E1-4C6A-B7B5-EE07EA67F2FC}">
      <dgm:prSet/>
      <dgm:spPr/>
      <dgm:t>
        <a:bodyPr/>
        <a:lstStyle/>
        <a:p>
          <a:endParaRPr lang="en-US"/>
        </a:p>
      </dgm:t>
    </dgm:pt>
    <dgm:pt modelId="{D72B178D-2E14-4690-88C8-C13248AB6F76}" type="sibTrans" cxnId="{9DEC1BAF-F4E1-4C6A-B7B5-EE07EA67F2FC}">
      <dgm:prSet/>
      <dgm:spPr/>
      <dgm:t>
        <a:bodyPr/>
        <a:lstStyle/>
        <a:p>
          <a:endParaRPr lang="en-US"/>
        </a:p>
      </dgm:t>
    </dgm:pt>
    <dgm:pt modelId="{6537F2AA-AF0C-4575-BF7D-DABB8C5A38E9}">
      <dgm:prSet/>
      <dgm:spPr/>
      <dgm:t>
        <a:bodyPr/>
        <a:lstStyle/>
        <a:p>
          <a:r>
            <a:rPr lang="en-US"/>
            <a:t>Brain cells need oxygen and glucose to survive otherwise they die</a:t>
          </a:r>
        </a:p>
      </dgm:t>
    </dgm:pt>
    <dgm:pt modelId="{B674B2F3-3BD8-4AEF-AC79-909F26639938}" type="parTrans" cxnId="{9028D24C-9AC9-442F-9E33-BF85538A15CD}">
      <dgm:prSet/>
      <dgm:spPr/>
      <dgm:t>
        <a:bodyPr/>
        <a:lstStyle/>
        <a:p>
          <a:endParaRPr lang="en-US"/>
        </a:p>
      </dgm:t>
    </dgm:pt>
    <dgm:pt modelId="{0A97248E-9441-48F3-9C46-EF927B5BC2AB}" type="sibTrans" cxnId="{9028D24C-9AC9-442F-9E33-BF85538A15CD}">
      <dgm:prSet/>
      <dgm:spPr/>
      <dgm:t>
        <a:bodyPr/>
        <a:lstStyle/>
        <a:p>
          <a:endParaRPr lang="en-US"/>
        </a:p>
      </dgm:t>
    </dgm:pt>
    <dgm:pt modelId="{BA8D338C-C282-5440-91DF-10F6BCB36B08}" type="pres">
      <dgm:prSet presAssocID="{045F4EC9-4947-4A8B-9BF6-8CB571ABE310}" presName="linear" presStyleCnt="0">
        <dgm:presLayoutVars>
          <dgm:animLvl val="lvl"/>
          <dgm:resizeHandles val="exact"/>
        </dgm:presLayoutVars>
      </dgm:prSet>
      <dgm:spPr/>
    </dgm:pt>
    <dgm:pt modelId="{F7AEA8AA-7C4E-CB4E-B9CC-33ACDE7681E4}" type="pres">
      <dgm:prSet presAssocID="{633458B5-4819-44BC-813D-565ABB354120}" presName="parentText" presStyleLbl="node1" presStyleIdx="0" presStyleCnt="4">
        <dgm:presLayoutVars>
          <dgm:chMax val="0"/>
          <dgm:bulletEnabled val="1"/>
        </dgm:presLayoutVars>
      </dgm:prSet>
      <dgm:spPr/>
    </dgm:pt>
    <dgm:pt modelId="{F367FE0A-4D9B-B343-B5C6-7155E73D2729}" type="pres">
      <dgm:prSet presAssocID="{501F394C-C592-444E-AF8D-29AC6BA9A23D}" presName="spacer" presStyleCnt="0"/>
      <dgm:spPr/>
    </dgm:pt>
    <dgm:pt modelId="{0529BBF3-CCAE-3846-9546-52D667B08D5A}" type="pres">
      <dgm:prSet presAssocID="{838FF237-DAAC-4478-A733-DC9D20E1A855}" presName="parentText" presStyleLbl="node1" presStyleIdx="1" presStyleCnt="4">
        <dgm:presLayoutVars>
          <dgm:chMax val="0"/>
          <dgm:bulletEnabled val="1"/>
        </dgm:presLayoutVars>
      </dgm:prSet>
      <dgm:spPr/>
    </dgm:pt>
    <dgm:pt modelId="{B639D806-9656-B047-BB4E-BC41ECEFCC63}" type="pres">
      <dgm:prSet presAssocID="{B8220453-4D26-420E-949D-688BBB643EDE}" presName="spacer" presStyleCnt="0"/>
      <dgm:spPr/>
    </dgm:pt>
    <dgm:pt modelId="{42D7E375-7C12-314E-9198-AB62BCA8237D}" type="pres">
      <dgm:prSet presAssocID="{D5811F6B-8836-4B39-ACED-7F85C8C3DA22}" presName="parentText" presStyleLbl="node1" presStyleIdx="2" presStyleCnt="4">
        <dgm:presLayoutVars>
          <dgm:chMax val="0"/>
          <dgm:bulletEnabled val="1"/>
        </dgm:presLayoutVars>
      </dgm:prSet>
      <dgm:spPr/>
    </dgm:pt>
    <dgm:pt modelId="{6116A74C-52ED-DD47-8590-779DC0F92499}" type="pres">
      <dgm:prSet presAssocID="{5E93DF09-4A14-4695-88CC-D4331622A586}" presName="spacer" presStyleCnt="0"/>
      <dgm:spPr/>
    </dgm:pt>
    <dgm:pt modelId="{F8BD080F-9C3C-0240-9179-687FB0AE4933}" type="pres">
      <dgm:prSet presAssocID="{708B74BA-90EA-45D3-AC75-DBA142232673}" presName="parentText" presStyleLbl="node1" presStyleIdx="3" presStyleCnt="4">
        <dgm:presLayoutVars>
          <dgm:chMax val="0"/>
          <dgm:bulletEnabled val="1"/>
        </dgm:presLayoutVars>
      </dgm:prSet>
      <dgm:spPr/>
    </dgm:pt>
    <dgm:pt modelId="{9AEA554B-F418-1A4C-8034-858787F82D10}" type="pres">
      <dgm:prSet presAssocID="{708B74BA-90EA-45D3-AC75-DBA142232673}" presName="childText" presStyleLbl="revTx" presStyleIdx="0" presStyleCnt="1">
        <dgm:presLayoutVars>
          <dgm:bulletEnabled val="1"/>
        </dgm:presLayoutVars>
      </dgm:prSet>
      <dgm:spPr/>
    </dgm:pt>
  </dgm:ptLst>
  <dgm:cxnLst>
    <dgm:cxn modelId="{B918C032-24F1-144C-BBAB-CB97E5165D79}" type="presOf" srcId="{6537F2AA-AF0C-4575-BF7D-DABB8C5A38E9}" destId="{9AEA554B-F418-1A4C-8034-858787F82D10}" srcOrd="0" destOrd="0" presId="urn:microsoft.com/office/officeart/2005/8/layout/vList2"/>
    <dgm:cxn modelId="{9028D24C-9AC9-442F-9E33-BF85538A15CD}" srcId="{708B74BA-90EA-45D3-AC75-DBA142232673}" destId="{6537F2AA-AF0C-4575-BF7D-DABB8C5A38E9}" srcOrd="0" destOrd="0" parTransId="{B674B2F3-3BD8-4AEF-AC79-909F26639938}" sibTransId="{0A97248E-9441-48F3-9C46-EF927B5BC2AB}"/>
    <dgm:cxn modelId="{E8859674-1756-6146-AC3E-AE2CFB43EA9A}" type="presOf" srcId="{633458B5-4819-44BC-813D-565ABB354120}" destId="{F7AEA8AA-7C4E-CB4E-B9CC-33ACDE7681E4}" srcOrd="0" destOrd="0" presId="urn:microsoft.com/office/officeart/2005/8/layout/vList2"/>
    <dgm:cxn modelId="{15F7C680-9FBD-7F4D-B799-8848BE28B673}" type="presOf" srcId="{708B74BA-90EA-45D3-AC75-DBA142232673}" destId="{F8BD080F-9C3C-0240-9179-687FB0AE4933}" srcOrd="0" destOrd="0" presId="urn:microsoft.com/office/officeart/2005/8/layout/vList2"/>
    <dgm:cxn modelId="{A767A88C-1389-47D8-9E34-0E5E1204B3CD}" srcId="{045F4EC9-4947-4A8B-9BF6-8CB571ABE310}" destId="{D5811F6B-8836-4B39-ACED-7F85C8C3DA22}" srcOrd="2" destOrd="0" parTransId="{8A67663E-B267-4136-8C2A-3326FFE805CD}" sibTransId="{5E93DF09-4A14-4695-88CC-D4331622A586}"/>
    <dgm:cxn modelId="{9DEC1BAF-F4E1-4C6A-B7B5-EE07EA67F2FC}" srcId="{045F4EC9-4947-4A8B-9BF6-8CB571ABE310}" destId="{708B74BA-90EA-45D3-AC75-DBA142232673}" srcOrd="3" destOrd="0" parTransId="{CEC3EE7D-BB4A-48EC-A562-2A520291BCAB}" sibTransId="{D72B178D-2E14-4690-88C8-C13248AB6F76}"/>
    <dgm:cxn modelId="{1305F9B4-2955-3345-B342-50649D76DBD3}" type="presOf" srcId="{838FF237-DAAC-4478-A733-DC9D20E1A855}" destId="{0529BBF3-CCAE-3846-9546-52D667B08D5A}" srcOrd="0" destOrd="0" presId="urn:microsoft.com/office/officeart/2005/8/layout/vList2"/>
    <dgm:cxn modelId="{374D3BC1-722E-ED49-ACFD-0D9E1FA71104}" type="presOf" srcId="{D5811F6B-8836-4B39-ACED-7F85C8C3DA22}" destId="{42D7E375-7C12-314E-9198-AB62BCA8237D}" srcOrd="0" destOrd="0" presId="urn:microsoft.com/office/officeart/2005/8/layout/vList2"/>
    <dgm:cxn modelId="{3B1587C8-3296-4F2B-85AD-BED1390E4F70}" srcId="{045F4EC9-4947-4A8B-9BF6-8CB571ABE310}" destId="{633458B5-4819-44BC-813D-565ABB354120}" srcOrd="0" destOrd="0" parTransId="{3B87C98A-DEA9-4604-BF1A-19EA9EE2FF49}" sibTransId="{501F394C-C592-444E-AF8D-29AC6BA9A23D}"/>
    <dgm:cxn modelId="{2AD33BD5-D863-F74B-B98C-32CC524C4DAE}" type="presOf" srcId="{045F4EC9-4947-4A8B-9BF6-8CB571ABE310}" destId="{BA8D338C-C282-5440-91DF-10F6BCB36B08}" srcOrd="0" destOrd="0" presId="urn:microsoft.com/office/officeart/2005/8/layout/vList2"/>
    <dgm:cxn modelId="{0212ACD8-9262-4740-A4C1-A1A18AF1CC6A}" srcId="{045F4EC9-4947-4A8B-9BF6-8CB571ABE310}" destId="{838FF237-DAAC-4478-A733-DC9D20E1A855}" srcOrd="1" destOrd="0" parTransId="{F99DE579-41F1-4026-B2CF-778592E590E7}" sibTransId="{B8220453-4D26-420E-949D-688BBB643EDE}"/>
    <dgm:cxn modelId="{3AB57E2E-BCEE-694F-A506-76B38DA5FB59}" type="presParOf" srcId="{BA8D338C-C282-5440-91DF-10F6BCB36B08}" destId="{F7AEA8AA-7C4E-CB4E-B9CC-33ACDE7681E4}" srcOrd="0" destOrd="0" presId="urn:microsoft.com/office/officeart/2005/8/layout/vList2"/>
    <dgm:cxn modelId="{FAE94C1A-5437-E145-82EF-59C7C0AED679}" type="presParOf" srcId="{BA8D338C-C282-5440-91DF-10F6BCB36B08}" destId="{F367FE0A-4D9B-B343-B5C6-7155E73D2729}" srcOrd="1" destOrd="0" presId="urn:microsoft.com/office/officeart/2005/8/layout/vList2"/>
    <dgm:cxn modelId="{A2B5A692-DF3E-DF4A-9902-F8754AD1600D}" type="presParOf" srcId="{BA8D338C-C282-5440-91DF-10F6BCB36B08}" destId="{0529BBF3-CCAE-3846-9546-52D667B08D5A}" srcOrd="2" destOrd="0" presId="urn:microsoft.com/office/officeart/2005/8/layout/vList2"/>
    <dgm:cxn modelId="{FEAC7750-DD14-EF41-BF31-6F2AF139F714}" type="presParOf" srcId="{BA8D338C-C282-5440-91DF-10F6BCB36B08}" destId="{B639D806-9656-B047-BB4E-BC41ECEFCC63}" srcOrd="3" destOrd="0" presId="urn:microsoft.com/office/officeart/2005/8/layout/vList2"/>
    <dgm:cxn modelId="{85B6FE48-4183-7F41-9E22-BD4EAF23C757}" type="presParOf" srcId="{BA8D338C-C282-5440-91DF-10F6BCB36B08}" destId="{42D7E375-7C12-314E-9198-AB62BCA8237D}" srcOrd="4" destOrd="0" presId="urn:microsoft.com/office/officeart/2005/8/layout/vList2"/>
    <dgm:cxn modelId="{140FA408-8F0C-2240-982E-BF99DC8121C8}" type="presParOf" srcId="{BA8D338C-C282-5440-91DF-10F6BCB36B08}" destId="{6116A74C-52ED-DD47-8590-779DC0F92499}" srcOrd="5" destOrd="0" presId="urn:microsoft.com/office/officeart/2005/8/layout/vList2"/>
    <dgm:cxn modelId="{1E6AD4F9-3690-5A4A-9DD8-380859E85568}" type="presParOf" srcId="{BA8D338C-C282-5440-91DF-10F6BCB36B08}" destId="{F8BD080F-9C3C-0240-9179-687FB0AE4933}" srcOrd="6" destOrd="0" presId="urn:microsoft.com/office/officeart/2005/8/layout/vList2"/>
    <dgm:cxn modelId="{CD36525A-82F5-EA4C-9AA9-FE01B4989E26}" type="presParOf" srcId="{BA8D338C-C282-5440-91DF-10F6BCB36B08}" destId="{9AEA554B-F418-1A4C-8034-858787F82D10}"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FB4BA7-7491-4C71-9BAC-8CA3081D7DF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4041474-3F4D-4E66-ADBD-141900AF8F57}">
      <dgm:prSet/>
      <dgm:spPr/>
      <dgm:t>
        <a:bodyPr/>
        <a:lstStyle/>
        <a:p>
          <a:r>
            <a:rPr lang="en-US" dirty="0"/>
            <a:t>How do Illicit Drugs Work in the Brain?</a:t>
          </a:r>
          <a:br>
            <a:rPr lang="en-US" dirty="0"/>
          </a:br>
          <a:endParaRPr lang="en-US" dirty="0"/>
        </a:p>
      </dgm:t>
    </dgm:pt>
    <dgm:pt modelId="{ECFD2AD6-AF51-4063-95FE-A17B9A240EC1}" type="parTrans" cxnId="{26D7F27B-9749-4784-98B3-F6F1C90C8F5F}">
      <dgm:prSet/>
      <dgm:spPr/>
      <dgm:t>
        <a:bodyPr/>
        <a:lstStyle/>
        <a:p>
          <a:endParaRPr lang="en-US"/>
        </a:p>
      </dgm:t>
    </dgm:pt>
    <dgm:pt modelId="{2F3D38C6-DD5A-49C4-9CF9-B8EE9CFBE754}" type="sibTrans" cxnId="{26D7F27B-9749-4784-98B3-F6F1C90C8F5F}">
      <dgm:prSet/>
      <dgm:spPr/>
      <dgm:t>
        <a:bodyPr/>
        <a:lstStyle/>
        <a:p>
          <a:endParaRPr lang="en-US"/>
        </a:p>
      </dgm:t>
    </dgm:pt>
    <dgm:pt modelId="{7FF9C4AE-6E26-4B81-9BC4-851BD326EF2B}">
      <dgm:prSet/>
      <dgm:spPr/>
      <dgm:t>
        <a:bodyPr/>
        <a:lstStyle/>
        <a:p>
          <a:r>
            <a:rPr lang="en-US" dirty="0">
              <a:solidFill>
                <a:schemeClr val="tx1"/>
              </a:solidFill>
            </a:rPr>
            <a:t>Drugs affect the brain by interfering with how neurons send, receive and process information.</a:t>
          </a:r>
          <a:br>
            <a:rPr lang="en-US" dirty="0">
              <a:solidFill>
                <a:schemeClr val="tx1"/>
              </a:solidFill>
            </a:rPr>
          </a:br>
          <a:br>
            <a:rPr lang="en-US" dirty="0">
              <a:solidFill>
                <a:schemeClr val="tx1"/>
              </a:solidFill>
            </a:rPr>
          </a:br>
          <a:r>
            <a:rPr lang="en-US" dirty="0">
              <a:solidFill>
                <a:schemeClr val="tx1"/>
              </a:solidFill>
            </a:rPr>
            <a:t>Marijuana and heroin activate neurons because their structure mimics a natural transmitter.</a:t>
          </a:r>
          <a:br>
            <a:rPr lang="en-US" dirty="0">
              <a:solidFill>
                <a:schemeClr val="tx1"/>
              </a:solidFill>
            </a:rPr>
          </a:br>
          <a:br>
            <a:rPr lang="en-US" dirty="0">
              <a:solidFill>
                <a:schemeClr val="tx1"/>
              </a:solidFill>
            </a:rPr>
          </a:br>
          <a:r>
            <a:rPr lang="en-US" dirty="0">
              <a:solidFill>
                <a:schemeClr val="tx1"/>
              </a:solidFill>
            </a:rPr>
            <a:t>This similarity fools the receptors and allows drugs to attach and activate neurons.</a:t>
          </a:r>
          <a:br>
            <a:rPr lang="en-US" dirty="0">
              <a:solidFill>
                <a:schemeClr val="tx1"/>
              </a:solidFill>
            </a:rPr>
          </a:br>
          <a:br>
            <a:rPr lang="en-US" dirty="0">
              <a:solidFill>
                <a:schemeClr val="tx1"/>
              </a:solidFill>
            </a:rPr>
          </a:br>
          <a:r>
            <a:rPr lang="en-US" dirty="0">
              <a:solidFill>
                <a:schemeClr val="tx1"/>
              </a:solidFill>
            </a:rPr>
            <a:t>These drugs mimic the brain’s own chemicals but they don’t activate neurons like a natural neurotransmitter and they lead to abnormal messages being transmitted.</a:t>
          </a:r>
        </a:p>
      </dgm:t>
    </dgm:pt>
    <dgm:pt modelId="{1F562AD3-4715-4A6F-8BC9-31FE3EC522E5}" type="parTrans" cxnId="{6BA9C031-BEBE-460C-BB5C-A0A5A3902068}">
      <dgm:prSet/>
      <dgm:spPr/>
      <dgm:t>
        <a:bodyPr/>
        <a:lstStyle/>
        <a:p>
          <a:endParaRPr lang="en-US"/>
        </a:p>
      </dgm:t>
    </dgm:pt>
    <dgm:pt modelId="{CD9F233B-5263-4A9F-82B2-0CCDC17EC115}" type="sibTrans" cxnId="{6BA9C031-BEBE-460C-BB5C-A0A5A3902068}">
      <dgm:prSet/>
      <dgm:spPr/>
      <dgm:t>
        <a:bodyPr/>
        <a:lstStyle/>
        <a:p>
          <a:endParaRPr lang="en-US"/>
        </a:p>
      </dgm:t>
    </dgm:pt>
    <dgm:pt modelId="{DC6E35DD-99D2-4458-B5D6-389B50A0727E}" type="pres">
      <dgm:prSet presAssocID="{DAFB4BA7-7491-4C71-9BAC-8CA3081D7DF8}" presName="root" presStyleCnt="0">
        <dgm:presLayoutVars>
          <dgm:dir/>
          <dgm:resizeHandles val="exact"/>
        </dgm:presLayoutVars>
      </dgm:prSet>
      <dgm:spPr/>
    </dgm:pt>
    <dgm:pt modelId="{029BEB23-8A19-4F7B-A4E4-E6CD1FAAD7F3}" type="pres">
      <dgm:prSet presAssocID="{E4041474-3F4D-4E66-ADBD-141900AF8F57}" presName="compNode" presStyleCnt="0"/>
      <dgm:spPr/>
    </dgm:pt>
    <dgm:pt modelId="{95C08D9E-51F3-4611-B166-BE22F922A674}" type="pres">
      <dgm:prSet presAssocID="{E4041474-3F4D-4E66-ADBD-141900AF8F57}" presName="bgRect" presStyleLbl="bgShp" presStyleIdx="0" presStyleCnt="2" custLinFactNeighborX="950" custLinFactNeighborY="-54063"/>
      <dgm:spPr/>
    </dgm:pt>
    <dgm:pt modelId="{C66BA0BE-DBF9-46F3-AA96-9AC70DE10170}" type="pres">
      <dgm:prSet presAssocID="{E4041474-3F4D-4E66-ADBD-141900AF8F5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37AE9AF1-F457-4F3F-B607-A0AB2613F8D5}" type="pres">
      <dgm:prSet presAssocID="{E4041474-3F4D-4E66-ADBD-141900AF8F57}" presName="spaceRect" presStyleCnt="0"/>
      <dgm:spPr/>
    </dgm:pt>
    <dgm:pt modelId="{3784C7C8-8E32-4FF9-95D1-81129845E9BD}" type="pres">
      <dgm:prSet presAssocID="{E4041474-3F4D-4E66-ADBD-141900AF8F57}" presName="parTx" presStyleLbl="revTx" presStyleIdx="0" presStyleCnt="2">
        <dgm:presLayoutVars>
          <dgm:chMax val="0"/>
          <dgm:chPref val="0"/>
        </dgm:presLayoutVars>
      </dgm:prSet>
      <dgm:spPr/>
    </dgm:pt>
    <dgm:pt modelId="{4CD002B0-F7A0-4BAB-B006-87E0B1A616CD}" type="pres">
      <dgm:prSet presAssocID="{2F3D38C6-DD5A-49C4-9CF9-B8EE9CFBE754}" presName="sibTrans" presStyleCnt="0"/>
      <dgm:spPr/>
    </dgm:pt>
    <dgm:pt modelId="{040FD34E-3816-41FD-B6A8-789317973A30}" type="pres">
      <dgm:prSet presAssocID="{7FF9C4AE-6E26-4B81-9BC4-851BD326EF2B}" presName="compNode" presStyleCnt="0"/>
      <dgm:spPr/>
    </dgm:pt>
    <dgm:pt modelId="{473B2D63-3F1A-43E1-8914-020C6E9D6428}" type="pres">
      <dgm:prSet presAssocID="{7FF9C4AE-6E26-4B81-9BC4-851BD326EF2B}" presName="bgRect" presStyleLbl="bgShp" presStyleIdx="1" presStyleCnt="2"/>
      <dgm:spPr/>
    </dgm:pt>
    <dgm:pt modelId="{6D207914-5746-48AA-A56B-A160EF930B0B}" type="pres">
      <dgm:prSet presAssocID="{7FF9C4AE-6E26-4B81-9BC4-851BD326EF2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419D3A32-1FFB-4148-885A-C5EEC4EFD48D}" type="pres">
      <dgm:prSet presAssocID="{7FF9C4AE-6E26-4B81-9BC4-851BD326EF2B}" presName="spaceRect" presStyleCnt="0"/>
      <dgm:spPr/>
    </dgm:pt>
    <dgm:pt modelId="{53E299C7-E977-4257-BA5E-B03CFEFE0313}" type="pres">
      <dgm:prSet presAssocID="{7FF9C4AE-6E26-4B81-9BC4-851BD326EF2B}" presName="parTx" presStyleLbl="revTx" presStyleIdx="1" presStyleCnt="2" custScaleX="84682" custScaleY="290210">
        <dgm:presLayoutVars>
          <dgm:chMax val="0"/>
          <dgm:chPref val="0"/>
        </dgm:presLayoutVars>
      </dgm:prSet>
      <dgm:spPr/>
    </dgm:pt>
  </dgm:ptLst>
  <dgm:cxnLst>
    <dgm:cxn modelId="{F917BC22-DDA0-47D2-8914-31A9F19ED1AE}" type="presOf" srcId="{E4041474-3F4D-4E66-ADBD-141900AF8F57}" destId="{3784C7C8-8E32-4FF9-95D1-81129845E9BD}" srcOrd="0" destOrd="0" presId="urn:microsoft.com/office/officeart/2018/2/layout/IconVerticalSolidList"/>
    <dgm:cxn modelId="{6BA9C031-BEBE-460C-BB5C-A0A5A3902068}" srcId="{DAFB4BA7-7491-4C71-9BAC-8CA3081D7DF8}" destId="{7FF9C4AE-6E26-4B81-9BC4-851BD326EF2B}" srcOrd="1" destOrd="0" parTransId="{1F562AD3-4715-4A6F-8BC9-31FE3EC522E5}" sibTransId="{CD9F233B-5263-4A9F-82B2-0CCDC17EC115}"/>
    <dgm:cxn modelId="{26D7F27B-9749-4784-98B3-F6F1C90C8F5F}" srcId="{DAFB4BA7-7491-4C71-9BAC-8CA3081D7DF8}" destId="{E4041474-3F4D-4E66-ADBD-141900AF8F57}" srcOrd="0" destOrd="0" parTransId="{ECFD2AD6-AF51-4063-95FE-A17B9A240EC1}" sibTransId="{2F3D38C6-DD5A-49C4-9CF9-B8EE9CFBE754}"/>
    <dgm:cxn modelId="{6C57AB7C-9B84-4D80-9B28-D5B5C1BC4C81}" type="presOf" srcId="{DAFB4BA7-7491-4C71-9BAC-8CA3081D7DF8}" destId="{DC6E35DD-99D2-4458-B5D6-389B50A0727E}" srcOrd="0" destOrd="0" presId="urn:microsoft.com/office/officeart/2018/2/layout/IconVerticalSolidList"/>
    <dgm:cxn modelId="{1756BC90-0353-4301-ACFF-DC5E81FCA99E}" type="presOf" srcId="{7FF9C4AE-6E26-4B81-9BC4-851BD326EF2B}" destId="{53E299C7-E977-4257-BA5E-B03CFEFE0313}" srcOrd="0" destOrd="0" presId="urn:microsoft.com/office/officeart/2018/2/layout/IconVerticalSolidList"/>
    <dgm:cxn modelId="{DC931DA7-8582-4F97-8EF2-5D4A438A2835}" type="presParOf" srcId="{DC6E35DD-99D2-4458-B5D6-389B50A0727E}" destId="{029BEB23-8A19-4F7B-A4E4-E6CD1FAAD7F3}" srcOrd="0" destOrd="0" presId="urn:microsoft.com/office/officeart/2018/2/layout/IconVerticalSolidList"/>
    <dgm:cxn modelId="{257F940A-BA62-41D9-9B0B-063350A258FC}" type="presParOf" srcId="{029BEB23-8A19-4F7B-A4E4-E6CD1FAAD7F3}" destId="{95C08D9E-51F3-4611-B166-BE22F922A674}" srcOrd="0" destOrd="0" presId="urn:microsoft.com/office/officeart/2018/2/layout/IconVerticalSolidList"/>
    <dgm:cxn modelId="{266C5E8C-5DC9-4899-8807-C423C3384C41}" type="presParOf" srcId="{029BEB23-8A19-4F7B-A4E4-E6CD1FAAD7F3}" destId="{C66BA0BE-DBF9-46F3-AA96-9AC70DE10170}" srcOrd="1" destOrd="0" presId="urn:microsoft.com/office/officeart/2018/2/layout/IconVerticalSolidList"/>
    <dgm:cxn modelId="{C0FC5517-D5EB-40DF-BF28-D4E4F3496731}" type="presParOf" srcId="{029BEB23-8A19-4F7B-A4E4-E6CD1FAAD7F3}" destId="{37AE9AF1-F457-4F3F-B607-A0AB2613F8D5}" srcOrd="2" destOrd="0" presId="urn:microsoft.com/office/officeart/2018/2/layout/IconVerticalSolidList"/>
    <dgm:cxn modelId="{93DA7D8B-DA56-4CC5-9EB8-F95645E70110}" type="presParOf" srcId="{029BEB23-8A19-4F7B-A4E4-E6CD1FAAD7F3}" destId="{3784C7C8-8E32-4FF9-95D1-81129845E9BD}" srcOrd="3" destOrd="0" presId="urn:microsoft.com/office/officeart/2018/2/layout/IconVerticalSolidList"/>
    <dgm:cxn modelId="{84F3817F-B73B-48E2-9FB6-5EDF9C3D8C2D}" type="presParOf" srcId="{DC6E35DD-99D2-4458-B5D6-389B50A0727E}" destId="{4CD002B0-F7A0-4BAB-B006-87E0B1A616CD}" srcOrd="1" destOrd="0" presId="urn:microsoft.com/office/officeart/2018/2/layout/IconVerticalSolidList"/>
    <dgm:cxn modelId="{9F890FED-7527-4929-8DF2-16384C9B443C}" type="presParOf" srcId="{DC6E35DD-99D2-4458-B5D6-389B50A0727E}" destId="{040FD34E-3816-41FD-B6A8-789317973A30}" srcOrd="2" destOrd="0" presId="urn:microsoft.com/office/officeart/2018/2/layout/IconVerticalSolidList"/>
    <dgm:cxn modelId="{DED143CA-7444-46F1-81CB-08AEEB10D2B8}" type="presParOf" srcId="{040FD34E-3816-41FD-B6A8-789317973A30}" destId="{473B2D63-3F1A-43E1-8914-020C6E9D6428}" srcOrd="0" destOrd="0" presId="urn:microsoft.com/office/officeart/2018/2/layout/IconVerticalSolidList"/>
    <dgm:cxn modelId="{6508E966-84FC-43A1-9526-96BC7F261965}" type="presParOf" srcId="{040FD34E-3816-41FD-B6A8-789317973A30}" destId="{6D207914-5746-48AA-A56B-A160EF930B0B}" srcOrd="1" destOrd="0" presId="urn:microsoft.com/office/officeart/2018/2/layout/IconVerticalSolidList"/>
    <dgm:cxn modelId="{F2C45B34-9B25-4242-974A-2EE3170A36A8}" type="presParOf" srcId="{040FD34E-3816-41FD-B6A8-789317973A30}" destId="{419D3A32-1FFB-4148-885A-C5EEC4EFD48D}" srcOrd="2" destOrd="0" presId="urn:microsoft.com/office/officeart/2018/2/layout/IconVerticalSolidList"/>
    <dgm:cxn modelId="{EE6E58A5-00C9-404F-B7BF-70A67BCCC8DB}" type="presParOf" srcId="{040FD34E-3816-41FD-B6A8-789317973A30}" destId="{53E299C7-E977-4257-BA5E-B03CFEFE03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EA5A21-02AA-41A8-9E73-382EC6DA48C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FFF4788-A3B7-4723-B02B-44E310D4D430}">
      <dgm:prSet/>
      <dgm:spPr/>
      <dgm:t>
        <a:bodyPr/>
        <a:lstStyle/>
        <a:p>
          <a:r>
            <a:rPr lang="en-US"/>
            <a:t>A depressant is a substance that slows down the cental nervous system; reduces feelings of tension and anxiety; slows movement and impairs cognitive processes.</a:t>
          </a:r>
        </a:p>
      </dgm:t>
    </dgm:pt>
    <dgm:pt modelId="{4DEB9D14-14FD-4757-9204-B3E2721B42E8}" type="parTrans" cxnId="{70A4B39F-221C-4435-B25A-1B7B9F8986A2}">
      <dgm:prSet/>
      <dgm:spPr/>
      <dgm:t>
        <a:bodyPr/>
        <a:lstStyle/>
        <a:p>
          <a:endParaRPr lang="en-US"/>
        </a:p>
      </dgm:t>
    </dgm:pt>
    <dgm:pt modelId="{6B59D252-1149-4480-B033-4708A9925887}" type="sibTrans" cxnId="{70A4B39F-221C-4435-B25A-1B7B9F8986A2}">
      <dgm:prSet/>
      <dgm:spPr/>
      <dgm:t>
        <a:bodyPr/>
        <a:lstStyle/>
        <a:p>
          <a:endParaRPr lang="en-US"/>
        </a:p>
      </dgm:t>
    </dgm:pt>
    <dgm:pt modelId="{B6FF0ABA-F00B-4130-8B5F-97B6A3F5F4BD}">
      <dgm:prSet/>
      <dgm:spPr/>
      <dgm:t>
        <a:bodyPr/>
        <a:lstStyle/>
        <a:p>
          <a:r>
            <a:rPr lang="en-US"/>
            <a:t>In high doses it can arrest vital functions and cause death</a:t>
          </a:r>
        </a:p>
      </dgm:t>
    </dgm:pt>
    <dgm:pt modelId="{CFC6F5D7-3D03-4AD1-8C52-2D018DCF5558}" type="parTrans" cxnId="{1CCC7B43-72A4-4B9B-B353-008A473CBD91}">
      <dgm:prSet/>
      <dgm:spPr/>
      <dgm:t>
        <a:bodyPr/>
        <a:lstStyle/>
        <a:p>
          <a:endParaRPr lang="en-US"/>
        </a:p>
      </dgm:t>
    </dgm:pt>
    <dgm:pt modelId="{5D3DBA51-6E4E-4724-AC29-873DFCD2C22F}" type="sibTrans" cxnId="{1CCC7B43-72A4-4B9B-B353-008A473CBD91}">
      <dgm:prSet/>
      <dgm:spPr/>
      <dgm:t>
        <a:bodyPr/>
        <a:lstStyle/>
        <a:p>
          <a:endParaRPr lang="en-US"/>
        </a:p>
      </dgm:t>
    </dgm:pt>
    <dgm:pt modelId="{664C1749-138B-48F2-AB56-9B9B8D38719B}">
      <dgm:prSet/>
      <dgm:spPr/>
      <dgm:t>
        <a:bodyPr/>
        <a:lstStyle/>
        <a:p>
          <a:r>
            <a:rPr lang="en-US" dirty="0"/>
            <a:t>Alcohol is a depressant that causes depression of central nervous system activity</a:t>
          </a:r>
        </a:p>
      </dgm:t>
    </dgm:pt>
    <dgm:pt modelId="{3CD554B9-CE33-4CB8-BF48-34A3D97C80C6}" type="parTrans" cxnId="{8FB2ECC6-92C5-4D27-B4ED-ACCBECDF42C6}">
      <dgm:prSet/>
      <dgm:spPr/>
      <dgm:t>
        <a:bodyPr/>
        <a:lstStyle/>
        <a:p>
          <a:endParaRPr lang="en-US"/>
        </a:p>
      </dgm:t>
    </dgm:pt>
    <dgm:pt modelId="{5F39F2A6-2B47-436E-BC4B-94BF3B54E19C}" type="sibTrans" cxnId="{8FB2ECC6-92C5-4D27-B4ED-ACCBECDF42C6}">
      <dgm:prSet/>
      <dgm:spPr/>
      <dgm:t>
        <a:bodyPr/>
        <a:lstStyle/>
        <a:p>
          <a:endParaRPr lang="en-US"/>
        </a:p>
      </dgm:t>
    </dgm:pt>
    <dgm:pt modelId="{69A08019-0D2F-4D87-AD05-4D5DBA37BD9A}">
      <dgm:prSet/>
      <dgm:spPr/>
      <dgm:t>
        <a:bodyPr/>
        <a:lstStyle/>
        <a:p>
          <a:r>
            <a:rPr lang="en-US"/>
            <a:t>Includes alcohol, benzodiazepines, barbiturates, and inhalants</a:t>
          </a:r>
        </a:p>
      </dgm:t>
    </dgm:pt>
    <dgm:pt modelId="{A2FA4A2C-C684-44ED-A85B-3A6007540A89}" type="parTrans" cxnId="{D48BE81E-C378-434D-9215-9D4393D4D88E}">
      <dgm:prSet/>
      <dgm:spPr/>
      <dgm:t>
        <a:bodyPr/>
        <a:lstStyle/>
        <a:p>
          <a:endParaRPr lang="en-US"/>
        </a:p>
      </dgm:t>
    </dgm:pt>
    <dgm:pt modelId="{E3AE8EB2-34E1-4569-903D-4BDFC6273A4D}" type="sibTrans" cxnId="{D48BE81E-C378-434D-9215-9D4393D4D88E}">
      <dgm:prSet/>
      <dgm:spPr/>
      <dgm:t>
        <a:bodyPr/>
        <a:lstStyle/>
        <a:p>
          <a:endParaRPr lang="en-US"/>
        </a:p>
      </dgm:t>
    </dgm:pt>
    <dgm:pt modelId="{CB390A96-9548-4D75-912E-BB3DCAB584A0}">
      <dgm:prSet/>
      <dgm:spPr/>
      <dgm:t>
        <a:bodyPr/>
        <a:lstStyle/>
        <a:p>
          <a:r>
            <a:rPr lang="en-US"/>
            <a:t>Depressants slow the activity of the central nervous system</a:t>
          </a:r>
        </a:p>
      </dgm:t>
    </dgm:pt>
    <dgm:pt modelId="{C05F3D60-9F82-4349-9496-A2C089A6F9E8}" type="parTrans" cxnId="{300D2FB0-A56E-4E2B-8EBB-5F2671279807}">
      <dgm:prSet/>
      <dgm:spPr/>
      <dgm:t>
        <a:bodyPr/>
        <a:lstStyle/>
        <a:p>
          <a:endParaRPr lang="en-US"/>
        </a:p>
      </dgm:t>
    </dgm:pt>
    <dgm:pt modelId="{5A22A653-7A56-474D-9ABD-1D8F524E7E4D}" type="sibTrans" cxnId="{300D2FB0-A56E-4E2B-8EBB-5F2671279807}">
      <dgm:prSet/>
      <dgm:spPr/>
      <dgm:t>
        <a:bodyPr/>
        <a:lstStyle/>
        <a:p>
          <a:endParaRPr lang="en-US"/>
        </a:p>
      </dgm:t>
    </dgm:pt>
    <dgm:pt modelId="{A0F96354-0210-4E38-A17C-62B082E03268}">
      <dgm:prSet/>
      <dgm:spPr/>
      <dgm:t>
        <a:bodyPr/>
        <a:lstStyle/>
        <a:p>
          <a:r>
            <a:rPr lang="en-US"/>
            <a:t>Depressants cause the neurons to fire more slowly</a:t>
          </a:r>
        </a:p>
      </dgm:t>
    </dgm:pt>
    <dgm:pt modelId="{D07281D3-D130-4732-BF5E-418EFBEB83FD}" type="parTrans" cxnId="{1796530E-8D37-440E-BCE3-DD62E0A48F5E}">
      <dgm:prSet/>
      <dgm:spPr/>
      <dgm:t>
        <a:bodyPr/>
        <a:lstStyle/>
        <a:p>
          <a:endParaRPr lang="en-US"/>
        </a:p>
      </dgm:t>
    </dgm:pt>
    <dgm:pt modelId="{5C310491-B0DB-4D27-BE9D-3AE7B9AFADC2}" type="sibTrans" cxnId="{1796530E-8D37-440E-BCE3-DD62E0A48F5E}">
      <dgm:prSet/>
      <dgm:spPr/>
      <dgm:t>
        <a:bodyPr/>
        <a:lstStyle/>
        <a:p>
          <a:endParaRPr lang="en-US"/>
        </a:p>
      </dgm:t>
    </dgm:pt>
    <dgm:pt modelId="{30772C94-B280-4387-B835-7025F693CA64}">
      <dgm:prSet/>
      <dgm:spPr/>
      <dgm:t>
        <a:bodyPr/>
        <a:lstStyle/>
        <a:p>
          <a:r>
            <a:rPr lang="en-US" dirty="0"/>
            <a:t>In moderate doses, they make people relaxed and somewhat sleepy, reduce concentration, and impair thinking and motor skills. </a:t>
          </a:r>
        </a:p>
      </dgm:t>
    </dgm:pt>
    <dgm:pt modelId="{D83E2604-0DD2-414D-977F-8CDAAB20E616}" type="parTrans" cxnId="{F6623BF5-F669-4ADA-8A10-B0985C5089BC}">
      <dgm:prSet/>
      <dgm:spPr/>
      <dgm:t>
        <a:bodyPr/>
        <a:lstStyle/>
        <a:p>
          <a:endParaRPr lang="en-US"/>
        </a:p>
      </dgm:t>
    </dgm:pt>
    <dgm:pt modelId="{AB95D566-9EE5-49E9-9A43-9A11BB5BE8A4}" type="sibTrans" cxnId="{F6623BF5-F669-4ADA-8A10-B0985C5089BC}">
      <dgm:prSet/>
      <dgm:spPr/>
      <dgm:t>
        <a:bodyPr/>
        <a:lstStyle/>
        <a:p>
          <a:endParaRPr lang="en-US"/>
        </a:p>
      </dgm:t>
    </dgm:pt>
    <dgm:pt modelId="{C0E96DFF-A89D-5F4A-BAE5-B23EB9FDF3BE}" type="pres">
      <dgm:prSet presAssocID="{CBEA5A21-02AA-41A8-9E73-382EC6DA48CB}" presName="linear" presStyleCnt="0">
        <dgm:presLayoutVars>
          <dgm:animLvl val="lvl"/>
          <dgm:resizeHandles val="exact"/>
        </dgm:presLayoutVars>
      </dgm:prSet>
      <dgm:spPr/>
    </dgm:pt>
    <dgm:pt modelId="{CFEBF4CE-CCAC-5A46-B6F0-D10DC8092B09}" type="pres">
      <dgm:prSet presAssocID="{9FFF4788-A3B7-4723-B02B-44E310D4D430}" presName="parentText" presStyleLbl="node1" presStyleIdx="0" presStyleCnt="7" custLinFactNeighborY="68635">
        <dgm:presLayoutVars>
          <dgm:chMax val="0"/>
          <dgm:bulletEnabled val="1"/>
        </dgm:presLayoutVars>
      </dgm:prSet>
      <dgm:spPr/>
    </dgm:pt>
    <dgm:pt modelId="{D80EEEC4-D944-C54B-B017-D0E4AF1DC494}" type="pres">
      <dgm:prSet presAssocID="{6B59D252-1149-4480-B033-4708A9925887}" presName="spacer" presStyleCnt="0"/>
      <dgm:spPr/>
    </dgm:pt>
    <dgm:pt modelId="{DFB04099-728F-9843-B6FE-0A966784474D}" type="pres">
      <dgm:prSet presAssocID="{B6FF0ABA-F00B-4130-8B5F-97B6A3F5F4BD}" presName="parentText" presStyleLbl="node1" presStyleIdx="1" presStyleCnt="7">
        <dgm:presLayoutVars>
          <dgm:chMax val="0"/>
          <dgm:bulletEnabled val="1"/>
        </dgm:presLayoutVars>
      </dgm:prSet>
      <dgm:spPr/>
    </dgm:pt>
    <dgm:pt modelId="{457E8C98-71F0-6B40-A104-1B72C8B7E5D8}" type="pres">
      <dgm:prSet presAssocID="{5D3DBA51-6E4E-4724-AC29-873DFCD2C22F}" presName="spacer" presStyleCnt="0"/>
      <dgm:spPr/>
    </dgm:pt>
    <dgm:pt modelId="{C0668DBA-F490-0D40-82EA-D1B6B08C0F43}" type="pres">
      <dgm:prSet presAssocID="{664C1749-138B-48F2-AB56-9B9B8D38719B}" presName="parentText" presStyleLbl="node1" presStyleIdx="2" presStyleCnt="7">
        <dgm:presLayoutVars>
          <dgm:chMax val="0"/>
          <dgm:bulletEnabled val="1"/>
        </dgm:presLayoutVars>
      </dgm:prSet>
      <dgm:spPr/>
    </dgm:pt>
    <dgm:pt modelId="{F2FFC2A4-82C9-684F-ACD2-6CB94C8A7DDF}" type="pres">
      <dgm:prSet presAssocID="{5F39F2A6-2B47-436E-BC4B-94BF3B54E19C}" presName="spacer" presStyleCnt="0"/>
      <dgm:spPr/>
    </dgm:pt>
    <dgm:pt modelId="{2F19C7E7-9299-DD4D-95AE-843BF059BF91}" type="pres">
      <dgm:prSet presAssocID="{69A08019-0D2F-4D87-AD05-4D5DBA37BD9A}" presName="parentText" presStyleLbl="node1" presStyleIdx="3" presStyleCnt="7">
        <dgm:presLayoutVars>
          <dgm:chMax val="0"/>
          <dgm:bulletEnabled val="1"/>
        </dgm:presLayoutVars>
      </dgm:prSet>
      <dgm:spPr/>
    </dgm:pt>
    <dgm:pt modelId="{05838AC3-F54C-CF46-A5BF-2B2A68C06504}" type="pres">
      <dgm:prSet presAssocID="{E3AE8EB2-34E1-4569-903D-4BDFC6273A4D}" presName="spacer" presStyleCnt="0"/>
      <dgm:spPr/>
    </dgm:pt>
    <dgm:pt modelId="{6D1FE6B2-6C7B-134C-AFCD-5B6E58E76406}" type="pres">
      <dgm:prSet presAssocID="{CB390A96-9548-4D75-912E-BB3DCAB584A0}" presName="parentText" presStyleLbl="node1" presStyleIdx="4" presStyleCnt="7">
        <dgm:presLayoutVars>
          <dgm:chMax val="0"/>
          <dgm:bulletEnabled val="1"/>
        </dgm:presLayoutVars>
      </dgm:prSet>
      <dgm:spPr/>
    </dgm:pt>
    <dgm:pt modelId="{8724FE79-3CCE-C44C-95AF-9F475C48300D}" type="pres">
      <dgm:prSet presAssocID="{5A22A653-7A56-474D-9ABD-1D8F524E7E4D}" presName="spacer" presStyleCnt="0"/>
      <dgm:spPr/>
    </dgm:pt>
    <dgm:pt modelId="{2F445A29-EEEC-B44B-B76E-3B33DC993F27}" type="pres">
      <dgm:prSet presAssocID="{A0F96354-0210-4E38-A17C-62B082E03268}" presName="parentText" presStyleLbl="node1" presStyleIdx="5" presStyleCnt="7">
        <dgm:presLayoutVars>
          <dgm:chMax val="0"/>
          <dgm:bulletEnabled val="1"/>
        </dgm:presLayoutVars>
      </dgm:prSet>
      <dgm:spPr/>
    </dgm:pt>
    <dgm:pt modelId="{5CF765DA-4B89-8C40-BBB1-5ED838F3B98D}" type="pres">
      <dgm:prSet presAssocID="{5C310491-B0DB-4D27-BE9D-3AE7B9AFADC2}" presName="spacer" presStyleCnt="0"/>
      <dgm:spPr/>
    </dgm:pt>
    <dgm:pt modelId="{6911712E-1624-0140-A25B-C3D8D7558949}" type="pres">
      <dgm:prSet presAssocID="{30772C94-B280-4387-B835-7025F693CA64}" presName="parentText" presStyleLbl="node1" presStyleIdx="6" presStyleCnt="7" custScaleY="117768">
        <dgm:presLayoutVars>
          <dgm:chMax val="0"/>
          <dgm:bulletEnabled val="1"/>
        </dgm:presLayoutVars>
      </dgm:prSet>
      <dgm:spPr/>
    </dgm:pt>
  </dgm:ptLst>
  <dgm:cxnLst>
    <dgm:cxn modelId="{1796530E-8D37-440E-BCE3-DD62E0A48F5E}" srcId="{CBEA5A21-02AA-41A8-9E73-382EC6DA48CB}" destId="{A0F96354-0210-4E38-A17C-62B082E03268}" srcOrd="5" destOrd="0" parTransId="{D07281D3-D130-4732-BF5E-418EFBEB83FD}" sibTransId="{5C310491-B0DB-4D27-BE9D-3AE7B9AFADC2}"/>
    <dgm:cxn modelId="{D48BE81E-C378-434D-9215-9D4393D4D88E}" srcId="{CBEA5A21-02AA-41A8-9E73-382EC6DA48CB}" destId="{69A08019-0D2F-4D87-AD05-4D5DBA37BD9A}" srcOrd="3" destOrd="0" parTransId="{A2FA4A2C-C684-44ED-A85B-3A6007540A89}" sibTransId="{E3AE8EB2-34E1-4569-903D-4BDFC6273A4D}"/>
    <dgm:cxn modelId="{96FC452C-77C1-9242-B06D-0E5C8620A001}" type="presOf" srcId="{CB390A96-9548-4D75-912E-BB3DCAB584A0}" destId="{6D1FE6B2-6C7B-134C-AFCD-5B6E58E76406}" srcOrd="0" destOrd="0" presId="urn:microsoft.com/office/officeart/2005/8/layout/vList2"/>
    <dgm:cxn modelId="{73385731-09BE-B544-ABC8-D7D9FB70C0C2}" type="presOf" srcId="{664C1749-138B-48F2-AB56-9B9B8D38719B}" destId="{C0668DBA-F490-0D40-82EA-D1B6B08C0F43}" srcOrd="0" destOrd="0" presId="urn:microsoft.com/office/officeart/2005/8/layout/vList2"/>
    <dgm:cxn modelId="{1CCC7B43-72A4-4B9B-B353-008A473CBD91}" srcId="{CBEA5A21-02AA-41A8-9E73-382EC6DA48CB}" destId="{B6FF0ABA-F00B-4130-8B5F-97B6A3F5F4BD}" srcOrd="1" destOrd="0" parTransId="{CFC6F5D7-3D03-4AD1-8C52-2D018DCF5558}" sibTransId="{5D3DBA51-6E4E-4724-AC29-873DFCD2C22F}"/>
    <dgm:cxn modelId="{DA810464-C9CD-9544-B1CA-C9C49969DE25}" type="presOf" srcId="{69A08019-0D2F-4D87-AD05-4D5DBA37BD9A}" destId="{2F19C7E7-9299-DD4D-95AE-843BF059BF91}" srcOrd="0" destOrd="0" presId="urn:microsoft.com/office/officeart/2005/8/layout/vList2"/>
    <dgm:cxn modelId="{5300FA8C-C947-E541-BB99-7B56FA6C576D}" type="presOf" srcId="{30772C94-B280-4387-B835-7025F693CA64}" destId="{6911712E-1624-0140-A25B-C3D8D7558949}" srcOrd="0" destOrd="0" presId="urn:microsoft.com/office/officeart/2005/8/layout/vList2"/>
    <dgm:cxn modelId="{70A4B39F-221C-4435-B25A-1B7B9F8986A2}" srcId="{CBEA5A21-02AA-41A8-9E73-382EC6DA48CB}" destId="{9FFF4788-A3B7-4723-B02B-44E310D4D430}" srcOrd="0" destOrd="0" parTransId="{4DEB9D14-14FD-4757-9204-B3E2721B42E8}" sibTransId="{6B59D252-1149-4480-B033-4708A9925887}"/>
    <dgm:cxn modelId="{10E155A0-A39E-AC4A-BC9F-853913944CC9}" type="presOf" srcId="{9FFF4788-A3B7-4723-B02B-44E310D4D430}" destId="{CFEBF4CE-CCAC-5A46-B6F0-D10DC8092B09}" srcOrd="0" destOrd="0" presId="urn:microsoft.com/office/officeart/2005/8/layout/vList2"/>
    <dgm:cxn modelId="{300D2FB0-A56E-4E2B-8EBB-5F2671279807}" srcId="{CBEA5A21-02AA-41A8-9E73-382EC6DA48CB}" destId="{CB390A96-9548-4D75-912E-BB3DCAB584A0}" srcOrd="4" destOrd="0" parTransId="{C05F3D60-9F82-4349-9496-A2C089A6F9E8}" sibTransId="{5A22A653-7A56-474D-9ABD-1D8F524E7E4D}"/>
    <dgm:cxn modelId="{A2DAFEC2-E208-0A4F-9E72-B0CB6909AD1A}" type="presOf" srcId="{B6FF0ABA-F00B-4130-8B5F-97B6A3F5F4BD}" destId="{DFB04099-728F-9843-B6FE-0A966784474D}" srcOrd="0" destOrd="0" presId="urn:microsoft.com/office/officeart/2005/8/layout/vList2"/>
    <dgm:cxn modelId="{8FB2ECC6-92C5-4D27-B4ED-ACCBECDF42C6}" srcId="{CBEA5A21-02AA-41A8-9E73-382EC6DA48CB}" destId="{664C1749-138B-48F2-AB56-9B9B8D38719B}" srcOrd="2" destOrd="0" parTransId="{3CD554B9-CE33-4CB8-BF48-34A3D97C80C6}" sibTransId="{5F39F2A6-2B47-436E-BC4B-94BF3B54E19C}"/>
    <dgm:cxn modelId="{A0E3FEDF-1520-9349-93E8-D2B25E8C226A}" type="presOf" srcId="{A0F96354-0210-4E38-A17C-62B082E03268}" destId="{2F445A29-EEEC-B44B-B76E-3B33DC993F27}" srcOrd="0" destOrd="0" presId="urn:microsoft.com/office/officeart/2005/8/layout/vList2"/>
    <dgm:cxn modelId="{91C624E0-8836-CD45-BCC4-C3BB2DFF28B5}" type="presOf" srcId="{CBEA5A21-02AA-41A8-9E73-382EC6DA48CB}" destId="{C0E96DFF-A89D-5F4A-BAE5-B23EB9FDF3BE}" srcOrd="0" destOrd="0" presId="urn:microsoft.com/office/officeart/2005/8/layout/vList2"/>
    <dgm:cxn modelId="{F6623BF5-F669-4ADA-8A10-B0985C5089BC}" srcId="{CBEA5A21-02AA-41A8-9E73-382EC6DA48CB}" destId="{30772C94-B280-4387-B835-7025F693CA64}" srcOrd="6" destOrd="0" parTransId="{D83E2604-0DD2-414D-977F-8CDAAB20E616}" sibTransId="{AB95D566-9EE5-49E9-9A43-9A11BB5BE8A4}"/>
    <dgm:cxn modelId="{7087C960-1784-E740-AF68-5A92829D96BB}" type="presParOf" srcId="{C0E96DFF-A89D-5F4A-BAE5-B23EB9FDF3BE}" destId="{CFEBF4CE-CCAC-5A46-B6F0-D10DC8092B09}" srcOrd="0" destOrd="0" presId="urn:microsoft.com/office/officeart/2005/8/layout/vList2"/>
    <dgm:cxn modelId="{2B7768DA-E8E3-AB48-B3BB-9BB729585E86}" type="presParOf" srcId="{C0E96DFF-A89D-5F4A-BAE5-B23EB9FDF3BE}" destId="{D80EEEC4-D944-C54B-B017-D0E4AF1DC494}" srcOrd="1" destOrd="0" presId="urn:microsoft.com/office/officeart/2005/8/layout/vList2"/>
    <dgm:cxn modelId="{4746DA9D-5375-D744-8B5E-7491FC89FE7A}" type="presParOf" srcId="{C0E96DFF-A89D-5F4A-BAE5-B23EB9FDF3BE}" destId="{DFB04099-728F-9843-B6FE-0A966784474D}" srcOrd="2" destOrd="0" presId="urn:microsoft.com/office/officeart/2005/8/layout/vList2"/>
    <dgm:cxn modelId="{155B0BED-C04D-4046-BF5B-9F5D39C57C30}" type="presParOf" srcId="{C0E96DFF-A89D-5F4A-BAE5-B23EB9FDF3BE}" destId="{457E8C98-71F0-6B40-A104-1B72C8B7E5D8}" srcOrd="3" destOrd="0" presId="urn:microsoft.com/office/officeart/2005/8/layout/vList2"/>
    <dgm:cxn modelId="{1CB14D5C-061B-7F49-8699-CDAC3696FEDD}" type="presParOf" srcId="{C0E96DFF-A89D-5F4A-BAE5-B23EB9FDF3BE}" destId="{C0668DBA-F490-0D40-82EA-D1B6B08C0F43}" srcOrd="4" destOrd="0" presId="urn:microsoft.com/office/officeart/2005/8/layout/vList2"/>
    <dgm:cxn modelId="{116C6841-6BC5-9E4E-8DE1-62C0DBE7F4FE}" type="presParOf" srcId="{C0E96DFF-A89D-5F4A-BAE5-B23EB9FDF3BE}" destId="{F2FFC2A4-82C9-684F-ACD2-6CB94C8A7DDF}" srcOrd="5" destOrd="0" presId="urn:microsoft.com/office/officeart/2005/8/layout/vList2"/>
    <dgm:cxn modelId="{F24935D0-ABA8-F842-9787-899E92866042}" type="presParOf" srcId="{C0E96DFF-A89D-5F4A-BAE5-B23EB9FDF3BE}" destId="{2F19C7E7-9299-DD4D-95AE-843BF059BF91}" srcOrd="6" destOrd="0" presId="urn:microsoft.com/office/officeart/2005/8/layout/vList2"/>
    <dgm:cxn modelId="{99054F5E-8351-8C4F-BC1C-B0D291BC7173}" type="presParOf" srcId="{C0E96DFF-A89D-5F4A-BAE5-B23EB9FDF3BE}" destId="{05838AC3-F54C-CF46-A5BF-2B2A68C06504}" srcOrd="7" destOrd="0" presId="urn:microsoft.com/office/officeart/2005/8/layout/vList2"/>
    <dgm:cxn modelId="{6695C6F7-EF93-F249-B03B-0BD1439F11C4}" type="presParOf" srcId="{C0E96DFF-A89D-5F4A-BAE5-B23EB9FDF3BE}" destId="{6D1FE6B2-6C7B-134C-AFCD-5B6E58E76406}" srcOrd="8" destOrd="0" presId="urn:microsoft.com/office/officeart/2005/8/layout/vList2"/>
    <dgm:cxn modelId="{2AE91755-B486-FA4D-BEBC-4AF52C512121}" type="presParOf" srcId="{C0E96DFF-A89D-5F4A-BAE5-B23EB9FDF3BE}" destId="{8724FE79-3CCE-C44C-95AF-9F475C48300D}" srcOrd="9" destOrd="0" presId="urn:microsoft.com/office/officeart/2005/8/layout/vList2"/>
    <dgm:cxn modelId="{BA54C3AB-9C95-4246-A32C-9411A3E6212B}" type="presParOf" srcId="{C0E96DFF-A89D-5F4A-BAE5-B23EB9FDF3BE}" destId="{2F445A29-EEEC-B44B-B76E-3B33DC993F27}" srcOrd="10" destOrd="0" presId="urn:microsoft.com/office/officeart/2005/8/layout/vList2"/>
    <dgm:cxn modelId="{C0283F18-B28B-9149-BBB9-BBAE94A68790}" type="presParOf" srcId="{C0E96DFF-A89D-5F4A-BAE5-B23EB9FDF3BE}" destId="{5CF765DA-4B89-8C40-BBB1-5ED838F3B98D}" srcOrd="11" destOrd="0" presId="urn:microsoft.com/office/officeart/2005/8/layout/vList2"/>
    <dgm:cxn modelId="{2BEDE64A-ED1B-8A40-BE11-661874EA84FF}" type="presParOf" srcId="{C0E96DFF-A89D-5F4A-BAE5-B23EB9FDF3BE}" destId="{6911712E-1624-0140-A25B-C3D8D755894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BFA7F76-A95C-46C8-98BB-0B2BA707DA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C01EE62-1165-4C0E-8749-4CB218452E0D}">
      <dgm:prSet/>
      <dgm:spPr/>
      <dgm:t>
        <a:bodyPr/>
        <a:lstStyle/>
        <a:p>
          <a:r>
            <a:rPr lang="en-US"/>
            <a:t>Early</a:t>
          </a:r>
        </a:p>
      </dgm:t>
    </dgm:pt>
    <dgm:pt modelId="{5DEC435A-96C8-4FDE-BD3D-B6812982CFD9}" type="parTrans" cxnId="{17B14BBB-6B4D-443D-B615-56E9D31757FF}">
      <dgm:prSet/>
      <dgm:spPr/>
      <dgm:t>
        <a:bodyPr/>
        <a:lstStyle/>
        <a:p>
          <a:endParaRPr lang="en-US"/>
        </a:p>
      </dgm:t>
    </dgm:pt>
    <dgm:pt modelId="{8A31699D-8A5C-45BF-986C-4D59B77B39CD}" type="sibTrans" cxnId="{17B14BBB-6B4D-443D-B615-56E9D31757FF}">
      <dgm:prSet/>
      <dgm:spPr/>
      <dgm:t>
        <a:bodyPr/>
        <a:lstStyle/>
        <a:p>
          <a:endParaRPr lang="en-US"/>
        </a:p>
      </dgm:t>
    </dgm:pt>
    <dgm:pt modelId="{60F2DD12-7528-43D6-8981-EEF263067F73}">
      <dgm:prSet/>
      <dgm:spPr/>
      <dgm:t>
        <a:bodyPr/>
        <a:lstStyle/>
        <a:p>
          <a:r>
            <a:rPr lang="en-US"/>
            <a:t>Anxiety, irritability, tremors, insomnia, nausea, tachycardia (increased heart rate) HTN, hyperthermia (elevated body temp), hyperactive reflexes </a:t>
          </a:r>
        </a:p>
      </dgm:t>
    </dgm:pt>
    <dgm:pt modelId="{BBAC2B71-7A47-4158-A4A8-0BA4C881941A}" type="parTrans" cxnId="{C5BEB36E-77DE-4249-9E82-5ACC5A0DCDBA}">
      <dgm:prSet/>
      <dgm:spPr/>
      <dgm:t>
        <a:bodyPr/>
        <a:lstStyle/>
        <a:p>
          <a:endParaRPr lang="en-US"/>
        </a:p>
      </dgm:t>
    </dgm:pt>
    <dgm:pt modelId="{79458AD2-9984-4A4A-92EE-247664D5CB4E}" type="sibTrans" cxnId="{C5BEB36E-77DE-4249-9E82-5ACC5A0DCDBA}">
      <dgm:prSet/>
      <dgm:spPr/>
      <dgm:t>
        <a:bodyPr/>
        <a:lstStyle/>
        <a:p>
          <a:endParaRPr lang="en-US"/>
        </a:p>
      </dgm:t>
    </dgm:pt>
    <dgm:pt modelId="{F785324E-2330-40FE-AE0C-BDC4462677CA}">
      <dgm:prSet/>
      <dgm:spPr/>
      <dgm:t>
        <a:bodyPr/>
        <a:lstStyle/>
        <a:p>
          <a:r>
            <a:rPr lang="en-US"/>
            <a:t>Seizures</a:t>
          </a:r>
        </a:p>
      </dgm:t>
    </dgm:pt>
    <dgm:pt modelId="{FAE19412-DECD-43B3-A300-AEFB74D264FB}" type="parTrans" cxnId="{1C07ECCA-0EFB-4E03-9529-6E63E2394B41}">
      <dgm:prSet/>
      <dgm:spPr/>
      <dgm:t>
        <a:bodyPr/>
        <a:lstStyle/>
        <a:p>
          <a:endParaRPr lang="en-US"/>
        </a:p>
      </dgm:t>
    </dgm:pt>
    <dgm:pt modelId="{A9FC0CBC-F724-405F-B0B4-3AC6568880FF}" type="sibTrans" cxnId="{1C07ECCA-0EFB-4E03-9529-6E63E2394B41}">
      <dgm:prSet/>
      <dgm:spPr/>
      <dgm:t>
        <a:bodyPr/>
        <a:lstStyle/>
        <a:p>
          <a:endParaRPr lang="en-US"/>
        </a:p>
      </dgm:t>
    </dgm:pt>
    <dgm:pt modelId="{4CFEC88B-2DF0-449D-8A03-B318A72A9FBC}">
      <dgm:prSet/>
      <dgm:spPr/>
      <dgm:t>
        <a:bodyPr/>
        <a:lstStyle/>
        <a:p>
          <a:r>
            <a:rPr lang="en-US"/>
            <a:t>Generally seen 24-48 hours </a:t>
          </a:r>
        </a:p>
      </dgm:t>
    </dgm:pt>
    <dgm:pt modelId="{48064D25-57AB-4D41-887C-E0F82BD3BCFF}" type="parTrans" cxnId="{A4FAD067-F7E9-41BE-B705-49D1B24653AA}">
      <dgm:prSet/>
      <dgm:spPr/>
      <dgm:t>
        <a:bodyPr/>
        <a:lstStyle/>
        <a:p>
          <a:endParaRPr lang="en-US"/>
        </a:p>
      </dgm:t>
    </dgm:pt>
    <dgm:pt modelId="{AC6EFE18-B000-4594-A166-4A6B1EFB9E68}" type="sibTrans" cxnId="{A4FAD067-F7E9-41BE-B705-49D1B24653AA}">
      <dgm:prSet/>
      <dgm:spPr/>
      <dgm:t>
        <a:bodyPr/>
        <a:lstStyle/>
        <a:p>
          <a:endParaRPr lang="en-US"/>
        </a:p>
      </dgm:t>
    </dgm:pt>
    <dgm:pt modelId="{F3104F67-F6D3-4C7F-AE52-42718A93EEC5}">
      <dgm:prSet/>
      <dgm:spPr/>
      <dgm:t>
        <a:bodyPr/>
        <a:lstStyle/>
        <a:p>
          <a:r>
            <a:rPr lang="en-US"/>
            <a:t>Most often Grand  Mal: Tonic and Clonic   </a:t>
          </a:r>
        </a:p>
      </dgm:t>
    </dgm:pt>
    <dgm:pt modelId="{C5EDE2E3-E371-48B2-B14C-A36B014EE6EB}" type="parTrans" cxnId="{3C30DB7C-08BE-4AE3-B471-6CFDFDD9E219}">
      <dgm:prSet/>
      <dgm:spPr/>
      <dgm:t>
        <a:bodyPr/>
        <a:lstStyle/>
        <a:p>
          <a:endParaRPr lang="en-US"/>
        </a:p>
      </dgm:t>
    </dgm:pt>
    <dgm:pt modelId="{4B139990-C6BF-4959-978B-E1957D18DBF0}" type="sibTrans" cxnId="{3C30DB7C-08BE-4AE3-B471-6CFDFDD9E219}">
      <dgm:prSet/>
      <dgm:spPr/>
      <dgm:t>
        <a:bodyPr/>
        <a:lstStyle/>
        <a:p>
          <a:endParaRPr lang="en-US"/>
        </a:p>
      </dgm:t>
    </dgm:pt>
    <dgm:pt modelId="{92169A35-2F26-4BDD-9C10-1E23614BFB52}">
      <dgm:prSet/>
      <dgm:spPr/>
      <dgm:t>
        <a:bodyPr/>
        <a:lstStyle/>
        <a:p>
          <a:r>
            <a:rPr lang="en-US"/>
            <a:t>Withdrawal Delirium (DTs) </a:t>
          </a:r>
        </a:p>
      </dgm:t>
    </dgm:pt>
    <dgm:pt modelId="{305143B2-14A6-4F4E-8B4C-DAB4EE9E829B}" type="parTrans" cxnId="{A99EE371-C803-45DF-B0BC-1CBFC437720F}">
      <dgm:prSet/>
      <dgm:spPr/>
      <dgm:t>
        <a:bodyPr/>
        <a:lstStyle/>
        <a:p>
          <a:endParaRPr lang="en-US"/>
        </a:p>
      </dgm:t>
    </dgm:pt>
    <dgm:pt modelId="{6286DC99-F53F-4B7E-8B81-131F6D74454D}" type="sibTrans" cxnId="{A99EE371-C803-45DF-B0BC-1CBFC437720F}">
      <dgm:prSet/>
      <dgm:spPr/>
      <dgm:t>
        <a:bodyPr/>
        <a:lstStyle/>
        <a:p>
          <a:endParaRPr lang="en-US"/>
        </a:p>
      </dgm:t>
    </dgm:pt>
    <dgm:pt modelId="{20E3D28E-0767-4524-A82E-1778B0B6D4E4}">
      <dgm:prSet custT="1"/>
      <dgm:spPr/>
      <dgm:t>
        <a:bodyPr/>
        <a:lstStyle/>
        <a:p>
          <a:r>
            <a:rPr lang="en-US" sz="1100" dirty="0"/>
            <a:t>Generally between 48-72 hours</a:t>
          </a:r>
          <a:endParaRPr lang="en-US" sz="1000" dirty="0"/>
        </a:p>
      </dgm:t>
    </dgm:pt>
    <dgm:pt modelId="{82679C7A-F385-4923-B555-AEE071DB77A2}" type="parTrans" cxnId="{DC61AD94-42E9-4C8C-97D6-A556E7B75FF1}">
      <dgm:prSet/>
      <dgm:spPr/>
      <dgm:t>
        <a:bodyPr/>
        <a:lstStyle/>
        <a:p>
          <a:endParaRPr lang="en-US"/>
        </a:p>
      </dgm:t>
    </dgm:pt>
    <dgm:pt modelId="{18D7C6FD-19B9-44B1-AC58-CA56D2752653}" type="sibTrans" cxnId="{DC61AD94-42E9-4C8C-97D6-A556E7B75FF1}">
      <dgm:prSet/>
      <dgm:spPr/>
      <dgm:t>
        <a:bodyPr/>
        <a:lstStyle/>
        <a:p>
          <a:endParaRPr lang="en-US"/>
        </a:p>
      </dgm:t>
    </dgm:pt>
    <dgm:pt modelId="{6E0355BE-3EAB-486E-9E02-F098C93C1598}">
      <dgm:prSet custT="1"/>
      <dgm:spPr/>
      <dgm:t>
        <a:bodyPr/>
        <a:lstStyle/>
        <a:p>
          <a:r>
            <a:rPr lang="en-US" sz="1000" dirty="0"/>
            <a:t>Altered mental status, hallucinations, marked autonomic instability (dizziness, fainting)</a:t>
          </a:r>
        </a:p>
      </dgm:t>
    </dgm:pt>
    <dgm:pt modelId="{B1080463-8043-47E6-BE97-6C1289DC1AFC}" type="parTrans" cxnId="{838B4D65-87DD-4D3C-B9B3-7A6EC4F190B7}">
      <dgm:prSet/>
      <dgm:spPr/>
      <dgm:t>
        <a:bodyPr/>
        <a:lstStyle/>
        <a:p>
          <a:endParaRPr lang="en-US"/>
        </a:p>
      </dgm:t>
    </dgm:pt>
    <dgm:pt modelId="{0E254AAE-65E8-4707-BF39-971EC6CDF919}" type="sibTrans" cxnId="{838B4D65-87DD-4D3C-B9B3-7A6EC4F190B7}">
      <dgm:prSet/>
      <dgm:spPr/>
      <dgm:t>
        <a:bodyPr/>
        <a:lstStyle/>
        <a:p>
          <a:endParaRPr lang="en-US"/>
        </a:p>
      </dgm:t>
    </dgm:pt>
    <dgm:pt modelId="{4A573EF3-8849-4088-9574-B31558839925}">
      <dgm:prSet custT="1"/>
      <dgm:spPr/>
      <dgm:t>
        <a:bodyPr/>
        <a:lstStyle/>
        <a:p>
          <a:r>
            <a:rPr lang="en-US" sz="1000" dirty="0"/>
            <a:t>Can be life-threatening </a:t>
          </a:r>
        </a:p>
      </dgm:t>
    </dgm:pt>
    <dgm:pt modelId="{6015EFE2-BD57-4BC4-8697-4DA3262A56CD}" type="parTrans" cxnId="{B53FE15E-D5A1-4F4E-9620-327FCB491ACA}">
      <dgm:prSet/>
      <dgm:spPr/>
      <dgm:t>
        <a:bodyPr/>
        <a:lstStyle/>
        <a:p>
          <a:endParaRPr lang="en-US"/>
        </a:p>
      </dgm:t>
    </dgm:pt>
    <dgm:pt modelId="{FDAD7B68-1087-4A8E-8D8B-9EF78EEFBCF4}" type="sibTrans" cxnId="{B53FE15E-D5A1-4F4E-9620-327FCB491ACA}">
      <dgm:prSet/>
      <dgm:spPr/>
      <dgm:t>
        <a:bodyPr/>
        <a:lstStyle/>
        <a:p>
          <a:endParaRPr lang="en-US"/>
        </a:p>
      </dgm:t>
    </dgm:pt>
    <dgm:pt modelId="{0C81180A-8BC0-446F-8E3D-EE5C50D63AC1}" type="pres">
      <dgm:prSet presAssocID="{5BFA7F76-A95C-46C8-98BB-0B2BA707DADA}" presName="root" presStyleCnt="0">
        <dgm:presLayoutVars>
          <dgm:dir/>
          <dgm:resizeHandles val="exact"/>
        </dgm:presLayoutVars>
      </dgm:prSet>
      <dgm:spPr/>
    </dgm:pt>
    <dgm:pt modelId="{75F2EA68-F4F9-408B-9645-0B0AB5961584}" type="pres">
      <dgm:prSet presAssocID="{8C01EE62-1165-4C0E-8749-4CB218452E0D}" presName="compNode" presStyleCnt="0"/>
      <dgm:spPr/>
    </dgm:pt>
    <dgm:pt modelId="{3C1B8FAB-638B-4724-81EF-32E66C991193}" type="pres">
      <dgm:prSet presAssocID="{8C01EE62-1165-4C0E-8749-4CB218452E0D}" presName="bgRect" presStyleLbl="bgShp" presStyleIdx="0" presStyleCnt="3"/>
      <dgm:spPr/>
    </dgm:pt>
    <dgm:pt modelId="{5D6588DB-80EC-4CCC-81D4-853F4DCEE759}" type="pres">
      <dgm:prSet presAssocID="{8C01EE62-1165-4C0E-8749-4CB218452E0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CC5ECCE2-7CB2-4326-BC93-6A9438568C4A}" type="pres">
      <dgm:prSet presAssocID="{8C01EE62-1165-4C0E-8749-4CB218452E0D}" presName="spaceRect" presStyleCnt="0"/>
      <dgm:spPr/>
    </dgm:pt>
    <dgm:pt modelId="{09F1FD71-3951-4031-BAA1-2D78E5FBF5C2}" type="pres">
      <dgm:prSet presAssocID="{8C01EE62-1165-4C0E-8749-4CB218452E0D}" presName="parTx" presStyleLbl="revTx" presStyleIdx="0" presStyleCnt="6">
        <dgm:presLayoutVars>
          <dgm:chMax val="0"/>
          <dgm:chPref val="0"/>
        </dgm:presLayoutVars>
      </dgm:prSet>
      <dgm:spPr/>
    </dgm:pt>
    <dgm:pt modelId="{2A3D58ED-FEEC-4C3F-8CC0-318FC90A0338}" type="pres">
      <dgm:prSet presAssocID="{8C01EE62-1165-4C0E-8749-4CB218452E0D}" presName="desTx" presStyleLbl="revTx" presStyleIdx="1" presStyleCnt="6">
        <dgm:presLayoutVars/>
      </dgm:prSet>
      <dgm:spPr/>
    </dgm:pt>
    <dgm:pt modelId="{C32347D2-784D-4255-9F2E-B1E31631D4E0}" type="pres">
      <dgm:prSet presAssocID="{8A31699D-8A5C-45BF-986C-4D59B77B39CD}" presName="sibTrans" presStyleCnt="0"/>
      <dgm:spPr/>
    </dgm:pt>
    <dgm:pt modelId="{993BC8AC-DD83-4291-80C4-9E23E759E3B9}" type="pres">
      <dgm:prSet presAssocID="{F785324E-2330-40FE-AE0C-BDC4462677CA}" presName="compNode" presStyleCnt="0"/>
      <dgm:spPr/>
    </dgm:pt>
    <dgm:pt modelId="{3A0D3B14-53E7-4B29-9674-3866CA58AF00}" type="pres">
      <dgm:prSet presAssocID="{F785324E-2330-40FE-AE0C-BDC4462677CA}" presName="bgRect" presStyleLbl="bgShp" presStyleIdx="1" presStyleCnt="3"/>
      <dgm:spPr/>
    </dgm:pt>
    <dgm:pt modelId="{2841C256-7EF5-4132-A22D-07B7A310672F}" type="pres">
      <dgm:prSet presAssocID="{F785324E-2330-40FE-AE0C-BDC4462677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833BFEEB-9324-4A9F-8C79-9569E05382D6}" type="pres">
      <dgm:prSet presAssocID="{F785324E-2330-40FE-AE0C-BDC4462677CA}" presName="spaceRect" presStyleCnt="0"/>
      <dgm:spPr/>
    </dgm:pt>
    <dgm:pt modelId="{499D0D71-3A80-4738-A75E-039E1592E9F1}" type="pres">
      <dgm:prSet presAssocID="{F785324E-2330-40FE-AE0C-BDC4462677CA}" presName="parTx" presStyleLbl="revTx" presStyleIdx="2" presStyleCnt="6">
        <dgm:presLayoutVars>
          <dgm:chMax val="0"/>
          <dgm:chPref val="0"/>
        </dgm:presLayoutVars>
      </dgm:prSet>
      <dgm:spPr/>
    </dgm:pt>
    <dgm:pt modelId="{70D3BB90-7BB6-4E83-AB80-5C088D3B5E15}" type="pres">
      <dgm:prSet presAssocID="{F785324E-2330-40FE-AE0C-BDC4462677CA}" presName="desTx" presStyleLbl="revTx" presStyleIdx="3" presStyleCnt="6">
        <dgm:presLayoutVars/>
      </dgm:prSet>
      <dgm:spPr/>
    </dgm:pt>
    <dgm:pt modelId="{4F46930D-A8C0-4900-9039-AD9E0821BC8E}" type="pres">
      <dgm:prSet presAssocID="{A9FC0CBC-F724-405F-B0B4-3AC6568880FF}" presName="sibTrans" presStyleCnt="0"/>
      <dgm:spPr/>
    </dgm:pt>
    <dgm:pt modelId="{F4DD06C3-6760-4326-AE45-2FB4B1330870}" type="pres">
      <dgm:prSet presAssocID="{92169A35-2F26-4BDD-9C10-1E23614BFB52}" presName="compNode" presStyleCnt="0"/>
      <dgm:spPr/>
    </dgm:pt>
    <dgm:pt modelId="{11642447-724E-4AC8-8A31-9C9234539FE1}" type="pres">
      <dgm:prSet presAssocID="{92169A35-2F26-4BDD-9C10-1E23614BFB52}" presName="bgRect" presStyleLbl="bgShp" presStyleIdx="2" presStyleCnt="3"/>
      <dgm:spPr/>
    </dgm:pt>
    <dgm:pt modelId="{FCF5E250-2E61-4464-862F-734099A28370}" type="pres">
      <dgm:prSet presAssocID="{92169A35-2F26-4BDD-9C10-1E23614BFB5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514DE674-091A-4A10-AA54-6FF55BBE9059}" type="pres">
      <dgm:prSet presAssocID="{92169A35-2F26-4BDD-9C10-1E23614BFB52}" presName="spaceRect" presStyleCnt="0"/>
      <dgm:spPr/>
    </dgm:pt>
    <dgm:pt modelId="{C8BFD44B-4905-4881-8CE5-D23605DE07D4}" type="pres">
      <dgm:prSet presAssocID="{92169A35-2F26-4BDD-9C10-1E23614BFB52}" presName="parTx" presStyleLbl="revTx" presStyleIdx="4" presStyleCnt="6">
        <dgm:presLayoutVars>
          <dgm:chMax val="0"/>
          <dgm:chPref val="0"/>
        </dgm:presLayoutVars>
      </dgm:prSet>
      <dgm:spPr/>
    </dgm:pt>
    <dgm:pt modelId="{7B4C0CBB-E329-437B-87BB-C0D0263602D2}" type="pres">
      <dgm:prSet presAssocID="{92169A35-2F26-4BDD-9C10-1E23614BFB52}" presName="desTx" presStyleLbl="revTx" presStyleIdx="5" presStyleCnt="6">
        <dgm:presLayoutVars/>
      </dgm:prSet>
      <dgm:spPr/>
    </dgm:pt>
  </dgm:ptLst>
  <dgm:cxnLst>
    <dgm:cxn modelId="{8AF58017-151F-48A5-86DE-0BB62A1BFDE4}" type="presOf" srcId="{F3104F67-F6D3-4C7F-AE52-42718A93EEC5}" destId="{70D3BB90-7BB6-4E83-AB80-5C088D3B5E15}" srcOrd="0" destOrd="1" presId="urn:microsoft.com/office/officeart/2018/2/layout/IconVerticalSolidList"/>
    <dgm:cxn modelId="{64B78E21-FE99-4C25-AC1A-22820F36981C}" type="presOf" srcId="{60F2DD12-7528-43D6-8981-EEF263067F73}" destId="{2A3D58ED-FEEC-4C3F-8CC0-318FC90A0338}" srcOrd="0" destOrd="0" presId="urn:microsoft.com/office/officeart/2018/2/layout/IconVerticalSolidList"/>
    <dgm:cxn modelId="{F64BBF4D-C024-4511-BF1E-B4C67693F094}" type="presOf" srcId="{92169A35-2F26-4BDD-9C10-1E23614BFB52}" destId="{C8BFD44B-4905-4881-8CE5-D23605DE07D4}" srcOrd="0" destOrd="0" presId="urn:microsoft.com/office/officeart/2018/2/layout/IconVerticalSolidList"/>
    <dgm:cxn modelId="{B53FE15E-D5A1-4F4E-9620-327FCB491ACA}" srcId="{92169A35-2F26-4BDD-9C10-1E23614BFB52}" destId="{4A573EF3-8849-4088-9574-B31558839925}" srcOrd="2" destOrd="0" parTransId="{6015EFE2-BD57-4BC4-8697-4DA3262A56CD}" sibTransId="{FDAD7B68-1087-4A8E-8D8B-9EF78EEFBCF4}"/>
    <dgm:cxn modelId="{838B4D65-87DD-4D3C-B9B3-7A6EC4F190B7}" srcId="{92169A35-2F26-4BDD-9C10-1E23614BFB52}" destId="{6E0355BE-3EAB-486E-9E02-F098C93C1598}" srcOrd="1" destOrd="0" parTransId="{B1080463-8043-47E6-BE97-6C1289DC1AFC}" sibTransId="{0E254AAE-65E8-4707-BF39-971EC6CDF919}"/>
    <dgm:cxn modelId="{A4FAD067-F7E9-41BE-B705-49D1B24653AA}" srcId="{F785324E-2330-40FE-AE0C-BDC4462677CA}" destId="{4CFEC88B-2DF0-449D-8A03-B318A72A9FBC}" srcOrd="0" destOrd="0" parTransId="{48064D25-57AB-4D41-887C-E0F82BD3BCFF}" sibTransId="{AC6EFE18-B000-4594-A166-4A6B1EFB9E68}"/>
    <dgm:cxn modelId="{C5BEB36E-77DE-4249-9E82-5ACC5A0DCDBA}" srcId="{8C01EE62-1165-4C0E-8749-4CB218452E0D}" destId="{60F2DD12-7528-43D6-8981-EEF263067F73}" srcOrd="0" destOrd="0" parTransId="{BBAC2B71-7A47-4158-A4A8-0BA4C881941A}" sibTransId="{79458AD2-9984-4A4A-92EE-247664D5CB4E}"/>
    <dgm:cxn modelId="{A99EE371-C803-45DF-B0BC-1CBFC437720F}" srcId="{5BFA7F76-A95C-46C8-98BB-0B2BA707DADA}" destId="{92169A35-2F26-4BDD-9C10-1E23614BFB52}" srcOrd="2" destOrd="0" parTransId="{305143B2-14A6-4F4E-8B4C-DAB4EE9E829B}" sibTransId="{6286DC99-F53F-4B7E-8B81-131F6D74454D}"/>
    <dgm:cxn modelId="{1C92B376-64DA-47DB-B898-E97F2F120FDB}" type="presOf" srcId="{F785324E-2330-40FE-AE0C-BDC4462677CA}" destId="{499D0D71-3A80-4738-A75E-039E1592E9F1}" srcOrd="0" destOrd="0" presId="urn:microsoft.com/office/officeart/2018/2/layout/IconVerticalSolidList"/>
    <dgm:cxn modelId="{8D04017A-AA1C-4981-84D2-42AF1CE92BCE}" type="presOf" srcId="{4CFEC88B-2DF0-449D-8A03-B318A72A9FBC}" destId="{70D3BB90-7BB6-4E83-AB80-5C088D3B5E15}" srcOrd="0" destOrd="0" presId="urn:microsoft.com/office/officeart/2018/2/layout/IconVerticalSolidList"/>
    <dgm:cxn modelId="{3C30DB7C-08BE-4AE3-B471-6CFDFDD9E219}" srcId="{F785324E-2330-40FE-AE0C-BDC4462677CA}" destId="{F3104F67-F6D3-4C7F-AE52-42718A93EEC5}" srcOrd="1" destOrd="0" parTransId="{C5EDE2E3-E371-48B2-B14C-A36B014EE6EB}" sibTransId="{4B139990-C6BF-4959-978B-E1957D18DBF0}"/>
    <dgm:cxn modelId="{DC61AD94-42E9-4C8C-97D6-A556E7B75FF1}" srcId="{92169A35-2F26-4BDD-9C10-1E23614BFB52}" destId="{20E3D28E-0767-4524-A82E-1778B0B6D4E4}" srcOrd="0" destOrd="0" parTransId="{82679C7A-F385-4923-B555-AEE071DB77A2}" sibTransId="{18D7C6FD-19B9-44B1-AC58-CA56D2752653}"/>
    <dgm:cxn modelId="{B063DC99-085E-4BDF-9351-86C263387D27}" type="presOf" srcId="{6E0355BE-3EAB-486E-9E02-F098C93C1598}" destId="{7B4C0CBB-E329-437B-87BB-C0D0263602D2}" srcOrd="0" destOrd="1" presId="urn:microsoft.com/office/officeart/2018/2/layout/IconVerticalSolidList"/>
    <dgm:cxn modelId="{E0DE1AA2-25B7-4692-BF03-43E59B3F1B15}" type="presOf" srcId="{5BFA7F76-A95C-46C8-98BB-0B2BA707DADA}" destId="{0C81180A-8BC0-446F-8E3D-EE5C50D63AC1}" srcOrd="0" destOrd="0" presId="urn:microsoft.com/office/officeart/2018/2/layout/IconVerticalSolidList"/>
    <dgm:cxn modelId="{17B14BBB-6B4D-443D-B615-56E9D31757FF}" srcId="{5BFA7F76-A95C-46C8-98BB-0B2BA707DADA}" destId="{8C01EE62-1165-4C0E-8749-4CB218452E0D}" srcOrd="0" destOrd="0" parTransId="{5DEC435A-96C8-4FDE-BD3D-B6812982CFD9}" sibTransId="{8A31699D-8A5C-45BF-986C-4D59B77B39CD}"/>
    <dgm:cxn modelId="{1C07ECCA-0EFB-4E03-9529-6E63E2394B41}" srcId="{5BFA7F76-A95C-46C8-98BB-0B2BA707DADA}" destId="{F785324E-2330-40FE-AE0C-BDC4462677CA}" srcOrd="1" destOrd="0" parTransId="{FAE19412-DECD-43B3-A300-AEFB74D264FB}" sibTransId="{A9FC0CBC-F724-405F-B0B4-3AC6568880FF}"/>
    <dgm:cxn modelId="{2B3574D3-8B42-4BD8-80A3-4E226E54FAA8}" type="presOf" srcId="{8C01EE62-1165-4C0E-8749-4CB218452E0D}" destId="{09F1FD71-3951-4031-BAA1-2D78E5FBF5C2}" srcOrd="0" destOrd="0" presId="urn:microsoft.com/office/officeart/2018/2/layout/IconVerticalSolidList"/>
    <dgm:cxn modelId="{B2ACB6E1-D088-4094-9603-6921587D85E7}" type="presOf" srcId="{20E3D28E-0767-4524-A82E-1778B0B6D4E4}" destId="{7B4C0CBB-E329-437B-87BB-C0D0263602D2}" srcOrd="0" destOrd="0" presId="urn:microsoft.com/office/officeart/2018/2/layout/IconVerticalSolidList"/>
    <dgm:cxn modelId="{545B00EB-F996-45E5-A6F7-43BBEA9D0006}" type="presOf" srcId="{4A573EF3-8849-4088-9574-B31558839925}" destId="{7B4C0CBB-E329-437B-87BB-C0D0263602D2}" srcOrd="0" destOrd="2" presId="urn:microsoft.com/office/officeart/2018/2/layout/IconVerticalSolidList"/>
    <dgm:cxn modelId="{EAC1B975-0431-4463-B29B-56C417145346}" type="presParOf" srcId="{0C81180A-8BC0-446F-8E3D-EE5C50D63AC1}" destId="{75F2EA68-F4F9-408B-9645-0B0AB5961584}" srcOrd="0" destOrd="0" presId="urn:microsoft.com/office/officeart/2018/2/layout/IconVerticalSolidList"/>
    <dgm:cxn modelId="{41BEE144-69B0-44A4-A813-E4D2108C1590}" type="presParOf" srcId="{75F2EA68-F4F9-408B-9645-0B0AB5961584}" destId="{3C1B8FAB-638B-4724-81EF-32E66C991193}" srcOrd="0" destOrd="0" presId="urn:microsoft.com/office/officeart/2018/2/layout/IconVerticalSolidList"/>
    <dgm:cxn modelId="{545B6B7E-77EB-470C-8D9D-0C26EECEBA4F}" type="presParOf" srcId="{75F2EA68-F4F9-408B-9645-0B0AB5961584}" destId="{5D6588DB-80EC-4CCC-81D4-853F4DCEE759}" srcOrd="1" destOrd="0" presId="urn:microsoft.com/office/officeart/2018/2/layout/IconVerticalSolidList"/>
    <dgm:cxn modelId="{98C9A731-C3DE-4BEA-9CD3-64EA1256406C}" type="presParOf" srcId="{75F2EA68-F4F9-408B-9645-0B0AB5961584}" destId="{CC5ECCE2-7CB2-4326-BC93-6A9438568C4A}" srcOrd="2" destOrd="0" presId="urn:microsoft.com/office/officeart/2018/2/layout/IconVerticalSolidList"/>
    <dgm:cxn modelId="{FCAFFDCF-8EFE-4E1C-8862-95804BEC8099}" type="presParOf" srcId="{75F2EA68-F4F9-408B-9645-0B0AB5961584}" destId="{09F1FD71-3951-4031-BAA1-2D78E5FBF5C2}" srcOrd="3" destOrd="0" presId="urn:microsoft.com/office/officeart/2018/2/layout/IconVerticalSolidList"/>
    <dgm:cxn modelId="{EE1030CD-1621-4FB4-A5C2-4607FB72C65D}" type="presParOf" srcId="{75F2EA68-F4F9-408B-9645-0B0AB5961584}" destId="{2A3D58ED-FEEC-4C3F-8CC0-318FC90A0338}" srcOrd="4" destOrd="0" presId="urn:microsoft.com/office/officeart/2018/2/layout/IconVerticalSolidList"/>
    <dgm:cxn modelId="{9F1920F1-FE2A-4365-97AF-7AF58CD10819}" type="presParOf" srcId="{0C81180A-8BC0-446F-8E3D-EE5C50D63AC1}" destId="{C32347D2-784D-4255-9F2E-B1E31631D4E0}" srcOrd="1" destOrd="0" presId="urn:microsoft.com/office/officeart/2018/2/layout/IconVerticalSolidList"/>
    <dgm:cxn modelId="{27911E81-93FB-4071-B1C6-4EBDE97FB011}" type="presParOf" srcId="{0C81180A-8BC0-446F-8E3D-EE5C50D63AC1}" destId="{993BC8AC-DD83-4291-80C4-9E23E759E3B9}" srcOrd="2" destOrd="0" presId="urn:microsoft.com/office/officeart/2018/2/layout/IconVerticalSolidList"/>
    <dgm:cxn modelId="{89495C6C-617F-4C12-A9A5-053BDE7609BA}" type="presParOf" srcId="{993BC8AC-DD83-4291-80C4-9E23E759E3B9}" destId="{3A0D3B14-53E7-4B29-9674-3866CA58AF00}" srcOrd="0" destOrd="0" presId="urn:microsoft.com/office/officeart/2018/2/layout/IconVerticalSolidList"/>
    <dgm:cxn modelId="{B4A49D26-E092-4656-B985-A0B7A0042213}" type="presParOf" srcId="{993BC8AC-DD83-4291-80C4-9E23E759E3B9}" destId="{2841C256-7EF5-4132-A22D-07B7A310672F}" srcOrd="1" destOrd="0" presId="urn:microsoft.com/office/officeart/2018/2/layout/IconVerticalSolidList"/>
    <dgm:cxn modelId="{C8C17583-BD8A-4EA1-B34A-CE03CDF2A528}" type="presParOf" srcId="{993BC8AC-DD83-4291-80C4-9E23E759E3B9}" destId="{833BFEEB-9324-4A9F-8C79-9569E05382D6}" srcOrd="2" destOrd="0" presId="urn:microsoft.com/office/officeart/2018/2/layout/IconVerticalSolidList"/>
    <dgm:cxn modelId="{C9996BFD-EDE2-48AE-AC5A-CAA71DFBF1AD}" type="presParOf" srcId="{993BC8AC-DD83-4291-80C4-9E23E759E3B9}" destId="{499D0D71-3A80-4738-A75E-039E1592E9F1}" srcOrd="3" destOrd="0" presId="urn:microsoft.com/office/officeart/2018/2/layout/IconVerticalSolidList"/>
    <dgm:cxn modelId="{D6A1DD84-A01A-4A73-B158-BBA7DCF9EDD4}" type="presParOf" srcId="{993BC8AC-DD83-4291-80C4-9E23E759E3B9}" destId="{70D3BB90-7BB6-4E83-AB80-5C088D3B5E15}" srcOrd="4" destOrd="0" presId="urn:microsoft.com/office/officeart/2018/2/layout/IconVerticalSolidList"/>
    <dgm:cxn modelId="{C513F0E9-46BE-46DC-9A6B-AC9D23236539}" type="presParOf" srcId="{0C81180A-8BC0-446F-8E3D-EE5C50D63AC1}" destId="{4F46930D-A8C0-4900-9039-AD9E0821BC8E}" srcOrd="3" destOrd="0" presId="urn:microsoft.com/office/officeart/2018/2/layout/IconVerticalSolidList"/>
    <dgm:cxn modelId="{A7F33742-6AF2-4777-A799-4056FA5761AC}" type="presParOf" srcId="{0C81180A-8BC0-446F-8E3D-EE5C50D63AC1}" destId="{F4DD06C3-6760-4326-AE45-2FB4B1330870}" srcOrd="4" destOrd="0" presId="urn:microsoft.com/office/officeart/2018/2/layout/IconVerticalSolidList"/>
    <dgm:cxn modelId="{9C107BFA-770B-4B4D-BA32-C4EEB4274347}" type="presParOf" srcId="{F4DD06C3-6760-4326-AE45-2FB4B1330870}" destId="{11642447-724E-4AC8-8A31-9C9234539FE1}" srcOrd="0" destOrd="0" presId="urn:microsoft.com/office/officeart/2018/2/layout/IconVerticalSolidList"/>
    <dgm:cxn modelId="{DA443232-55C2-49A6-90FF-6F9A5E52A797}" type="presParOf" srcId="{F4DD06C3-6760-4326-AE45-2FB4B1330870}" destId="{FCF5E250-2E61-4464-862F-734099A28370}" srcOrd="1" destOrd="0" presId="urn:microsoft.com/office/officeart/2018/2/layout/IconVerticalSolidList"/>
    <dgm:cxn modelId="{75C80797-4DB8-4C65-B97E-DBB66AD65D85}" type="presParOf" srcId="{F4DD06C3-6760-4326-AE45-2FB4B1330870}" destId="{514DE674-091A-4A10-AA54-6FF55BBE9059}" srcOrd="2" destOrd="0" presId="urn:microsoft.com/office/officeart/2018/2/layout/IconVerticalSolidList"/>
    <dgm:cxn modelId="{7FF557E4-0AF3-40EE-867A-3DA73813DBBC}" type="presParOf" srcId="{F4DD06C3-6760-4326-AE45-2FB4B1330870}" destId="{C8BFD44B-4905-4881-8CE5-D23605DE07D4}" srcOrd="3" destOrd="0" presId="urn:microsoft.com/office/officeart/2018/2/layout/IconVerticalSolidList"/>
    <dgm:cxn modelId="{673E0EC9-3DA6-4306-8211-D6DB06898056}" type="presParOf" srcId="{F4DD06C3-6760-4326-AE45-2FB4B1330870}" destId="{7B4C0CBB-E329-437B-87BB-C0D0263602D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4FC660F-96C8-4A0F-80CF-F873A92483E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5337203-BD17-4667-B67F-A98AB4EF3A4D}">
      <dgm:prSet/>
      <dgm:spPr/>
      <dgm:t>
        <a:bodyPr/>
        <a:lstStyle/>
        <a:p>
          <a:r>
            <a:rPr lang="en-US"/>
            <a:t>This class of drug includes both natural (opium, heroin, morphine, codeine) and synthetic (methadone) compounds and is known collectively as “narcotics”</a:t>
          </a:r>
        </a:p>
      </dgm:t>
    </dgm:pt>
    <dgm:pt modelId="{336A78E2-DD4D-4B65-AA4D-85ED64862FA7}" type="parTrans" cxnId="{B9D33626-2986-42F3-985F-4509C7D5E8D3}">
      <dgm:prSet/>
      <dgm:spPr/>
      <dgm:t>
        <a:bodyPr/>
        <a:lstStyle/>
        <a:p>
          <a:endParaRPr lang="en-US"/>
        </a:p>
      </dgm:t>
    </dgm:pt>
    <dgm:pt modelId="{96E5D4D2-AF36-4E25-A3A0-2EDEE2041D8D}" type="sibTrans" cxnId="{B9D33626-2986-42F3-985F-4509C7D5E8D3}">
      <dgm:prSet/>
      <dgm:spPr/>
      <dgm:t>
        <a:bodyPr/>
        <a:lstStyle/>
        <a:p>
          <a:endParaRPr lang="en-US"/>
        </a:p>
      </dgm:t>
    </dgm:pt>
    <dgm:pt modelId="{493C9E3B-79CC-4A4B-8854-C4BF113665EC}">
      <dgm:prSet/>
      <dgm:spPr/>
      <dgm:t>
        <a:bodyPr/>
        <a:lstStyle/>
        <a:p>
          <a:r>
            <a:rPr lang="en-US" dirty="0"/>
            <a:t>These contain pain relieving and sleep inducing properties; dull awareness; relieve pain</a:t>
          </a:r>
        </a:p>
      </dgm:t>
    </dgm:pt>
    <dgm:pt modelId="{CB4EBA94-A9AF-4D93-9B9F-71B21CD3CC8B}" type="parTrans" cxnId="{79C76144-32D0-444D-A051-17A25FD8635C}">
      <dgm:prSet/>
      <dgm:spPr/>
      <dgm:t>
        <a:bodyPr/>
        <a:lstStyle/>
        <a:p>
          <a:endParaRPr lang="en-US"/>
        </a:p>
      </dgm:t>
    </dgm:pt>
    <dgm:pt modelId="{4E2974AE-E84D-491A-B668-958223B80C9A}" type="sibTrans" cxnId="{79C76144-32D0-444D-A051-17A25FD8635C}">
      <dgm:prSet/>
      <dgm:spPr/>
      <dgm:t>
        <a:bodyPr/>
        <a:lstStyle/>
        <a:p>
          <a:endParaRPr lang="en-US"/>
        </a:p>
      </dgm:t>
    </dgm:pt>
    <dgm:pt modelId="{635748AE-63B3-48CF-B3AB-5665BE728E04}">
      <dgm:prSet/>
      <dgm:spPr/>
      <dgm:t>
        <a:bodyPr/>
        <a:lstStyle/>
        <a:p>
          <a:r>
            <a:rPr lang="en-US" dirty="0"/>
            <a:t>Opioids produce a rush or intense feelings of pleasure;  stimulates brain’s pleasure circuits</a:t>
          </a:r>
        </a:p>
      </dgm:t>
    </dgm:pt>
    <dgm:pt modelId="{2D1BBFFF-2675-42C3-B765-36DEAA2B1F3E}" type="parTrans" cxnId="{2BB1CF1E-D1A4-4C83-B02F-1CADC53AFE87}">
      <dgm:prSet/>
      <dgm:spPr/>
      <dgm:t>
        <a:bodyPr/>
        <a:lstStyle/>
        <a:p>
          <a:endParaRPr lang="en-US"/>
        </a:p>
      </dgm:t>
    </dgm:pt>
    <dgm:pt modelId="{B47504D8-F7A0-4815-A97C-FFA093F61793}" type="sibTrans" cxnId="{2BB1CF1E-D1A4-4C83-B02F-1CADC53AFE87}">
      <dgm:prSet/>
      <dgm:spPr/>
      <dgm:t>
        <a:bodyPr/>
        <a:lstStyle/>
        <a:p>
          <a:endParaRPr lang="en-US"/>
        </a:p>
      </dgm:t>
    </dgm:pt>
    <dgm:pt modelId="{50E5B041-32D8-4594-921B-5251A499A472}">
      <dgm:prSet/>
      <dgm:spPr/>
      <dgm:t>
        <a:bodyPr/>
        <a:lstStyle/>
        <a:p>
          <a:r>
            <a:rPr lang="en-US"/>
            <a:t>Each drug has a different strength, speed of action, and tolerance level</a:t>
          </a:r>
        </a:p>
      </dgm:t>
    </dgm:pt>
    <dgm:pt modelId="{78431A9A-062E-48EB-BFE3-0D3218C775B4}" type="parTrans" cxnId="{340EDC07-CFB2-4D15-9D27-0F4996C0CA6E}">
      <dgm:prSet/>
      <dgm:spPr/>
      <dgm:t>
        <a:bodyPr/>
        <a:lstStyle/>
        <a:p>
          <a:endParaRPr lang="en-US"/>
        </a:p>
      </dgm:t>
    </dgm:pt>
    <dgm:pt modelId="{54AEE290-B2DC-4F1B-9EF0-C319015780E9}" type="sibTrans" cxnId="{340EDC07-CFB2-4D15-9D27-0F4996C0CA6E}">
      <dgm:prSet/>
      <dgm:spPr/>
      <dgm:t>
        <a:bodyPr/>
        <a:lstStyle/>
        <a:p>
          <a:endParaRPr lang="en-US"/>
        </a:p>
      </dgm:t>
    </dgm:pt>
    <dgm:pt modelId="{FC9BA073-BBFE-4778-969A-5372902259B7}">
      <dgm:prSet/>
      <dgm:spPr/>
      <dgm:t>
        <a:bodyPr/>
        <a:lstStyle/>
        <a:p>
          <a:r>
            <a:rPr lang="en-US" dirty="0"/>
            <a:t>Heroin		Demerol</a:t>
          </a:r>
        </a:p>
      </dgm:t>
    </dgm:pt>
    <dgm:pt modelId="{93CB0FEF-D10D-486D-BE2C-E77417964010}" type="parTrans" cxnId="{26C765B3-3ED0-4BA4-BE6F-94E533E80784}">
      <dgm:prSet/>
      <dgm:spPr/>
      <dgm:t>
        <a:bodyPr/>
        <a:lstStyle/>
        <a:p>
          <a:endParaRPr lang="en-US"/>
        </a:p>
      </dgm:t>
    </dgm:pt>
    <dgm:pt modelId="{B52E6DEF-C17B-43AC-8EB2-0E208129C8E5}" type="sibTrans" cxnId="{26C765B3-3ED0-4BA4-BE6F-94E533E80784}">
      <dgm:prSet/>
      <dgm:spPr/>
      <dgm:t>
        <a:bodyPr/>
        <a:lstStyle/>
        <a:p>
          <a:endParaRPr lang="en-US"/>
        </a:p>
      </dgm:t>
    </dgm:pt>
    <dgm:pt modelId="{DDD8613D-8870-473E-AB07-4E17769AE17A}">
      <dgm:prSet/>
      <dgm:spPr/>
      <dgm:t>
        <a:bodyPr/>
        <a:lstStyle/>
        <a:p>
          <a:r>
            <a:rPr lang="en-US" dirty="0"/>
            <a:t>Vicodin		</a:t>
          </a:r>
        </a:p>
      </dgm:t>
    </dgm:pt>
    <dgm:pt modelId="{51DABD08-822B-4F89-9600-BC8C459B1681}" type="parTrans" cxnId="{FA689904-3A45-4545-8996-154C1636446E}">
      <dgm:prSet/>
      <dgm:spPr/>
      <dgm:t>
        <a:bodyPr/>
        <a:lstStyle/>
        <a:p>
          <a:endParaRPr lang="en-US"/>
        </a:p>
      </dgm:t>
    </dgm:pt>
    <dgm:pt modelId="{2C9AEF0A-2048-4C4D-8EAD-859C327D0B96}" type="sibTrans" cxnId="{FA689904-3A45-4545-8996-154C1636446E}">
      <dgm:prSet/>
      <dgm:spPr/>
      <dgm:t>
        <a:bodyPr/>
        <a:lstStyle/>
        <a:p>
          <a:endParaRPr lang="en-US"/>
        </a:p>
      </dgm:t>
    </dgm:pt>
    <dgm:pt modelId="{2A6AB7CA-1499-4026-8B96-E56C90180762}">
      <dgm:prSet/>
      <dgm:spPr/>
      <dgm:t>
        <a:bodyPr/>
        <a:lstStyle/>
        <a:p>
          <a:r>
            <a:rPr lang="en-US" dirty="0"/>
            <a:t>Codeine</a:t>
          </a:r>
        </a:p>
      </dgm:t>
    </dgm:pt>
    <dgm:pt modelId="{C7B56FDC-176B-4447-81AB-B997ED339B20}" type="parTrans" cxnId="{5B6F4645-BC00-43EF-9553-9D7605C63800}">
      <dgm:prSet/>
      <dgm:spPr/>
      <dgm:t>
        <a:bodyPr/>
        <a:lstStyle/>
        <a:p>
          <a:endParaRPr lang="en-US"/>
        </a:p>
      </dgm:t>
    </dgm:pt>
    <dgm:pt modelId="{4BD234B5-3F8F-44C7-83BA-66D785B9732F}" type="sibTrans" cxnId="{5B6F4645-BC00-43EF-9553-9D7605C63800}">
      <dgm:prSet/>
      <dgm:spPr/>
      <dgm:t>
        <a:bodyPr/>
        <a:lstStyle/>
        <a:p>
          <a:endParaRPr lang="en-US"/>
        </a:p>
      </dgm:t>
    </dgm:pt>
    <dgm:pt modelId="{471CA4EE-7626-40EE-B5E4-66497ECE660E}">
      <dgm:prSet/>
      <dgm:spPr/>
      <dgm:t>
        <a:bodyPr/>
        <a:lstStyle/>
        <a:p>
          <a:r>
            <a:rPr lang="en-US"/>
            <a:t>Oxycodone</a:t>
          </a:r>
        </a:p>
      </dgm:t>
    </dgm:pt>
    <dgm:pt modelId="{41252545-8D47-41C9-B659-923518D24DE1}" type="parTrans" cxnId="{0E636312-5687-4675-AF31-9912246847FD}">
      <dgm:prSet/>
      <dgm:spPr/>
      <dgm:t>
        <a:bodyPr/>
        <a:lstStyle/>
        <a:p>
          <a:endParaRPr lang="en-US"/>
        </a:p>
      </dgm:t>
    </dgm:pt>
    <dgm:pt modelId="{015685A6-4D91-4E14-A0B2-E4B893803572}" type="sibTrans" cxnId="{0E636312-5687-4675-AF31-9912246847FD}">
      <dgm:prSet/>
      <dgm:spPr/>
      <dgm:t>
        <a:bodyPr/>
        <a:lstStyle/>
        <a:p>
          <a:endParaRPr lang="en-US"/>
        </a:p>
      </dgm:t>
    </dgm:pt>
    <dgm:pt modelId="{E7E4D006-EF68-4424-BCF1-1B77A4A90410}">
      <dgm:prSet/>
      <dgm:spPr/>
      <dgm:t>
        <a:bodyPr/>
        <a:lstStyle/>
        <a:p>
          <a:r>
            <a:rPr lang="en-US" dirty="0"/>
            <a:t>Morphine</a:t>
          </a:r>
        </a:p>
      </dgm:t>
    </dgm:pt>
    <dgm:pt modelId="{7A05A79C-36FC-4903-B6AE-EB2CF66D7DC1}" type="parTrans" cxnId="{A3A478DC-0A14-469E-A509-F576C8468F68}">
      <dgm:prSet/>
      <dgm:spPr/>
      <dgm:t>
        <a:bodyPr/>
        <a:lstStyle/>
        <a:p>
          <a:endParaRPr lang="en-US"/>
        </a:p>
      </dgm:t>
    </dgm:pt>
    <dgm:pt modelId="{C226B5F8-0A28-4FED-B5B6-0F78AC477DAD}" type="sibTrans" cxnId="{A3A478DC-0A14-469E-A509-F576C8468F68}">
      <dgm:prSet/>
      <dgm:spPr/>
      <dgm:t>
        <a:bodyPr/>
        <a:lstStyle/>
        <a:p>
          <a:endParaRPr lang="en-US"/>
        </a:p>
      </dgm:t>
    </dgm:pt>
    <dgm:pt modelId="{329CEE53-F32E-4B23-ABF3-569D3EE4D78F}" type="pres">
      <dgm:prSet presAssocID="{24FC660F-96C8-4A0F-80CF-F873A92483E9}" presName="root" presStyleCnt="0">
        <dgm:presLayoutVars>
          <dgm:dir/>
          <dgm:resizeHandles val="exact"/>
        </dgm:presLayoutVars>
      </dgm:prSet>
      <dgm:spPr/>
    </dgm:pt>
    <dgm:pt modelId="{3F25D2BC-8CE4-4249-A395-012C26F5B0C0}" type="pres">
      <dgm:prSet presAssocID="{C5337203-BD17-4667-B67F-A98AB4EF3A4D}" presName="compNode" presStyleCnt="0"/>
      <dgm:spPr/>
    </dgm:pt>
    <dgm:pt modelId="{8908EB80-A8A3-4787-ACA5-9C7D224AD849}" type="pres">
      <dgm:prSet presAssocID="{C5337203-BD17-4667-B67F-A98AB4EF3A4D}" presName="bgRect" presStyleLbl="bgShp" presStyleIdx="0" presStyleCnt="4"/>
      <dgm:spPr/>
    </dgm:pt>
    <dgm:pt modelId="{A2B7287A-DDEA-4901-8E88-8B9DA9DDC951}" type="pres">
      <dgm:prSet presAssocID="{C5337203-BD17-4667-B67F-A98AB4EF3A4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D9673264-C989-4145-9E61-F3853BF5C000}" type="pres">
      <dgm:prSet presAssocID="{C5337203-BD17-4667-B67F-A98AB4EF3A4D}" presName="spaceRect" presStyleCnt="0"/>
      <dgm:spPr/>
    </dgm:pt>
    <dgm:pt modelId="{4E36BDA9-E8CA-4C72-8A4A-181A4E238523}" type="pres">
      <dgm:prSet presAssocID="{C5337203-BD17-4667-B67F-A98AB4EF3A4D}" presName="parTx" presStyleLbl="revTx" presStyleIdx="0" presStyleCnt="5">
        <dgm:presLayoutVars>
          <dgm:chMax val="0"/>
          <dgm:chPref val="0"/>
        </dgm:presLayoutVars>
      </dgm:prSet>
      <dgm:spPr/>
    </dgm:pt>
    <dgm:pt modelId="{5A132C45-D0BD-4DB0-8A61-359740975F2E}" type="pres">
      <dgm:prSet presAssocID="{96E5D4D2-AF36-4E25-A3A0-2EDEE2041D8D}" presName="sibTrans" presStyleCnt="0"/>
      <dgm:spPr/>
    </dgm:pt>
    <dgm:pt modelId="{B94AF28E-121A-4DA8-A699-8FD5C6AF7016}" type="pres">
      <dgm:prSet presAssocID="{493C9E3B-79CC-4A4B-8854-C4BF113665EC}" presName="compNode" presStyleCnt="0"/>
      <dgm:spPr/>
    </dgm:pt>
    <dgm:pt modelId="{D066E0CE-6617-4447-8CF9-2AA89184025A}" type="pres">
      <dgm:prSet presAssocID="{493C9E3B-79CC-4A4B-8854-C4BF113665EC}" presName="bgRect" presStyleLbl="bgShp" presStyleIdx="1" presStyleCnt="4"/>
      <dgm:spPr/>
    </dgm:pt>
    <dgm:pt modelId="{3E71E217-89E1-4ED4-82CD-FFC012D59665}" type="pres">
      <dgm:prSet presAssocID="{493C9E3B-79CC-4A4B-8854-C4BF113665E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leep"/>
        </a:ext>
      </dgm:extLst>
    </dgm:pt>
    <dgm:pt modelId="{7619056C-6B12-4165-B4E1-1EE38DB994E1}" type="pres">
      <dgm:prSet presAssocID="{493C9E3B-79CC-4A4B-8854-C4BF113665EC}" presName="spaceRect" presStyleCnt="0"/>
      <dgm:spPr/>
    </dgm:pt>
    <dgm:pt modelId="{D078EF75-94A2-4848-B61A-06BF6F07121C}" type="pres">
      <dgm:prSet presAssocID="{493C9E3B-79CC-4A4B-8854-C4BF113665EC}" presName="parTx" presStyleLbl="revTx" presStyleIdx="1" presStyleCnt="5">
        <dgm:presLayoutVars>
          <dgm:chMax val="0"/>
          <dgm:chPref val="0"/>
        </dgm:presLayoutVars>
      </dgm:prSet>
      <dgm:spPr/>
    </dgm:pt>
    <dgm:pt modelId="{C1E281C8-DBBB-4998-B68A-530B780A7C57}" type="pres">
      <dgm:prSet presAssocID="{4E2974AE-E84D-491A-B668-958223B80C9A}" presName="sibTrans" presStyleCnt="0"/>
      <dgm:spPr/>
    </dgm:pt>
    <dgm:pt modelId="{352A68EB-47EA-49A8-A885-6DA7FAABFCC5}" type="pres">
      <dgm:prSet presAssocID="{635748AE-63B3-48CF-B3AB-5665BE728E04}" presName="compNode" presStyleCnt="0"/>
      <dgm:spPr/>
    </dgm:pt>
    <dgm:pt modelId="{8045D294-3E16-49CD-93D9-58BDE7EEF453}" type="pres">
      <dgm:prSet presAssocID="{635748AE-63B3-48CF-B3AB-5665BE728E04}" presName="bgRect" presStyleLbl="bgShp" presStyleIdx="2" presStyleCnt="4" custScaleY="97747"/>
      <dgm:spPr/>
    </dgm:pt>
    <dgm:pt modelId="{21A43A82-18C4-42C4-BB23-0FFDEE68FFB7}" type="pres">
      <dgm:prSet presAssocID="{635748AE-63B3-48CF-B3AB-5665BE728E0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Face with Solid Fill"/>
        </a:ext>
      </dgm:extLst>
    </dgm:pt>
    <dgm:pt modelId="{C459B4AA-AB8F-42FA-9560-1F24DCB35AB3}" type="pres">
      <dgm:prSet presAssocID="{635748AE-63B3-48CF-B3AB-5665BE728E04}" presName="spaceRect" presStyleCnt="0"/>
      <dgm:spPr/>
    </dgm:pt>
    <dgm:pt modelId="{645457DB-4D29-4990-B101-1E92AFB949F5}" type="pres">
      <dgm:prSet presAssocID="{635748AE-63B3-48CF-B3AB-5665BE728E04}" presName="parTx" presStyleLbl="revTx" presStyleIdx="2" presStyleCnt="5">
        <dgm:presLayoutVars>
          <dgm:chMax val="0"/>
          <dgm:chPref val="0"/>
        </dgm:presLayoutVars>
      </dgm:prSet>
      <dgm:spPr/>
    </dgm:pt>
    <dgm:pt modelId="{09E4C92A-0356-427B-86C4-12E4A189F690}" type="pres">
      <dgm:prSet presAssocID="{B47504D8-F7A0-4815-A97C-FFA093F61793}" presName="sibTrans" presStyleCnt="0"/>
      <dgm:spPr/>
    </dgm:pt>
    <dgm:pt modelId="{79008AC3-E52D-451B-9200-C08CFE159A4B}" type="pres">
      <dgm:prSet presAssocID="{50E5B041-32D8-4594-921B-5251A499A472}" presName="compNode" presStyleCnt="0"/>
      <dgm:spPr/>
    </dgm:pt>
    <dgm:pt modelId="{9031C1A6-65F8-406D-AD41-64C7A9572998}" type="pres">
      <dgm:prSet presAssocID="{50E5B041-32D8-4594-921B-5251A499A472}" presName="bgRect" presStyleLbl="bgShp" presStyleIdx="3" presStyleCnt="4"/>
      <dgm:spPr/>
    </dgm:pt>
    <dgm:pt modelId="{FA413A24-860A-4800-B93A-05AC8DC9A475}" type="pres">
      <dgm:prSet presAssocID="{50E5B041-32D8-4594-921B-5251A499A4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E08764A7-1315-4812-9A9F-6DEE240BC3CA}" type="pres">
      <dgm:prSet presAssocID="{50E5B041-32D8-4594-921B-5251A499A472}" presName="spaceRect" presStyleCnt="0"/>
      <dgm:spPr/>
    </dgm:pt>
    <dgm:pt modelId="{D0F223BF-43F4-4267-B11B-0B9579E3EE0A}" type="pres">
      <dgm:prSet presAssocID="{50E5B041-32D8-4594-921B-5251A499A472}" presName="parTx" presStyleLbl="revTx" presStyleIdx="3" presStyleCnt="5">
        <dgm:presLayoutVars>
          <dgm:chMax val="0"/>
          <dgm:chPref val="0"/>
        </dgm:presLayoutVars>
      </dgm:prSet>
      <dgm:spPr/>
    </dgm:pt>
    <dgm:pt modelId="{5DAF4725-25F8-4ACC-9E68-9571495F9918}" type="pres">
      <dgm:prSet presAssocID="{50E5B041-32D8-4594-921B-5251A499A472}" presName="desTx" presStyleLbl="revTx" presStyleIdx="4" presStyleCnt="5" custScaleX="99369" custScaleY="142732" custLinFactNeighborX="-2889" custLinFactNeighborY="-19574">
        <dgm:presLayoutVars/>
      </dgm:prSet>
      <dgm:spPr/>
    </dgm:pt>
  </dgm:ptLst>
  <dgm:cxnLst>
    <dgm:cxn modelId="{FA689904-3A45-4545-8996-154C1636446E}" srcId="{50E5B041-32D8-4594-921B-5251A499A472}" destId="{DDD8613D-8870-473E-AB07-4E17769AE17A}" srcOrd="1" destOrd="0" parTransId="{51DABD08-822B-4F89-9600-BC8C459B1681}" sibTransId="{2C9AEF0A-2048-4C4D-8EAD-859C327D0B96}"/>
    <dgm:cxn modelId="{6BB0E605-991D-4997-A907-C38FF59C1F55}" type="presOf" srcId="{DDD8613D-8870-473E-AB07-4E17769AE17A}" destId="{5DAF4725-25F8-4ACC-9E68-9571495F9918}" srcOrd="0" destOrd="1" presId="urn:microsoft.com/office/officeart/2018/2/layout/IconVerticalSolidList"/>
    <dgm:cxn modelId="{340EDC07-CFB2-4D15-9D27-0F4996C0CA6E}" srcId="{24FC660F-96C8-4A0F-80CF-F873A92483E9}" destId="{50E5B041-32D8-4594-921B-5251A499A472}" srcOrd="3" destOrd="0" parTransId="{78431A9A-062E-48EB-BFE3-0D3218C775B4}" sibTransId="{54AEE290-B2DC-4F1B-9EF0-C319015780E9}"/>
    <dgm:cxn modelId="{0E636312-5687-4675-AF31-9912246847FD}" srcId="{50E5B041-32D8-4594-921B-5251A499A472}" destId="{471CA4EE-7626-40EE-B5E4-66497ECE660E}" srcOrd="3" destOrd="0" parTransId="{41252545-8D47-41C9-B659-923518D24DE1}" sibTransId="{015685A6-4D91-4E14-A0B2-E4B893803572}"/>
    <dgm:cxn modelId="{2BB1CF1E-D1A4-4C83-B02F-1CADC53AFE87}" srcId="{24FC660F-96C8-4A0F-80CF-F873A92483E9}" destId="{635748AE-63B3-48CF-B3AB-5665BE728E04}" srcOrd="2" destOrd="0" parTransId="{2D1BBFFF-2675-42C3-B765-36DEAA2B1F3E}" sibTransId="{B47504D8-F7A0-4815-A97C-FFA093F61793}"/>
    <dgm:cxn modelId="{B9D33626-2986-42F3-985F-4509C7D5E8D3}" srcId="{24FC660F-96C8-4A0F-80CF-F873A92483E9}" destId="{C5337203-BD17-4667-B67F-A98AB4EF3A4D}" srcOrd="0" destOrd="0" parTransId="{336A78E2-DD4D-4B65-AA4D-85ED64862FA7}" sibTransId="{96E5D4D2-AF36-4E25-A3A0-2EDEE2041D8D}"/>
    <dgm:cxn modelId="{79C76144-32D0-444D-A051-17A25FD8635C}" srcId="{24FC660F-96C8-4A0F-80CF-F873A92483E9}" destId="{493C9E3B-79CC-4A4B-8854-C4BF113665EC}" srcOrd="1" destOrd="0" parTransId="{CB4EBA94-A9AF-4D93-9B9F-71B21CD3CC8B}" sibTransId="{4E2974AE-E84D-491A-B668-958223B80C9A}"/>
    <dgm:cxn modelId="{5B6F4645-BC00-43EF-9553-9D7605C63800}" srcId="{50E5B041-32D8-4594-921B-5251A499A472}" destId="{2A6AB7CA-1499-4026-8B96-E56C90180762}" srcOrd="2" destOrd="0" parTransId="{C7B56FDC-176B-4447-81AB-B997ED339B20}" sibTransId="{4BD234B5-3F8F-44C7-83BA-66D785B9732F}"/>
    <dgm:cxn modelId="{D88C1D4B-D9DB-400F-A776-0E3D8E2B08A2}" type="presOf" srcId="{635748AE-63B3-48CF-B3AB-5665BE728E04}" destId="{645457DB-4D29-4990-B101-1E92AFB949F5}" srcOrd="0" destOrd="0" presId="urn:microsoft.com/office/officeart/2018/2/layout/IconVerticalSolidList"/>
    <dgm:cxn modelId="{4429C94F-F5F4-4C72-85EF-B8A6CFB0854A}" type="presOf" srcId="{471CA4EE-7626-40EE-B5E4-66497ECE660E}" destId="{5DAF4725-25F8-4ACC-9E68-9571495F9918}" srcOrd="0" destOrd="3" presId="urn:microsoft.com/office/officeart/2018/2/layout/IconVerticalSolidList"/>
    <dgm:cxn modelId="{D4B44251-CF7B-4844-A360-31E2782EB6B4}" type="presOf" srcId="{50E5B041-32D8-4594-921B-5251A499A472}" destId="{D0F223BF-43F4-4267-B11B-0B9579E3EE0A}" srcOrd="0" destOrd="0" presId="urn:microsoft.com/office/officeart/2018/2/layout/IconVerticalSolidList"/>
    <dgm:cxn modelId="{669FE160-E461-439A-8031-62C985758E72}" type="presOf" srcId="{493C9E3B-79CC-4A4B-8854-C4BF113665EC}" destId="{D078EF75-94A2-4848-B61A-06BF6F07121C}" srcOrd="0" destOrd="0" presId="urn:microsoft.com/office/officeart/2018/2/layout/IconVerticalSolidList"/>
    <dgm:cxn modelId="{76F3616E-F156-4508-8D87-F311344EE937}" type="presOf" srcId="{24FC660F-96C8-4A0F-80CF-F873A92483E9}" destId="{329CEE53-F32E-4B23-ABF3-569D3EE4D78F}" srcOrd="0" destOrd="0" presId="urn:microsoft.com/office/officeart/2018/2/layout/IconVerticalSolidList"/>
    <dgm:cxn modelId="{DAFD6CAE-66B5-43F0-B867-D80C22F80858}" type="presOf" srcId="{FC9BA073-BBFE-4778-969A-5372902259B7}" destId="{5DAF4725-25F8-4ACC-9E68-9571495F9918}" srcOrd="0" destOrd="0" presId="urn:microsoft.com/office/officeart/2018/2/layout/IconVerticalSolidList"/>
    <dgm:cxn modelId="{477113AF-7613-4A05-A0A3-7AB09E672AC5}" type="presOf" srcId="{E7E4D006-EF68-4424-BCF1-1B77A4A90410}" destId="{5DAF4725-25F8-4ACC-9E68-9571495F9918}" srcOrd="0" destOrd="4" presId="urn:microsoft.com/office/officeart/2018/2/layout/IconVerticalSolidList"/>
    <dgm:cxn modelId="{26C765B3-3ED0-4BA4-BE6F-94E533E80784}" srcId="{50E5B041-32D8-4594-921B-5251A499A472}" destId="{FC9BA073-BBFE-4778-969A-5372902259B7}" srcOrd="0" destOrd="0" parTransId="{93CB0FEF-D10D-486D-BE2C-E77417964010}" sibTransId="{B52E6DEF-C17B-43AC-8EB2-0E208129C8E5}"/>
    <dgm:cxn modelId="{A3A478DC-0A14-469E-A509-F576C8468F68}" srcId="{50E5B041-32D8-4594-921B-5251A499A472}" destId="{E7E4D006-EF68-4424-BCF1-1B77A4A90410}" srcOrd="4" destOrd="0" parTransId="{7A05A79C-36FC-4903-B6AE-EB2CF66D7DC1}" sibTransId="{C226B5F8-0A28-4FED-B5B6-0F78AC477DAD}"/>
    <dgm:cxn modelId="{7A014CE3-8FD8-46AC-A9D4-56059A091E54}" type="presOf" srcId="{2A6AB7CA-1499-4026-8B96-E56C90180762}" destId="{5DAF4725-25F8-4ACC-9E68-9571495F9918}" srcOrd="0" destOrd="2" presId="urn:microsoft.com/office/officeart/2018/2/layout/IconVerticalSolidList"/>
    <dgm:cxn modelId="{37105AE3-682D-4F8E-B9D2-9CA3967267E2}" type="presOf" srcId="{C5337203-BD17-4667-B67F-A98AB4EF3A4D}" destId="{4E36BDA9-E8CA-4C72-8A4A-181A4E238523}" srcOrd="0" destOrd="0" presId="urn:microsoft.com/office/officeart/2018/2/layout/IconVerticalSolidList"/>
    <dgm:cxn modelId="{4BF5572B-AF26-4A07-8060-23087BF1BC6C}" type="presParOf" srcId="{329CEE53-F32E-4B23-ABF3-569D3EE4D78F}" destId="{3F25D2BC-8CE4-4249-A395-012C26F5B0C0}" srcOrd="0" destOrd="0" presId="urn:microsoft.com/office/officeart/2018/2/layout/IconVerticalSolidList"/>
    <dgm:cxn modelId="{94557E28-E1ED-44D4-BDA4-FEF415F33054}" type="presParOf" srcId="{3F25D2BC-8CE4-4249-A395-012C26F5B0C0}" destId="{8908EB80-A8A3-4787-ACA5-9C7D224AD849}" srcOrd="0" destOrd="0" presId="urn:microsoft.com/office/officeart/2018/2/layout/IconVerticalSolidList"/>
    <dgm:cxn modelId="{79F8FFB4-D676-45CA-8C45-CF444219B3C9}" type="presParOf" srcId="{3F25D2BC-8CE4-4249-A395-012C26F5B0C0}" destId="{A2B7287A-DDEA-4901-8E88-8B9DA9DDC951}" srcOrd="1" destOrd="0" presId="urn:microsoft.com/office/officeart/2018/2/layout/IconVerticalSolidList"/>
    <dgm:cxn modelId="{9B687A24-932F-4516-BF89-9AF9A2EA545A}" type="presParOf" srcId="{3F25D2BC-8CE4-4249-A395-012C26F5B0C0}" destId="{D9673264-C989-4145-9E61-F3853BF5C000}" srcOrd="2" destOrd="0" presId="urn:microsoft.com/office/officeart/2018/2/layout/IconVerticalSolidList"/>
    <dgm:cxn modelId="{5BE176C2-23FF-436B-B495-4E022D8674CF}" type="presParOf" srcId="{3F25D2BC-8CE4-4249-A395-012C26F5B0C0}" destId="{4E36BDA9-E8CA-4C72-8A4A-181A4E238523}" srcOrd="3" destOrd="0" presId="urn:microsoft.com/office/officeart/2018/2/layout/IconVerticalSolidList"/>
    <dgm:cxn modelId="{EB662023-8276-456D-A840-70A386A9A478}" type="presParOf" srcId="{329CEE53-F32E-4B23-ABF3-569D3EE4D78F}" destId="{5A132C45-D0BD-4DB0-8A61-359740975F2E}" srcOrd="1" destOrd="0" presId="urn:microsoft.com/office/officeart/2018/2/layout/IconVerticalSolidList"/>
    <dgm:cxn modelId="{57775123-E430-4563-AC20-89610643C2C5}" type="presParOf" srcId="{329CEE53-F32E-4B23-ABF3-569D3EE4D78F}" destId="{B94AF28E-121A-4DA8-A699-8FD5C6AF7016}" srcOrd="2" destOrd="0" presId="urn:microsoft.com/office/officeart/2018/2/layout/IconVerticalSolidList"/>
    <dgm:cxn modelId="{811A8071-3410-46BD-B052-06A71FF6FF3C}" type="presParOf" srcId="{B94AF28E-121A-4DA8-A699-8FD5C6AF7016}" destId="{D066E0CE-6617-4447-8CF9-2AA89184025A}" srcOrd="0" destOrd="0" presId="urn:microsoft.com/office/officeart/2018/2/layout/IconVerticalSolidList"/>
    <dgm:cxn modelId="{18E792D7-470C-43F0-AC86-C4DC5773E8B6}" type="presParOf" srcId="{B94AF28E-121A-4DA8-A699-8FD5C6AF7016}" destId="{3E71E217-89E1-4ED4-82CD-FFC012D59665}" srcOrd="1" destOrd="0" presId="urn:microsoft.com/office/officeart/2018/2/layout/IconVerticalSolidList"/>
    <dgm:cxn modelId="{A18939D9-D8B1-4BE9-B19A-51E0F8E42314}" type="presParOf" srcId="{B94AF28E-121A-4DA8-A699-8FD5C6AF7016}" destId="{7619056C-6B12-4165-B4E1-1EE38DB994E1}" srcOrd="2" destOrd="0" presId="urn:microsoft.com/office/officeart/2018/2/layout/IconVerticalSolidList"/>
    <dgm:cxn modelId="{8EAF34CB-2C79-4451-B3CD-A61CAAEAC2D5}" type="presParOf" srcId="{B94AF28E-121A-4DA8-A699-8FD5C6AF7016}" destId="{D078EF75-94A2-4848-B61A-06BF6F07121C}" srcOrd="3" destOrd="0" presId="urn:microsoft.com/office/officeart/2018/2/layout/IconVerticalSolidList"/>
    <dgm:cxn modelId="{7013A162-1EF4-4C8E-8324-8580C41E1ACD}" type="presParOf" srcId="{329CEE53-F32E-4B23-ABF3-569D3EE4D78F}" destId="{C1E281C8-DBBB-4998-B68A-530B780A7C57}" srcOrd="3" destOrd="0" presId="urn:microsoft.com/office/officeart/2018/2/layout/IconVerticalSolidList"/>
    <dgm:cxn modelId="{136F1395-9885-4564-967E-BA3A46EC7BA7}" type="presParOf" srcId="{329CEE53-F32E-4B23-ABF3-569D3EE4D78F}" destId="{352A68EB-47EA-49A8-A885-6DA7FAABFCC5}" srcOrd="4" destOrd="0" presId="urn:microsoft.com/office/officeart/2018/2/layout/IconVerticalSolidList"/>
    <dgm:cxn modelId="{40970967-696C-4FC5-9890-31D567F16262}" type="presParOf" srcId="{352A68EB-47EA-49A8-A885-6DA7FAABFCC5}" destId="{8045D294-3E16-49CD-93D9-58BDE7EEF453}" srcOrd="0" destOrd="0" presId="urn:microsoft.com/office/officeart/2018/2/layout/IconVerticalSolidList"/>
    <dgm:cxn modelId="{40A1D0CD-6D15-42D0-B03E-7804AC877E59}" type="presParOf" srcId="{352A68EB-47EA-49A8-A885-6DA7FAABFCC5}" destId="{21A43A82-18C4-42C4-BB23-0FFDEE68FFB7}" srcOrd="1" destOrd="0" presId="urn:microsoft.com/office/officeart/2018/2/layout/IconVerticalSolidList"/>
    <dgm:cxn modelId="{A05CCB3D-4194-4F4E-A7AD-242637344525}" type="presParOf" srcId="{352A68EB-47EA-49A8-A885-6DA7FAABFCC5}" destId="{C459B4AA-AB8F-42FA-9560-1F24DCB35AB3}" srcOrd="2" destOrd="0" presId="urn:microsoft.com/office/officeart/2018/2/layout/IconVerticalSolidList"/>
    <dgm:cxn modelId="{5AA30C5E-C0B8-4F8F-B4BD-2C60035DBF7A}" type="presParOf" srcId="{352A68EB-47EA-49A8-A885-6DA7FAABFCC5}" destId="{645457DB-4D29-4990-B101-1E92AFB949F5}" srcOrd="3" destOrd="0" presId="urn:microsoft.com/office/officeart/2018/2/layout/IconVerticalSolidList"/>
    <dgm:cxn modelId="{99F6021D-6E4B-4E78-8E18-E008BC0C8384}" type="presParOf" srcId="{329CEE53-F32E-4B23-ABF3-569D3EE4D78F}" destId="{09E4C92A-0356-427B-86C4-12E4A189F690}" srcOrd="5" destOrd="0" presId="urn:microsoft.com/office/officeart/2018/2/layout/IconVerticalSolidList"/>
    <dgm:cxn modelId="{E762A19C-27EB-478F-802E-BF9D45E0BF59}" type="presParOf" srcId="{329CEE53-F32E-4B23-ABF3-569D3EE4D78F}" destId="{79008AC3-E52D-451B-9200-C08CFE159A4B}" srcOrd="6" destOrd="0" presId="urn:microsoft.com/office/officeart/2018/2/layout/IconVerticalSolidList"/>
    <dgm:cxn modelId="{8021CFEE-53C3-4B96-814F-11A39E81D987}" type="presParOf" srcId="{79008AC3-E52D-451B-9200-C08CFE159A4B}" destId="{9031C1A6-65F8-406D-AD41-64C7A9572998}" srcOrd="0" destOrd="0" presId="urn:microsoft.com/office/officeart/2018/2/layout/IconVerticalSolidList"/>
    <dgm:cxn modelId="{E7A95C61-91BC-46DA-8BCB-DFC524C52673}" type="presParOf" srcId="{79008AC3-E52D-451B-9200-C08CFE159A4B}" destId="{FA413A24-860A-4800-B93A-05AC8DC9A475}" srcOrd="1" destOrd="0" presId="urn:microsoft.com/office/officeart/2018/2/layout/IconVerticalSolidList"/>
    <dgm:cxn modelId="{41756AAF-1347-4009-BD86-65F33FD8ED6E}" type="presParOf" srcId="{79008AC3-E52D-451B-9200-C08CFE159A4B}" destId="{E08764A7-1315-4812-9A9F-6DEE240BC3CA}" srcOrd="2" destOrd="0" presId="urn:microsoft.com/office/officeart/2018/2/layout/IconVerticalSolidList"/>
    <dgm:cxn modelId="{EE688F59-8789-41C2-AB38-DB80DD44B53D}" type="presParOf" srcId="{79008AC3-E52D-451B-9200-C08CFE159A4B}" destId="{D0F223BF-43F4-4267-B11B-0B9579E3EE0A}" srcOrd="3" destOrd="0" presId="urn:microsoft.com/office/officeart/2018/2/layout/IconVerticalSolidList"/>
    <dgm:cxn modelId="{5D4BB861-B257-4286-8CB9-AF901AC6458E}" type="presParOf" srcId="{79008AC3-E52D-451B-9200-C08CFE159A4B}" destId="{5DAF4725-25F8-4ACC-9E68-9571495F991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8C30A77-F5EC-41C2-A20E-EC7969E397B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41D8BC-44E9-4AA5-8D24-CE6C3B9B3A5C}">
      <dgm:prSet/>
      <dgm:spPr/>
      <dgm:t>
        <a:bodyPr/>
        <a:lstStyle/>
        <a:p>
          <a:r>
            <a:rPr lang="en-US"/>
            <a:t>Amphetamines release dopamine, norepinephrine and serotonin</a:t>
          </a:r>
        </a:p>
      </dgm:t>
    </dgm:pt>
    <dgm:pt modelId="{FCB96664-3D3A-4311-BACF-B5189F1C7753}" type="parTrans" cxnId="{B702FFAC-67E5-44B7-85A8-553A65F9D9D5}">
      <dgm:prSet/>
      <dgm:spPr/>
      <dgm:t>
        <a:bodyPr/>
        <a:lstStyle/>
        <a:p>
          <a:endParaRPr lang="en-US"/>
        </a:p>
      </dgm:t>
    </dgm:pt>
    <dgm:pt modelId="{FD9D28A6-9EBC-4671-BE2C-FDA537CCBB12}" type="sibTrans" cxnId="{B702FFAC-67E5-44B7-85A8-553A65F9D9D5}">
      <dgm:prSet/>
      <dgm:spPr/>
      <dgm:t>
        <a:bodyPr/>
        <a:lstStyle/>
        <a:p>
          <a:endParaRPr lang="en-US"/>
        </a:p>
      </dgm:t>
    </dgm:pt>
    <dgm:pt modelId="{46FFDE0D-3DC9-45BF-A764-18F701EF6083}">
      <dgm:prSet/>
      <dgm:spPr/>
      <dgm:t>
        <a:bodyPr/>
        <a:lstStyle/>
        <a:p>
          <a:r>
            <a:rPr lang="en-US"/>
            <a:t>These drugs block the reuptake of these neurotransmitters.</a:t>
          </a:r>
        </a:p>
      </dgm:t>
    </dgm:pt>
    <dgm:pt modelId="{D99CAD49-4A2E-4E51-B1A1-7189511C466C}" type="parTrans" cxnId="{F70A3E54-B211-49BE-95A5-5025BB7954E3}">
      <dgm:prSet/>
      <dgm:spPr/>
      <dgm:t>
        <a:bodyPr/>
        <a:lstStyle/>
        <a:p>
          <a:endParaRPr lang="en-US"/>
        </a:p>
      </dgm:t>
    </dgm:pt>
    <dgm:pt modelId="{2D98A1AC-94F7-48EF-A76E-F5F65584C9A1}" type="sibTrans" cxnId="{F70A3E54-B211-49BE-95A5-5025BB7954E3}">
      <dgm:prSet/>
      <dgm:spPr/>
      <dgm:t>
        <a:bodyPr/>
        <a:lstStyle/>
        <a:p>
          <a:endParaRPr lang="en-US"/>
        </a:p>
      </dgm:t>
    </dgm:pt>
    <dgm:pt modelId="{2B69DDDF-CA1C-4F43-84CB-79C03AB15769}">
      <dgm:prSet/>
      <dgm:spPr/>
      <dgm:t>
        <a:bodyPr/>
        <a:lstStyle/>
        <a:p>
          <a:r>
            <a:rPr lang="en-US"/>
            <a:t>A rush is produced similar to an orgasm like state; followed by a euphoria, alertness and increased energy and self-confidence.</a:t>
          </a:r>
        </a:p>
      </dgm:t>
    </dgm:pt>
    <dgm:pt modelId="{A206DE2D-79E7-4295-A98F-DC14127C7F21}" type="parTrans" cxnId="{B324241D-3572-46AF-9F63-21AE04C036D0}">
      <dgm:prSet/>
      <dgm:spPr/>
      <dgm:t>
        <a:bodyPr/>
        <a:lstStyle/>
        <a:p>
          <a:endParaRPr lang="en-US"/>
        </a:p>
      </dgm:t>
    </dgm:pt>
    <dgm:pt modelId="{169A751A-4DD8-4C50-98D3-26FD460C44F9}" type="sibTrans" cxnId="{B324241D-3572-46AF-9F63-21AE04C036D0}">
      <dgm:prSet/>
      <dgm:spPr/>
      <dgm:t>
        <a:bodyPr/>
        <a:lstStyle/>
        <a:p>
          <a:endParaRPr lang="en-US"/>
        </a:p>
      </dgm:t>
    </dgm:pt>
    <dgm:pt modelId="{0A938DA9-EFDD-45CA-95E2-869320C6D6CB}">
      <dgm:prSet/>
      <dgm:spPr/>
      <dgm:t>
        <a:bodyPr/>
        <a:lstStyle/>
        <a:p>
          <a:r>
            <a:rPr lang="en-US"/>
            <a:t>Withdrawal symptoms include depression, agitation, anxiety, lethargy, insomnia, fatigue and increased appetite and hypersomnolence (excessive sleepiness)</a:t>
          </a:r>
        </a:p>
      </dgm:t>
    </dgm:pt>
    <dgm:pt modelId="{8BDDA3B4-FF20-446B-968D-79ABE77DAE91}" type="parTrans" cxnId="{38D2C932-C447-4280-93B6-7F7D768C3BE2}">
      <dgm:prSet/>
      <dgm:spPr/>
      <dgm:t>
        <a:bodyPr/>
        <a:lstStyle/>
        <a:p>
          <a:endParaRPr lang="en-US"/>
        </a:p>
      </dgm:t>
    </dgm:pt>
    <dgm:pt modelId="{14848BEE-047E-4D19-9A61-A0BEE5200E38}" type="sibTrans" cxnId="{38D2C932-C447-4280-93B6-7F7D768C3BE2}">
      <dgm:prSet/>
      <dgm:spPr/>
      <dgm:t>
        <a:bodyPr/>
        <a:lstStyle/>
        <a:p>
          <a:endParaRPr lang="en-US"/>
        </a:p>
      </dgm:t>
    </dgm:pt>
    <dgm:pt modelId="{11B417BF-3A32-4DF7-BB2C-56E80D933DB7}" type="pres">
      <dgm:prSet presAssocID="{28C30A77-F5EC-41C2-A20E-EC7969E397B8}" presName="root" presStyleCnt="0">
        <dgm:presLayoutVars>
          <dgm:dir/>
          <dgm:resizeHandles val="exact"/>
        </dgm:presLayoutVars>
      </dgm:prSet>
      <dgm:spPr/>
    </dgm:pt>
    <dgm:pt modelId="{5BCD32C1-EBA3-4903-ACA5-5A8B1F4B7419}" type="pres">
      <dgm:prSet presAssocID="{7241D8BC-44E9-4AA5-8D24-CE6C3B9B3A5C}" presName="compNode" presStyleCnt="0"/>
      <dgm:spPr/>
    </dgm:pt>
    <dgm:pt modelId="{EA8E6E7E-ACCB-4794-8355-74D06BCB2A76}" type="pres">
      <dgm:prSet presAssocID="{7241D8BC-44E9-4AA5-8D24-CE6C3B9B3A5C}" presName="bgRect" presStyleLbl="bgShp" presStyleIdx="0" presStyleCnt="4"/>
      <dgm:spPr/>
    </dgm:pt>
    <dgm:pt modelId="{1B1F5847-AC14-440C-9149-1BC6A3A8762A}" type="pres">
      <dgm:prSet presAssocID="{7241D8BC-44E9-4AA5-8D24-CE6C3B9B3A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ploy"/>
        </a:ext>
      </dgm:extLst>
    </dgm:pt>
    <dgm:pt modelId="{E90977AE-DBED-49B4-B880-69CB5ABBF6FE}" type="pres">
      <dgm:prSet presAssocID="{7241D8BC-44E9-4AA5-8D24-CE6C3B9B3A5C}" presName="spaceRect" presStyleCnt="0"/>
      <dgm:spPr/>
    </dgm:pt>
    <dgm:pt modelId="{BD09D1E9-7A26-4A47-B35C-C1EC6639A989}" type="pres">
      <dgm:prSet presAssocID="{7241D8BC-44E9-4AA5-8D24-CE6C3B9B3A5C}" presName="parTx" presStyleLbl="revTx" presStyleIdx="0" presStyleCnt="4">
        <dgm:presLayoutVars>
          <dgm:chMax val="0"/>
          <dgm:chPref val="0"/>
        </dgm:presLayoutVars>
      </dgm:prSet>
      <dgm:spPr/>
    </dgm:pt>
    <dgm:pt modelId="{1E0E0E4C-2A5A-49DB-8859-B07BDBCA4C5E}" type="pres">
      <dgm:prSet presAssocID="{FD9D28A6-9EBC-4671-BE2C-FDA537CCBB12}" presName="sibTrans" presStyleCnt="0"/>
      <dgm:spPr/>
    </dgm:pt>
    <dgm:pt modelId="{11865758-781C-4E0C-AFAB-7E1244244210}" type="pres">
      <dgm:prSet presAssocID="{46FFDE0D-3DC9-45BF-A764-18F701EF6083}" presName="compNode" presStyleCnt="0"/>
      <dgm:spPr/>
    </dgm:pt>
    <dgm:pt modelId="{B1B91504-612F-40B8-9229-516995B49CF2}" type="pres">
      <dgm:prSet presAssocID="{46FFDE0D-3DC9-45BF-A764-18F701EF6083}" presName="bgRect" presStyleLbl="bgShp" presStyleIdx="1" presStyleCnt="4"/>
      <dgm:spPr/>
    </dgm:pt>
    <dgm:pt modelId="{566EE08F-9215-4FBC-8FA8-04173C1DE34D}" type="pres">
      <dgm:prSet presAssocID="{46FFDE0D-3DC9-45BF-A764-18F701EF608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Outline"/>
        </a:ext>
      </dgm:extLst>
    </dgm:pt>
    <dgm:pt modelId="{BFEB5F58-82F9-4120-929E-083CD25164FB}" type="pres">
      <dgm:prSet presAssocID="{46FFDE0D-3DC9-45BF-A764-18F701EF6083}" presName="spaceRect" presStyleCnt="0"/>
      <dgm:spPr/>
    </dgm:pt>
    <dgm:pt modelId="{CFA6C7F9-86B0-4314-AD02-A07E327E3F08}" type="pres">
      <dgm:prSet presAssocID="{46FFDE0D-3DC9-45BF-A764-18F701EF6083}" presName="parTx" presStyleLbl="revTx" presStyleIdx="1" presStyleCnt="4">
        <dgm:presLayoutVars>
          <dgm:chMax val="0"/>
          <dgm:chPref val="0"/>
        </dgm:presLayoutVars>
      </dgm:prSet>
      <dgm:spPr/>
    </dgm:pt>
    <dgm:pt modelId="{CD92E57F-854E-45EE-A7C4-B97C489143B5}" type="pres">
      <dgm:prSet presAssocID="{2D98A1AC-94F7-48EF-A76E-F5F65584C9A1}" presName="sibTrans" presStyleCnt="0"/>
      <dgm:spPr/>
    </dgm:pt>
    <dgm:pt modelId="{BC7D3B9D-6B76-4A3D-BB3E-C085DEFBCED9}" type="pres">
      <dgm:prSet presAssocID="{2B69DDDF-CA1C-4F43-84CB-79C03AB15769}" presName="compNode" presStyleCnt="0"/>
      <dgm:spPr/>
    </dgm:pt>
    <dgm:pt modelId="{D5FE531E-08BD-475C-A6B2-3A148967C727}" type="pres">
      <dgm:prSet presAssocID="{2B69DDDF-CA1C-4F43-84CB-79C03AB15769}" presName="bgRect" presStyleLbl="bgShp" presStyleIdx="2" presStyleCnt="4"/>
      <dgm:spPr/>
    </dgm:pt>
    <dgm:pt modelId="{1F34A6AF-58E1-45DA-A857-3BB517E7E0CB}" type="pres">
      <dgm:prSet presAssocID="{2B69DDDF-CA1C-4F43-84CB-79C03AB1576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rror"/>
        </a:ext>
      </dgm:extLst>
    </dgm:pt>
    <dgm:pt modelId="{F7F6DCDD-C2EB-4CB5-9765-72AA7140E5B7}" type="pres">
      <dgm:prSet presAssocID="{2B69DDDF-CA1C-4F43-84CB-79C03AB15769}" presName="spaceRect" presStyleCnt="0"/>
      <dgm:spPr/>
    </dgm:pt>
    <dgm:pt modelId="{46CFE848-EA73-40E5-A403-3759EA8EA683}" type="pres">
      <dgm:prSet presAssocID="{2B69DDDF-CA1C-4F43-84CB-79C03AB15769}" presName="parTx" presStyleLbl="revTx" presStyleIdx="2" presStyleCnt="4">
        <dgm:presLayoutVars>
          <dgm:chMax val="0"/>
          <dgm:chPref val="0"/>
        </dgm:presLayoutVars>
      </dgm:prSet>
      <dgm:spPr/>
    </dgm:pt>
    <dgm:pt modelId="{04A40A8C-87A3-4E98-A5E3-C64885E4CA6B}" type="pres">
      <dgm:prSet presAssocID="{169A751A-4DD8-4C50-98D3-26FD460C44F9}" presName="sibTrans" presStyleCnt="0"/>
      <dgm:spPr/>
    </dgm:pt>
    <dgm:pt modelId="{A4697275-0164-417A-8311-A46BF0521056}" type="pres">
      <dgm:prSet presAssocID="{0A938DA9-EFDD-45CA-95E2-869320C6D6CB}" presName="compNode" presStyleCnt="0"/>
      <dgm:spPr/>
    </dgm:pt>
    <dgm:pt modelId="{20DD1E44-916F-49C0-9F7D-6247CEAFC848}" type="pres">
      <dgm:prSet presAssocID="{0A938DA9-EFDD-45CA-95E2-869320C6D6CB}" presName="bgRect" presStyleLbl="bgShp" presStyleIdx="3" presStyleCnt="4"/>
      <dgm:spPr/>
    </dgm:pt>
    <dgm:pt modelId="{44A4AC8C-B773-4CB2-B94E-64716FF5CEF3}" type="pres">
      <dgm:prSet presAssocID="{0A938DA9-EFDD-45CA-95E2-869320C6D6C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nes"/>
        </a:ext>
      </dgm:extLst>
    </dgm:pt>
    <dgm:pt modelId="{F277E3FE-F62A-4FD1-854E-3A4432F403E9}" type="pres">
      <dgm:prSet presAssocID="{0A938DA9-EFDD-45CA-95E2-869320C6D6CB}" presName="spaceRect" presStyleCnt="0"/>
      <dgm:spPr/>
    </dgm:pt>
    <dgm:pt modelId="{1795C43A-D071-4059-B8D2-39708B94B362}" type="pres">
      <dgm:prSet presAssocID="{0A938DA9-EFDD-45CA-95E2-869320C6D6CB}" presName="parTx" presStyleLbl="revTx" presStyleIdx="3" presStyleCnt="4">
        <dgm:presLayoutVars>
          <dgm:chMax val="0"/>
          <dgm:chPref val="0"/>
        </dgm:presLayoutVars>
      </dgm:prSet>
      <dgm:spPr/>
    </dgm:pt>
  </dgm:ptLst>
  <dgm:cxnLst>
    <dgm:cxn modelId="{B324241D-3572-46AF-9F63-21AE04C036D0}" srcId="{28C30A77-F5EC-41C2-A20E-EC7969E397B8}" destId="{2B69DDDF-CA1C-4F43-84CB-79C03AB15769}" srcOrd="2" destOrd="0" parTransId="{A206DE2D-79E7-4295-A98F-DC14127C7F21}" sibTransId="{169A751A-4DD8-4C50-98D3-26FD460C44F9}"/>
    <dgm:cxn modelId="{38D2C932-C447-4280-93B6-7F7D768C3BE2}" srcId="{28C30A77-F5EC-41C2-A20E-EC7969E397B8}" destId="{0A938DA9-EFDD-45CA-95E2-869320C6D6CB}" srcOrd="3" destOrd="0" parTransId="{8BDDA3B4-FF20-446B-968D-79ABE77DAE91}" sibTransId="{14848BEE-047E-4D19-9A61-A0BEE5200E38}"/>
    <dgm:cxn modelId="{98764552-A437-4B77-BC1E-9DE915513FEC}" type="presOf" srcId="{2B69DDDF-CA1C-4F43-84CB-79C03AB15769}" destId="{46CFE848-EA73-40E5-A403-3759EA8EA683}" srcOrd="0" destOrd="0" presId="urn:microsoft.com/office/officeart/2018/2/layout/IconVerticalSolidList"/>
    <dgm:cxn modelId="{F70A3E54-B211-49BE-95A5-5025BB7954E3}" srcId="{28C30A77-F5EC-41C2-A20E-EC7969E397B8}" destId="{46FFDE0D-3DC9-45BF-A764-18F701EF6083}" srcOrd="1" destOrd="0" parTransId="{D99CAD49-4A2E-4E51-B1A1-7189511C466C}" sibTransId="{2D98A1AC-94F7-48EF-A76E-F5F65584C9A1}"/>
    <dgm:cxn modelId="{74D3307F-86B0-4467-9878-F7AC3CDD323D}" type="presOf" srcId="{0A938DA9-EFDD-45CA-95E2-869320C6D6CB}" destId="{1795C43A-D071-4059-B8D2-39708B94B362}" srcOrd="0" destOrd="0" presId="urn:microsoft.com/office/officeart/2018/2/layout/IconVerticalSolidList"/>
    <dgm:cxn modelId="{8AE5DA8C-CC91-44EF-BF1D-6A544E0D7FAE}" type="presOf" srcId="{7241D8BC-44E9-4AA5-8D24-CE6C3B9B3A5C}" destId="{BD09D1E9-7A26-4A47-B35C-C1EC6639A989}" srcOrd="0" destOrd="0" presId="urn:microsoft.com/office/officeart/2018/2/layout/IconVerticalSolidList"/>
    <dgm:cxn modelId="{B702FFAC-67E5-44B7-85A8-553A65F9D9D5}" srcId="{28C30A77-F5EC-41C2-A20E-EC7969E397B8}" destId="{7241D8BC-44E9-4AA5-8D24-CE6C3B9B3A5C}" srcOrd="0" destOrd="0" parTransId="{FCB96664-3D3A-4311-BACF-B5189F1C7753}" sibTransId="{FD9D28A6-9EBC-4671-BE2C-FDA537CCBB12}"/>
    <dgm:cxn modelId="{CC1A25E2-2262-41DB-81C7-3E2FF7A9BEF8}" type="presOf" srcId="{46FFDE0D-3DC9-45BF-A764-18F701EF6083}" destId="{CFA6C7F9-86B0-4314-AD02-A07E327E3F08}" srcOrd="0" destOrd="0" presId="urn:microsoft.com/office/officeart/2018/2/layout/IconVerticalSolidList"/>
    <dgm:cxn modelId="{4D4C05F7-D880-44CD-9A92-0ED89D88C127}" type="presOf" srcId="{28C30A77-F5EC-41C2-A20E-EC7969E397B8}" destId="{11B417BF-3A32-4DF7-BB2C-56E80D933DB7}" srcOrd="0" destOrd="0" presId="urn:microsoft.com/office/officeart/2018/2/layout/IconVerticalSolidList"/>
    <dgm:cxn modelId="{8D067DCA-7053-4440-8974-DDAE8E39CAD3}" type="presParOf" srcId="{11B417BF-3A32-4DF7-BB2C-56E80D933DB7}" destId="{5BCD32C1-EBA3-4903-ACA5-5A8B1F4B7419}" srcOrd="0" destOrd="0" presId="urn:microsoft.com/office/officeart/2018/2/layout/IconVerticalSolidList"/>
    <dgm:cxn modelId="{B221B5C3-29E7-4912-BF01-0867B43E94F5}" type="presParOf" srcId="{5BCD32C1-EBA3-4903-ACA5-5A8B1F4B7419}" destId="{EA8E6E7E-ACCB-4794-8355-74D06BCB2A76}" srcOrd="0" destOrd="0" presId="urn:microsoft.com/office/officeart/2018/2/layout/IconVerticalSolidList"/>
    <dgm:cxn modelId="{A3ADF67B-E842-419C-BB6D-C187D650CE77}" type="presParOf" srcId="{5BCD32C1-EBA3-4903-ACA5-5A8B1F4B7419}" destId="{1B1F5847-AC14-440C-9149-1BC6A3A8762A}" srcOrd="1" destOrd="0" presId="urn:microsoft.com/office/officeart/2018/2/layout/IconVerticalSolidList"/>
    <dgm:cxn modelId="{23D67B18-47E7-4AF9-9797-F2F25142E2CC}" type="presParOf" srcId="{5BCD32C1-EBA3-4903-ACA5-5A8B1F4B7419}" destId="{E90977AE-DBED-49B4-B880-69CB5ABBF6FE}" srcOrd="2" destOrd="0" presId="urn:microsoft.com/office/officeart/2018/2/layout/IconVerticalSolidList"/>
    <dgm:cxn modelId="{B352AE40-2C1D-4C43-86EB-1A7140CBD21F}" type="presParOf" srcId="{5BCD32C1-EBA3-4903-ACA5-5A8B1F4B7419}" destId="{BD09D1E9-7A26-4A47-B35C-C1EC6639A989}" srcOrd="3" destOrd="0" presId="urn:microsoft.com/office/officeart/2018/2/layout/IconVerticalSolidList"/>
    <dgm:cxn modelId="{D6FCA694-EB27-4C82-B89D-4A7323F942C3}" type="presParOf" srcId="{11B417BF-3A32-4DF7-BB2C-56E80D933DB7}" destId="{1E0E0E4C-2A5A-49DB-8859-B07BDBCA4C5E}" srcOrd="1" destOrd="0" presId="urn:microsoft.com/office/officeart/2018/2/layout/IconVerticalSolidList"/>
    <dgm:cxn modelId="{D4E5A3FB-7AC7-4AB2-9C51-1C7B7CB11E36}" type="presParOf" srcId="{11B417BF-3A32-4DF7-BB2C-56E80D933DB7}" destId="{11865758-781C-4E0C-AFAB-7E1244244210}" srcOrd="2" destOrd="0" presId="urn:microsoft.com/office/officeart/2018/2/layout/IconVerticalSolidList"/>
    <dgm:cxn modelId="{E64060F0-40B0-4E91-961E-9549ABF641D1}" type="presParOf" srcId="{11865758-781C-4E0C-AFAB-7E1244244210}" destId="{B1B91504-612F-40B8-9229-516995B49CF2}" srcOrd="0" destOrd="0" presId="urn:microsoft.com/office/officeart/2018/2/layout/IconVerticalSolidList"/>
    <dgm:cxn modelId="{D3D3B671-DDBF-4F70-ABB5-99D76EAAFF07}" type="presParOf" srcId="{11865758-781C-4E0C-AFAB-7E1244244210}" destId="{566EE08F-9215-4FBC-8FA8-04173C1DE34D}" srcOrd="1" destOrd="0" presId="urn:microsoft.com/office/officeart/2018/2/layout/IconVerticalSolidList"/>
    <dgm:cxn modelId="{73AE7EB8-98AB-48E1-B5A3-4CB024679462}" type="presParOf" srcId="{11865758-781C-4E0C-AFAB-7E1244244210}" destId="{BFEB5F58-82F9-4120-929E-083CD25164FB}" srcOrd="2" destOrd="0" presId="urn:microsoft.com/office/officeart/2018/2/layout/IconVerticalSolidList"/>
    <dgm:cxn modelId="{9F703E50-DEA8-4E1D-B331-83C4EC798CD7}" type="presParOf" srcId="{11865758-781C-4E0C-AFAB-7E1244244210}" destId="{CFA6C7F9-86B0-4314-AD02-A07E327E3F08}" srcOrd="3" destOrd="0" presId="urn:microsoft.com/office/officeart/2018/2/layout/IconVerticalSolidList"/>
    <dgm:cxn modelId="{5B0ED6E6-46DB-4750-A981-C9BBC0E649F0}" type="presParOf" srcId="{11B417BF-3A32-4DF7-BB2C-56E80D933DB7}" destId="{CD92E57F-854E-45EE-A7C4-B97C489143B5}" srcOrd="3" destOrd="0" presId="urn:microsoft.com/office/officeart/2018/2/layout/IconVerticalSolidList"/>
    <dgm:cxn modelId="{9252FA42-C4C6-4984-830D-EC7C320828B7}" type="presParOf" srcId="{11B417BF-3A32-4DF7-BB2C-56E80D933DB7}" destId="{BC7D3B9D-6B76-4A3D-BB3E-C085DEFBCED9}" srcOrd="4" destOrd="0" presId="urn:microsoft.com/office/officeart/2018/2/layout/IconVerticalSolidList"/>
    <dgm:cxn modelId="{0AA1233F-F0C6-42CD-9433-025C8FDC4D19}" type="presParOf" srcId="{BC7D3B9D-6B76-4A3D-BB3E-C085DEFBCED9}" destId="{D5FE531E-08BD-475C-A6B2-3A148967C727}" srcOrd="0" destOrd="0" presId="urn:microsoft.com/office/officeart/2018/2/layout/IconVerticalSolidList"/>
    <dgm:cxn modelId="{81D2644F-98F3-421E-BBD0-8D2AAC760217}" type="presParOf" srcId="{BC7D3B9D-6B76-4A3D-BB3E-C085DEFBCED9}" destId="{1F34A6AF-58E1-45DA-A857-3BB517E7E0CB}" srcOrd="1" destOrd="0" presId="urn:microsoft.com/office/officeart/2018/2/layout/IconVerticalSolidList"/>
    <dgm:cxn modelId="{88FDBA94-CDA1-459B-95DB-84C4A146E0B3}" type="presParOf" srcId="{BC7D3B9D-6B76-4A3D-BB3E-C085DEFBCED9}" destId="{F7F6DCDD-C2EB-4CB5-9765-72AA7140E5B7}" srcOrd="2" destOrd="0" presId="urn:microsoft.com/office/officeart/2018/2/layout/IconVerticalSolidList"/>
    <dgm:cxn modelId="{22A2CB37-CA98-47BC-A484-497098E05112}" type="presParOf" srcId="{BC7D3B9D-6B76-4A3D-BB3E-C085DEFBCED9}" destId="{46CFE848-EA73-40E5-A403-3759EA8EA683}" srcOrd="3" destOrd="0" presId="urn:microsoft.com/office/officeart/2018/2/layout/IconVerticalSolidList"/>
    <dgm:cxn modelId="{66078D3C-4154-4220-8F3A-5EE841A371F6}" type="presParOf" srcId="{11B417BF-3A32-4DF7-BB2C-56E80D933DB7}" destId="{04A40A8C-87A3-4E98-A5E3-C64885E4CA6B}" srcOrd="5" destOrd="0" presId="urn:microsoft.com/office/officeart/2018/2/layout/IconVerticalSolidList"/>
    <dgm:cxn modelId="{B0718149-0AB4-4C0C-81F7-EF2009B22198}" type="presParOf" srcId="{11B417BF-3A32-4DF7-BB2C-56E80D933DB7}" destId="{A4697275-0164-417A-8311-A46BF0521056}" srcOrd="6" destOrd="0" presId="urn:microsoft.com/office/officeart/2018/2/layout/IconVerticalSolidList"/>
    <dgm:cxn modelId="{BC6DD319-AEC3-4C78-9C66-E261F07EB394}" type="presParOf" srcId="{A4697275-0164-417A-8311-A46BF0521056}" destId="{20DD1E44-916F-49C0-9F7D-6247CEAFC848}" srcOrd="0" destOrd="0" presId="urn:microsoft.com/office/officeart/2018/2/layout/IconVerticalSolidList"/>
    <dgm:cxn modelId="{8B55771E-03D5-40FA-A05B-1736878CA49A}" type="presParOf" srcId="{A4697275-0164-417A-8311-A46BF0521056}" destId="{44A4AC8C-B773-4CB2-B94E-64716FF5CEF3}" srcOrd="1" destOrd="0" presId="urn:microsoft.com/office/officeart/2018/2/layout/IconVerticalSolidList"/>
    <dgm:cxn modelId="{C581AA18-3102-464A-A7BC-C7521C16C2DC}" type="presParOf" srcId="{A4697275-0164-417A-8311-A46BF0521056}" destId="{F277E3FE-F62A-4FD1-854E-3A4432F403E9}" srcOrd="2" destOrd="0" presId="urn:microsoft.com/office/officeart/2018/2/layout/IconVerticalSolidList"/>
    <dgm:cxn modelId="{492B0D84-A5DB-41A3-9FED-BC24863C07EE}" type="presParOf" srcId="{A4697275-0164-417A-8311-A46BF0521056}" destId="{1795C43A-D071-4059-B8D2-39708B94B3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1931AFC-65D1-4B54-9A15-A1157872ECC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54A55F-C36C-4460-8CA3-167ABDFBD0AB}">
      <dgm:prSet/>
      <dgm:spPr/>
      <dgm:t>
        <a:bodyPr/>
        <a:lstStyle/>
        <a:p>
          <a:r>
            <a:rPr lang="en-US"/>
            <a:t>Cocaine directly stimulates the brain’s reward or pleasure circuits.</a:t>
          </a:r>
        </a:p>
      </dgm:t>
    </dgm:pt>
    <dgm:pt modelId="{F1A01AB7-88BC-4F97-ADF8-682F64ADE7E9}" type="parTrans" cxnId="{9E5A7A47-FC2B-4A9E-AC2F-72B66AAA06F4}">
      <dgm:prSet/>
      <dgm:spPr/>
      <dgm:t>
        <a:bodyPr/>
        <a:lstStyle/>
        <a:p>
          <a:endParaRPr lang="en-US"/>
        </a:p>
      </dgm:t>
    </dgm:pt>
    <dgm:pt modelId="{7F91ECE9-6C44-4238-97A3-39E2D36A297E}" type="sibTrans" cxnId="{9E5A7A47-FC2B-4A9E-AC2F-72B66AAA06F4}">
      <dgm:prSet/>
      <dgm:spPr/>
      <dgm:t>
        <a:bodyPr/>
        <a:lstStyle/>
        <a:p>
          <a:endParaRPr lang="en-US"/>
        </a:p>
      </dgm:t>
    </dgm:pt>
    <dgm:pt modelId="{60D01AB8-1F26-4C10-8EFD-DA414E3A05BF}">
      <dgm:prSet/>
      <dgm:spPr/>
      <dgm:t>
        <a:bodyPr/>
        <a:lstStyle/>
        <a:p>
          <a:r>
            <a:rPr lang="en-US"/>
            <a:t>It produces a sudden rise on blood pressure and accelerated heart rate. That can cause potentially dangerous and fatal results such as death.</a:t>
          </a:r>
        </a:p>
      </dgm:t>
    </dgm:pt>
    <dgm:pt modelId="{E3C2E4AA-FEF5-4EDA-B92E-3A890CE0262B}" type="parTrans" cxnId="{BD9D3273-056B-433D-B263-402D92CBFC04}">
      <dgm:prSet/>
      <dgm:spPr/>
      <dgm:t>
        <a:bodyPr/>
        <a:lstStyle/>
        <a:p>
          <a:endParaRPr lang="en-US"/>
        </a:p>
      </dgm:t>
    </dgm:pt>
    <dgm:pt modelId="{C3FEC6F7-42A1-4CEF-A5E5-76F72556C55F}" type="sibTrans" cxnId="{BD9D3273-056B-433D-B263-402D92CBFC04}">
      <dgm:prSet/>
      <dgm:spPr/>
      <dgm:t>
        <a:bodyPr/>
        <a:lstStyle/>
        <a:p>
          <a:endParaRPr lang="en-US"/>
        </a:p>
      </dgm:t>
    </dgm:pt>
    <dgm:pt modelId="{9AC14304-6B98-44F6-AF20-2948AFC2E84D}">
      <dgm:prSet/>
      <dgm:spPr/>
      <dgm:t>
        <a:bodyPr/>
        <a:lstStyle/>
        <a:p>
          <a:r>
            <a:rPr lang="en-US"/>
            <a:t>Overdose can can produce restlessness, insomnia, headaches, convulsions, tremors, hallucinations, delusions and sudden death due to respiratory or cardiovascular collapse.</a:t>
          </a:r>
        </a:p>
      </dgm:t>
    </dgm:pt>
    <dgm:pt modelId="{B0D018E5-1D9E-42C4-A799-BAA1301CD5CC}" type="parTrans" cxnId="{52CDCECC-9E84-4ED2-AF30-14C4DE77EF6D}">
      <dgm:prSet/>
      <dgm:spPr/>
      <dgm:t>
        <a:bodyPr/>
        <a:lstStyle/>
        <a:p>
          <a:endParaRPr lang="en-US"/>
        </a:p>
      </dgm:t>
    </dgm:pt>
    <dgm:pt modelId="{47A8EC58-D63D-4492-8EE3-7B987143B950}" type="sibTrans" cxnId="{52CDCECC-9E84-4ED2-AF30-14C4DE77EF6D}">
      <dgm:prSet/>
      <dgm:spPr/>
      <dgm:t>
        <a:bodyPr/>
        <a:lstStyle/>
        <a:p>
          <a:endParaRPr lang="en-US"/>
        </a:p>
      </dgm:t>
    </dgm:pt>
    <dgm:pt modelId="{E9A888CD-C405-45C5-8CB0-15F282B8B67F}">
      <dgm:prSet/>
      <dgm:spPr/>
      <dgm:t>
        <a:bodyPr/>
        <a:lstStyle/>
        <a:p>
          <a:r>
            <a:rPr lang="en-US"/>
            <a:t>Repeated use and high dose use of cocaine can lead to depression and anxiety.</a:t>
          </a:r>
        </a:p>
      </dgm:t>
    </dgm:pt>
    <dgm:pt modelId="{DDCF70C0-A3AB-48EA-ABFB-C4646D9AA992}" type="parTrans" cxnId="{5436BB61-B534-4267-A320-39A641AA329C}">
      <dgm:prSet/>
      <dgm:spPr/>
      <dgm:t>
        <a:bodyPr/>
        <a:lstStyle/>
        <a:p>
          <a:endParaRPr lang="en-US"/>
        </a:p>
      </dgm:t>
    </dgm:pt>
    <dgm:pt modelId="{FDBB8949-C678-43F4-8E21-7EB2DC080E07}" type="sibTrans" cxnId="{5436BB61-B534-4267-A320-39A641AA329C}">
      <dgm:prSet/>
      <dgm:spPr/>
      <dgm:t>
        <a:bodyPr/>
        <a:lstStyle/>
        <a:p>
          <a:endParaRPr lang="en-US"/>
        </a:p>
      </dgm:t>
    </dgm:pt>
    <dgm:pt modelId="{77AB0D58-1DD2-40ED-AA3A-08E40FA8736E}" type="pres">
      <dgm:prSet presAssocID="{E1931AFC-65D1-4B54-9A15-A1157872ECC0}" presName="root" presStyleCnt="0">
        <dgm:presLayoutVars>
          <dgm:dir/>
          <dgm:resizeHandles val="exact"/>
        </dgm:presLayoutVars>
      </dgm:prSet>
      <dgm:spPr/>
    </dgm:pt>
    <dgm:pt modelId="{84AFE7DA-0559-4BFA-9844-3FDEDF945EDC}" type="pres">
      <dgm:prSet presAssocID="{B754A55F-C36C-4460-8CA3-167ABDFBD0AB}" presName="compNode" presStyleCnt="0"/>
      <dgm:spPr/>
    </dgm:pt>
    <dgm:pt modelId="{6E91B69E-34E8-466D-8EB2-75AE14499438}" type="pres">
      <dgm:prSet presAssocID="{B754A55F-C36C-4460-8CA3-167ABDFBD0AB}" presName="bgRect" presStyleLbl="bgShp" presStyleIdx="0" presStyleCnt="4"/>
      <dgm:spPr/>
    </dgm:pt>
    <dgm:pt modelId="{7E0A45EC-5575-4206-83BF-DBD8934EBBC4}" type="pres">
      <dgm:prSet presAssocID="{B754A55F-C36C-4460-8CA3-167ABDFBD0A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6A524AA1-BEDA-4EF6-8AF8-B6672C3DC7CA}" type="pres">
      <dgm:prSet presAssocID="{B754A55F-C36C-4460-8CA3-167ABDFBD0AB}" presName="spaceRect" presStyleCnt="0"/>
      <dgm:spPr/>
    </dgm:pt>
    <dgm:pt modelId="{1C0D9622-50E4-469B-B20D-91726D6E2F55}" type="pres">
      <dgm:prSet presAssocID="{B754A55F-C36C-4460-8CA3-167ABDFBD0AB}" presName="parTx" presStyleLbl="revTx" presStyleIdx="0" presStyleCnt="4">
        <dgm:presLayoutVars>
          <dgm:chMax val="0"/>
          <dgm:chPref val="0"/>
        </dgm:presLayoutVars>
      </dgm:prSet>
      <dgm:spPr/>
    </dgm:pt>
    <dgm:pt modelId="{4A34620D-4F63-4A21-8016-E1BF42518CED}" type="pres">
      <dgm:prSet presAssocID="{7F91ECE9-6C44-4238-97A3-39E2D36A297E}" presName="sibTrans" presStyleCnt="0"/>
      <dgm:spPr/>
    </dgm:pt>
    <dgm:pt modelId="{EB1E6BEF-75AD-49C8-89FF-F4265CF6F4BF}" type="pres">
      <dgm:prSet presAssocID="{60D01AB8-1F26-4C10-8EFD-DA414E3A05BF}" presName="compNode" presStyleCnt="0"/>
      <dgm:spPr/>
    </dgm:pt>
    <dgm:pt modelId="{B356662A-BF70-4535-B5C3-6D991AB81682}" type="pres">
      <dgm:prSet presAssocID="{60D01AB8-1F26-4C10-8EFD-DA414E3A05BF}" presName="bgRect" presStyleLbl="bgShp" presStyleIdx="1" presStyleCnt="4"/>
      <dgm:spPr/>
    </dgm:pt>
    <dgm:pt modelId="{C6ABFC99-CA74-41BE-BD15-1B34C1023054}" type="pres">
      <dgm:prSet presAssocID="{60D01AB8-1F26-4C10-8EFD-DA414E3A05B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84F94BFC-17F8-429B-8E8F-AA4382B3604A}" type="pres">
      <dgm:prSet presAssocID="{60D01AB8-1F26-4C10-8EFD-DA414E3A05BF}" presName="spaceRect" presStyleCnt="0"/>
      <dgm:spPr/>
    </dgm:pt>
    <dgm:pt modelId="{9489D749-4F08-430B-A443-95C5BAE9C08C}" type="pres">
      <dgm:prSet presAssocID="{60D01AB8-1F26-4C10-8EFD-DA414E3A05BF}" presName="parTx" presStyleLbl="revTx" presStyleIdx="1" presStyleCnt="4">
        <dgm:presLayoutVars>
          <dgm:chMax val="0"/>
          <dgm:chPref val="0"/>
        </dgm:presLayoutVars>
      </dgm:prSet>
      <dgm:spPr/>
    </dgm:pt>
    <dgm:pt modelId="{26A1701E-93DA-4869-A31B-1ADD584BCC84}" type="pres">
      <dgm:prSet presAssocID="{C3FEC6F7-42A1-4CEF-A5E5-76F72556C55F}" presName="sibTrans" presStyleCnt="0"/>
      <dgm:spPr/>
    </dgm:pt>
    <dgm:pt modelId="{12990904-B6DC-44EE-A74E-71F9AD83B306}" type="pres">
      <dgm:prSet presAssocID="{9AC14304-6B98-44F6-AF20-2948AFC2E84D}" presName="compNode" presStyleCnt="0"/>
      <dgm:spPr/>
    </dgm:pt>
    <dgm:pt modelId="{F7688459-8ACA-415C-BE6F-6F2CD621FB83}" type="pres">
      <dgm:prSet presAssocID="{9AC14304-6B98-44F6-AF20-2948AFC2E84D}" presName="bgRect" presStyleLbl="bgShp" presStyleIdx="2" presStyleCnt="4"/>
      <dgm:spPr/>
    </dgm:pt>
    <dgm:pt modelId="{06933D76-C991-418C-87FC-A91FE1B6D224}" type="pres">
      <dgm:prSet presAssocID="{9AC14304-6B98-44F6-AF20-2948AFC2E84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59D063DD-5887-48E9-905F-A98D48E47557}" type="pres">
      <dgm:prSet presAssocID="{9AC14304-6B98-44F6-AF20-2948AFC2E84D}" presName="spaceRect" presStyleCnt="0"/>
      <dgm:spPr/>
    </dgm:pt>
    <dgm:pt modelId="{57986289-54CE-4B3F-975F-8681C5FBF707}" type="pres">
      <dgm:prSet presAssocID="{9AC14304-6B98-44F6-AF20-2948AFC2E84D}" presName="parTx" presStyleLbl="revTx" presStyleIdx="2" presStyleCnt="4">
        <dgm:presLayoutVars>
          <dgm:chMax val="0"/>
          <dgm:chPref val="0"/>
        </dgm:presLayoutVars>
      </dgm:prSet>
      <dgm:spPr/>
    </dgm:pt>
    <dgm:pt modelId="{73B2C942-04C0-47C1-8D26-41D70E3B98CA}" type="pres">
      <dgm:prSet presAssocID="{47A8EC58-D63D-4492-8EE3-7B987143B950}" presName="sibTrans" presStyleCnt="0"/>
      <dgm:spPr/>
    </dgm:pt>
    <dgm:pt modelId="{503EE201-F925-46C1-9818-C2379A22A086}" type="pres">
      <dgm:prSet presAssocID="{E9A888CD-C405-45C5-8CB0-15F282B8B67F}" presName="compNode" presStyleCnt="0"/>
      <dgm:spPr/>
    </dgm:pt>
    <dgm:pt modelId="{53EB47AF-6AD3-4859-BE7C-41B26FECFE53}" type="pres">
      <dgm:prSet presAssocID="{E9A888CD-C405-45C5-8CB0-15F282B8B67F}" presName="bgRect" presStyleLbl="bgShp" presStyleIdx="3" presStyleCnt="4"/>
      <dgm:spPr/>
    </dgm:pt>
    <dgm:pt modelId="{A8FAC007-298F-428F-A5A9-9CD2DA081B32}" type="pres">
      <dgm:prSet presAssocID="{E9A888CD-C405-45C5-8CB0-15F282B8B67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BB05664C-30F6-4C10-B88C-025EC30B6574}" type="pres">
      <dgm:prSet presAssocID="{E9A888CD-C405-45C5-8CB0-15F282B8B67F}" presName="spaceRect" presStyleCnt="0"/>
      <dgm:spPr/>
    </dgm:pt>
    <dgm:pt modelId="{5276A451-800E-4423-8076-09DB1207ACF7}" type="pres">
      <dgm:prSet presAssocID="{E9A888CD-C405-45C5-8CB0-15F282B8B67F}" presName="parTx" presStyleLbl="revTx" presStyleIdx="3" presStyleCnt="4">
        <dgm:presLayoutVars>
          <dgm:chMax val="0"/>
          <dgm:chPref val="0"/>
        </dgm:presLayoutVars>
      </dgm:prSet>
      <dgm:spPr/>
    </dgm:pt>
  </dgm:ptLst>
  <dgm:cxnLst>
    <dgm:cxn modelId="{087EF31F-EF60-4D3E-9DC6-86E2A0C4C435}" type="presOf" srcId="{60D01AB8-1F26-4C10-8EFD-DA414E3A05BF}" destId="{9489D749-4F08-430B-A443-95C5BAE9C08C}" srcOrd="0" destOrd="0" presId="urn:microsoft.com/office/officeart/2018/2/layout/IconVerticalSolidList"/>
    <dgm:cxn modelId="{9E5A7A47-FC2B-4A9E-AC2F-72B66AAA06F4}" srcId="{E1931AFC-65D1-4B54-9A15-A1157872ECC0}" destId="{B754A55F-C36C-4460-8CA3-167ABDFBD0AB}" srcOrd="0" destOrd="0" parTransId="{F1A01AB7-88BC-4F97-ADF8-682F64ADE7E9}" sibTransId="{7F91ECE9-6C44-4238-97A3-39E2D36A297E}"/>
    <dgm:cxn modelId="{5436BB61-B534-4267-A320-39A641AA329C}" srcId="{E1931AFC-65D1-4B54-9A15-A1157872ECC0}" destId="{E9A888CD-C405-45C5-8CB0-15F282B8B67F}" srcOrd="3" destOrd="0" parTransId="{DDCF70C0-A3AB-48EA-ABFB-C4646D9AA992}" sibTransId="{FDBB8949-C678-43F4-8E21-7EB2DC080E07}"/>
    <dgm:cxn modelId="{38CCD562-48DF-468E-B91E-2ED3F8725361}" type="presOf" srcId="{E1931AFC-65D1-4B54-9A15-A1157872ECC0}" destId="{77AB0D58-1DD2-40ED-AA3A-08E40FA8736E}" srcOrd="0" destOrd="0" presId="urn:microsoft.com/office/officeart/2018/2/layout/IconVerticalSolidList"/>
    <dgm:cxn modelId="{BD9D3273-056B-433D-B263-402D92CBFC04}" srcId="{E1931AFC-65D1-4B54-9A15-A1157872ECC0}" destId="{60D01AB8-1F26-4C10-8EFD-DA414E3A05BF}" srcOrd="1" destOrd="0" parTransId="{E3C2E4AA-FEF5-4EDA-B92E-3A890CE0262B}" sibTransId="{C3FEC6F7-42A1-4CEF-A5E5-76F72556C55F}"/>
    <dgm:cxn modelId="{B31CEC7E-F7A5-427E-81B1-3CF2E913E95C}" type="presOf" srcId="{E9A888CD-C405-45C5-8CB0-15F282B8B67F}" destId="{5276A451-800E-4423-8076-09DB1207ACF7}" srcOrd="0" destOrd="0" presId="urn:microsoft.com/office/officeart/2018/2/layout/IconVerticalSolidList"/>
    <dgm:cxn modelId="{6CEE207F-FFFD-40F4-9AD1-D8DADF20F5A6}" type="presOf" srcId="{9AC14304-6B98-44F6-AF20-2948AFC2E84D}" destId="{57986289-54CE-4B3F-975F-8681C5FBF707}" srcOrd="0" destOrd="0" presId="urn:microsoft.com/office/officeart/2018/2/layout/IconVerticalSolidList"/>
    <dgm:cxn modelId="{BBA59FC3-1F12-4FA3-BA9D-868E45D93989}" type="presOf" srcId="{B754A55F-C36C-4460-8CA3-167ABDFBD0AB}" destId="{1C0D9622-50E4-469B-B20D-91726D6E2F55}" srcOrd="0" destOrd="0" presId="urn:microsoft.com/office/officeart/2018/2/layout/IconVerticalSolidList"/>
    <dgm:cxn modelId="{52CDCECC-9E84-4ED2-AF30-14C4DE77EF6D}" srcId="{E1931AFC-65D1-4B54-9A15-A1157872ECC0}" destId="{9AC14304-6B98-44F6-AF20-2948AFC2E84D}" srcOrd="2" destOrd="0" parTransId="{B0D018E5-1D9E-42C4-A799-BAA1301CD5CC}" sibTransId="{47A8EC58-D63D-4492-8EE3-7B987143B950}"/>
    <dgm:cxn modelId="{1E0018FE-ADEC-497C-8E19-943A5CFF4AA6}" type="presParOf" srcId="{77AB0D58-1DD2-40ED-AA3A-08E40FA8736E}" destId="{84AFE7DA-0559-4BFA-9844-3FDEDF945EDC}" srcOrd="0" destOrd="0" presId="urn:microsoft.com/office/officeart/2018/2/layout/IconVerticalSolidList"/>
    <dgm:cxn modelId="{2172CFCB-0FA4-41FA-85B6-4381E08CCB0B}" type="presParOf" srcId="{84AFE7DA-0559-4BFA-9844-3FDEDF945EDC}" destId="{6E91B69E-34E8-466D-8EB2-75AE14499438}" srcOrd="0" destOrd="0" presId="urn:microsoft.com/office/officeart/2018/2/layout/IconVerticalSolidList"/>
    <dgm:cxn modelId="{A64F3F19-50C4-415B-915D-5F5287DB0699}" type="presParOf" srcId="{84AFE7DA-0559-4BFA-9844-3FDEDF945EDC}" destId="{7E0A45EC-5575-4206-83BF-DBD8934EBBC4}" srcOrd="1" destOrd="0" presId="urn:microsoft.com/office/officeart/2018/2/layout/IconVerticalSolidList"/>
    <dgm:cxn modelId="{DA9386DB-F84A-4021-9A76-B6A0AA372FA8}" type="presParOf" srcId="{84AFE7DA-0559-4BFA-9844-3FDEDF945EDC}" destId="{6A524AA1-BEDA-4EF6-8AF8-B6672C3DC7CA}" srcOrd="2" destOrd="0" presId="urn:microsoft.com/office/officeart/2018/2/layout/IconVerticalSolidList"/>
    <dgm:cxn modelId="{12731C94-F1D1-43E4-BC19-0485ACBB7A86}" type="presParOf" srcId="{84AFE7DA-0559-4BFA-9844-3FDEDF945EDC}" destId="{1C0D9622-50E4-469B-B20D-91726D6E2F55}" srcOrd="3" destOrd="0" presId="urn:microsoft.com/office/officeart/2018/2/layout/IconVerticalSolidList"/>
    <dgm:cxn modelId="{DD2CF199-A1A8-4EFE-9464-E57994FF5D61}" type="presParOf" srcId="{77AB0D58-1DD2-40ED-AA3A-08E40FA8736E}" destId="{4A34620D-4F63-4A21-8016-E1BF42518CED}" srcOrd="1" destOrd="0" presId="urn:microsoft.com/office/officeart/2018/2/layout/IconVerticalSolidList"/>
    <dgm:cxn modelId="{7350C1C7-2F69-40B2-9927-2B922464E8F9}" type="presParOf" srcId="{77AB0D58-1DD2-40ED-AA3A-08E40FA8736E}" destId="{EB1E6BEF-75AD-49C8-89FF-F4265CF6F4BF}" srcOrd="2" destOrd="0" presId="urn:microsoft.com/office/officeart/2018/2/layout/IconVerticalSolidList"/>
    <dgm:cxn modelId="{301C7D53-4468-4CAF-90BD-C127B1FF6F4C}" type="presParOf" srcId="{EB1E6BEF-75AD-49C8-89FF-F4265CF6F4BF}" destId="{B356662A-BF70-4535-B5C3-6D991AB81682}" srcOrd="0" destOrd="0" presId="urn:microsoft.com/office/officeart/2018/2/layout/IconVerticalSolidList"/>
    <dgm:cxn modelId="{2652C79B-6CD6-4B1A-9FDF-B6C048F2000B}" type="presParOf" srcId="{EB1E6BEF-75AD-49C8-89FF-F4265CF6F4BF}" destId="{C6ABFC99-CA74-41BE-BD15-1B34C1023054}" srcOrd="1" destOrd="0" presId="urn:microsoft.com/office/officeart/2018/2/layout/IconVerticalSolidList"/>
    <dgm:cxn modelId="{4AFFC79D-D086-48B0-AFA6-69437F4DC5D1}" type="presParOf" srcId="{EB1E6BEF-75AD-49C8-89FF-F4265CF6F4BF}" destId="{84F94BFC-17F8-429B-8E8F-AA4382B3604A}" srcOrd="2" destOrd="0" presId="urn:microsoft.com/office/officeart/2018/2/layout/IconVerticalSolidList"/>
    <dgm:cxn modelId="{971C262E-1BFB-48D6-8057-A248CC3E6508}" type="presParOf" srcId="{EB1E6BEF-75AD-49C8-89FF-F4265CF6F4BF}" destId="{9489D749-4F08-430B-A443-95C5BAE9C08C}" srcOrd="3" destOrd="0" presId="urn:microsoft.com/office/officeart/2018/2/layout/IconVerticalSolidList"/>
    <dgm:cxn modelId="{4BACBCE1-719A-4868-8BD4-273BCB115B79}" type="presParOf" srcId="{77AB0D58-1DD2-40ED-AA3A-08E40FA8736E}" destId="{26A1701E-93DA-4869-A31B-1ADD584BCC84}" srcOrd="3" destOrd="0" presId="urn:microsoft.com/office/officeart/2018/2/layout/IconVerticalSolidList"/>
    <dgm:cxn modelId="{1E566DF1-B523-472D-A206-31595144D11C}" type="presParOf" srcId="{77AB0D58-1DD2-40ED-AA3A-08E40FA8736E}" destId="{12990904-B6DC-44EE-A74E-71F9AD83B306}" srcOrd="4" destOrd="0" presId="urn:microsoft.com/office/officeart/2018/2/layout/IconVerticalSolidList"/>
    <dgm:cxn modelId="{E15ADDCA-181C-4884-88F4-5BC4CC74B799}" type="presParOf" srcId="{12990904-B6DC-44EE-A74E-71F9AD83B306}" destId="{F7688459-8ACA-415C-BE6F-6F2CD621FB83}" srcOrd="0" destOrd="0" presId="urn:microsoft.com/office/officeart/2018/2/layout/IconVerticalSolidList"/>
    <dgm:cxn modelId="{123F6A42-56AC-41EF-9D66-5C69082D60E3}" type="presParOf" srcId="{12990904-B6DC-44EE-A74E-71F9AD83B306}" destId="{06933D76-C991-418C-87FC-A91FE1B6D224}" srcOrd="1" destOrd="0" presId="urn:microsoft.com/office/officeart/2018/2/layout/IconVerticalSolidList"/>
    <dgm:cxn modelId="{5ED62A1B-31AB-483B-9FCF-952DAFE55E2E}" type="presParOf" srcId="{12990904-B6DC-44EE-A74E-71F9AD83B306}" destId="{59D063DD-5887-48E9-905F-A98D48E47557}" srcOrd="2" destOrd="0" presId="urn:microsoft.com/office/officeart/2018/2/layout/IconVerticalSolidList"/>
    <dgm:cxn modelId="{1413F540-F8DC-4881-8303-E85A555FEB3B}" type="presParOf" srcId="{12990904-B6DC-44EE-A74E-71F9AD83B306}" destId="{57986289-54CE-4B3F-975F-8681C5FBF707}" srcOrd="3" destOrd="0" presId="urn:microsoft.com/office/officeart/2018/2/layout/IconVerticalSolidList"/>
    <dgm:cxn modelId="{1D3497F5-54BA-45C9-88ED-BE09AF273925}" type="presParOf" srcId="{77AB0D58-1DD2-40ED-AA3A-08E40FA8736E}" destId="{73B2C942-04C0-47C1-8D26-41D70E3B98CA}" srcOrd="5" destOrd="0" presId="urn:microsoft.com/office/officeart/2018/2/layout/IconVerticalSolidList"/>
    <dgm:cxn modelId="{C41A6D97-E53B-4D8C-957D-EEDCC25D6E25}" type="presParOf" srcId="{77AB0D58-1DD2-40ED-AA3A-08E40FA8736E}" destId="{503EE201-F925-46C1-9818-C2379A22A086}" srcOrd="6" destOrd="0" presId="urn:microsoft.com/office/officeart/2018/2/layout/IconVerticalSolidList"/>
    <dgm:cxn modelId="{98439633-956F-40B1-8A45-D9814CBC15ED}" type="presParOf" srcId="{503EE201-F925-46C1-9818-C2379A22A086}" destId="{53EB47AF-6AD3-4859-BE7C-41B26FECFE53}" srcOrd="0" destOrd="0" presId="urn:microsoft.com/office/officeart/2018/2/layout/IconVerticalSolidList"/>
    <dgm:cxn modelId="{4C95FB30-5A1B-4C9D-B6F3-C3272D4AC634}" type="presParOf" srcId="{503EE201-F925-46C1-9818-C2379A22A086}" destId="{A8FAC007-298F-428F-A5A9-9CD2DA081B32}" srcOrd="1" destOrd="0" presId="urn:microsoft.com/office/officeart/2018/2/layout/IconVerticalSolidList"/>
    <dgm:cxn modelId="{E0A1709A-A217-40D2-B0AA-2BEED6056364}" type="presParOf" srcId="{503EE201-F925-46C1-9818-C2379A22A086}" destId="{BB05664C-30F6-4C10-B88C-025EC30B6574}" srcOrd="2" destOrd="0" presId="urn:microsoft.com/office/officeart/2018/2/layout/IconVerticalSolidList"/>
    <dgm:cxn modelId="{0170ADC6-574F-43D9-BBA3-BCCC8A179178}" type="presParOf" srcId="{503EE201-F925-46C1-9818-C2379A22A086}" destId="{5276A451-800E-4423-8076-09DB1207ACF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43D11E8-B06C-4AD9-B417-917C3B97D8D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95008FB-6D84-4A9F-B5A4-ED0F2769CE04}">
      <dgm:prSet/>
      <dgm:spPr/>
      <dgm:t>
        <a:bodyPr/>
        <a:lstStyle/>
        <a:p>
          <a:pPr>
            <a:defRPr cap="all"/>
          </a:pPr>
          <a:r>
            <a:rPr lang="en-US"/>
            <a:t>Amphetamines</a:t>
          </a:r>
        </a:p>
      </dgm:t>
    </dgm:pt>
    <dgm:pt modelId="{C0EF2A8F-1798-4CE0-AB6D-3A56F945F107}" type="parTrans" cxnId="{D2756439-E637-4166-ADAD-CFBE8D60DD8F}">
      <dgm:prSet/>
      <dgm:spPr/>
      <dgm:t>
        <a:bodyPr/>
        <a:lstStyle/>
        <a:p>
          <a:endParaRPr lang="en-US"/>
        </a:p>
      </dgm:t>
    </dgm:pt>
    <dgm:pt modelId="{1C9EA458-00CE-48A4-9001-CE283A01001D}" type="sibTrans" cxnId="{D2756439-E637-4166-ADAD-CFBE8D60DD8F}">
      <dgm:prSet/>
      <dgm:spPr/>
      <dgm:t>
        <a:bodyPr/>
        <a:lstStyle/>
        <a:p>
          <a:endParaRPr lang="en-US"/>
        </a:p>
      </dgm:t>
    </dgm:pt>
    <dgm:pt modelId="{1BD91599-7CC4-4349-8BCC-5DA6009D885A}">
      <dgm:prSet/>
      <dgm:spPr/>
      <dgm:t>
        <a:bodyPr/>
        <a:lstStyle/>
        <a:p>
          <a:pPr>
            <a:defRPr cap="all"/>
          </a:pPr>
          <a:r>
            <a:rPr lang="en-US"/>
            <a:t>Individuals on extended highs from amphetamines sometimes “crash” and fall into a deep sleep or depression.</a:t>
          </a:r>
        </a:p>
      </dgm:t>
    </dgm:pt>
    <dgm:pt modelId="{61240A5B-C6B8-4D20-B376-198B8128D353}" type="parTrans" cxnId="{696E92BC-E2FE-4E79-92DD-426C80087ADB}">
      <dgm:prSet/>
      <dgm:spPr/>
      <dgm:t>
        <a:bodyPr/>
        <a:lstStyle/>
        <a:p>
          <a:endParaRPr lang="en-US"/>
        </a:p>
      </dgm:t>
    </dgm:pt>
    <dgm:pt modelId="{A2FD1697-42D5-4880-BA24-CC396A5FEA57}" type="sibTrans" cxnId="{696E92BC-E2FE-4E79-92DD-426C80087ADB}">
      <dgm:prSet/>
      <dgm:spPr/>
      <dgm:t>
        <a:bodyPr/>
        <a:lstStyle/>
        <a:p>
          <a:endParaRPr lang="en-US"/>
        </a:p>
      </dgm:t>
    </dgm:pt>
    <dgm:pt modelId="{1CFE7082-4A37-4DB9-A991-51C4C2EEB3CB}">
      <dgm:prSet/>
      <dgm:spPr/>
      <dgm:t>
        <a:bodyPr/>
        <a:lstStyle/>
        <a:p>
          <a:pPr>
            <a:defRPr cap="all"/>
          </a:pPr>
          <a:r>
            <a:rPr lang="en-US"/>
            <a:t>A percentage of these individuals commit suicide on the way down.</a:t>
          </a:r>
        </a:p>
      </dgm:t>
    </dgm:pt>
    <dgm:pt modelId="{5B8FE3D7-1BBE-460A-8511-576508B3FB29}" type="parTrans" cxnId="{346DCA93-61BF-4A3E-858A-30E19BE1C78A}">
      <dgm:prSet/>
      <dgm:spPr/>
      <dgm:t>
        <a:bodyPr/>
        <a:lstStyle/>
        <a:p>
          <a:endParaRPr lang="en-US"/>
        </a:p>
      </dgm:t>
    </dgm:pt>
    <dgm:pt modelId="{09F005E4-5D44-430B-8CAE-B8771F537FF3}" type="sibTrans" cxnId="{346DCA93-61BF-4A3E-858A-30E19BE1C78A}">
      <dgm:prSet/>
      <dgm:spPr/>
      <dgm:t>
        <a:bodyPr/>
        <a:lstStyle/>
        <a:p>
          <a:endParaRPr lang="en-US"/>
        </a:p>
      </dgm:t>
    </dgm:pt>
    <dgm:pt modelId="{85C60A77-604B-443D-91EA-D19818C74284}">
      <dgm:prSet/>
      <dgm:spPr/>
      <dgm:t>
        <a:bodyPr/>
        <a:lstStyle/>
        <a:p>
          <a:pPr>
            <a:defRPr cap="all"/>
          </a:pPr>
          <a:r>
            <a:rPr lang="en-US"/>
            <a:t>High does can cause restlessness, irritability, hallucinations, paranoid delusions, loss of appetite and insomnia.</a:t>
          </a:r>
        </a:p>
      </dgm:t>
    </dgm:pt>
    <dgm:pt modelId="{A475FDD8-2592-4AE7-913B-201AB8DB627A}" type="parTrans" cxnId="{AB0041AA-DE26-437E-A884-DDD5BDE55046}">
      <dgm:prSet/>
      <dgm:spPr/>
      <dgm:t>
        <a:bodyPr/>
        <a:lstStyle/>
        <a:p>
          <a:endParaRPr lang="en-US"/>
        </a:p>
      </dgm:t>
    </dgm:pt>
    <dgm:pt modelId="{F4D4B9AA-FB6A-4208-8148-50A1C4BD9A12}" type="sibTrans" cxnId="{AB0041AA-DE26-437E-A884-DDD5BDE55046}">
      <dgm:prSet/>
      <dgm:spPr/>
      <dgm:t>
        <a:bodyPr/>
        <a:lstStyle/>
        <a:p>
          <a:endParaRPr lang="en-US"/>
        </a:p>
      </dgm:t>
    </dgm:pt>
    <dgm:pt modelId="{61478215-4F33-4E8C-8C84-EB3DF45AFEA1}">
      <dgm:prSet/>
      <dgm:spPr/>
      <dgm:t>
        <a:bodyPr/>
        <a:lstStyle/>
        <a:p>
          <a:pPr>
            <a:defRPr cap="all"/>
          </a:pPr>
          <a:r>
            <a:rPr lang="en-US"/>
            <a:t>It can result in brain damage and produce deficits in learning and memory.</a:t>
          </a:r>
        </a:p>
      </dgm:t>
    </dgm:pt>
    <dgm:pt modelId="{6ECD5857-11E5-4387-ACE1-16EB1085999B}" type="parTrans" cxnId="{693BE53F-E8CA-4CA7-8549-6152A12FC5DB}">
      <dgm:prSet/>
      <dgm:spPr/>
      <dgm:t>
        <a:bodyPr/>
        <a:lstStyle/>
        <a:p>
          <a:endParaRPr lang="en-US"/>
        </a:p>
      </dgm:t>
    </dgm:pt>
    <dgm:pt modelId="{003777CF-F308-4310-BE8E-A89C46520488}" type="sibTrans" cxnId="{693BE53F-E8CA-4CA7-8549-6152A12FC5DB}">
      <dgm:prSet/>
      <dgm:spPr/>
      <dgm:t>
        <a:bodyPr/>
        <a:lstStyle/>
        <a:p>
          <a:endParaRPr lang="en-US"/>
        </a:p>
      </dgm:t>
    </dgm:pt>
    <dgm:pt modelId="{CEC84156-AD50-4383-8A91-B50E5735B703}" type="pres">
      <dgm:prSet presAssocID="{743D11E8-B06C-4AD9-B417-917C3B97D8D6}" presName="root" presStyleCnt="0">
        <dgm:presLayoutVars>
          <dgm:dir/>
          <dgm:resizeHandles val="exact"/>
        </dgm:presLayoutVars>
      </dgm:prSet>
      <dgm:spPr/>
    </dgm:pt>
    <dgm:pt modelId="{D126C001-6514-4705-B5D7-5EA5F93C6A21}" type="pres">
      <dgm:prSet presAssocID="{295008FB-6D84-4A9F-B5A4-ED0F2769CE04}" presName="compNode" presStyleCnt="0"/>
      <dgm:spPr/>
    </dgm:pt>
    <dgm:pt modelId="{E4275F73-412B-48DA-BF76-5FDA9AA52761}" type="pres">
      <dgm:prSet presAssocID="{295008FB-6D84-4A9F-B5A4-ED0F2769CE04}" presName="iconBgRect" presStyleLbl="bgShp" presStyleIdx="0" presStyleCnt="5"/>
      <dgm:spPr/>
    </dgm:pt>
    <dgm:pt modelId="{4FC573DA-713B-4401-B445-75EC8D8D6BB6}" type="pres">
      <dgm:prSet presAssocID="{295008FB-6D84-4A9F-B5A4-ED0F2769CE0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ing Cards"/>
        </a:ext>
      </dgm:extLst>
    </dgm:pt>
    <dgm:pt modelId="{6D66CE36-79A9-4410-B59F-EFD176D14495}" type="pres">
      <dgm:prSet presAssocID="{295008FB-6D84-4A9F-B5A4-ED0F2769CE04}" presName="spaceRect" presStyleCnt="0"/>
      <dgm:spPr/>
    </dgm:pt>
    <dgm:pt modelId="{3DACC555-D8C7-4C67-B3D2-B7CA71C61E72}" type="pres">
      <dgm:prSet presAssocID="{295008FB-6D84-4A9F-B5A4-ED0F2769CE04}" presName="textRect" presStyleLbl="revTx" presStyleIdx="0" presStyleCnt="5">
        <dgm:presLayoutVars>
          <dgm:chMax val="1"/>
          <dgm:chPref val="1"/>
        </dgm:presLayoutVars>
      </dgm:prSet>
      <dgm:spPr/>
    </dgm:pt>
    <dgm:pt modelId="{92295585-29EC-4DA8-9294-3A125F88C4BD}" type="pres">
      <dgm:prSet presAssocID="{1C9EA458-00CE-48A4-9001-CE283A01001D}" presName="sibTrans" presStyleCnt="0"/>
      <dgm:spPr/>
    </dgm:pt>
    <dgm:pt modelId="{B8280606-3596-45B1-B5A4-1B770DDF7CED}" type="pres">
      <dgm:prSet presAssocID="{1BD91599-7CC4-4349-8BCC-5DA6009D885A}" presName="compNode" presStyleCnt="0"/>
      <dgm:spPr/>
    </dgm:pt>
    <dgm:pt modelId="{9BA4512D-F827-44F8-8142-A1F16A69695E}" type="pres">
      <dgm:prSet presAssocID="{1BD91599-7CC4-4349-8BCC-5DA6009D885A}" presName="iconBgRect" presStyleLbl="bgShp" presStyleIdx="1" presStyleCnt="5"/>
      <dgm:spPr/>
    </dgm:pt>
    <dgm:pt modelId="{CA770A59-9541-461A-ADBF-BD7A12411EFB}" type="pres">
      <dgm:prSet presAssocID="{1BD91599-7CC4-4349-8BCC-5DA6009D885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8E6C7F14-7C59-4408-B308-C87041FA3448}" type="pres">
      <dgm:prSet presAssocID="{1BD91599-7CC4-4349-8BCC-5DA6009D885A}" presName="spaceRect" presStyleCnt="0"/>
      <dgm:spPr/>
    </dgm:pt>
    <dgm:pt modelId="{E89932C5-BE59-455A-8BA7-9BD002904E1D}" type="pres">
      <dgm:prSet presAssocID="{1BD91599-7CC4-4349-8BCC-5DA6009D885A}" presName="textRect" presStyleLbl="revTx" presStyleIdx="1" presStyleCnt="5">
        <dgm:presLayoutVars>
          <dgm:chMax val="1"/>
          <dgm:chPref val="1"/>
        </dgm:presLayoutVars>
      </dgm:prSet>
      <dgm:spPr/>
    </dgm:pt>
    <dgm:pt modelId="{3A654E91-70C2-4E7D-9E25-8CB31554B5A4}" type="pres">
      <dgm:prSet presAssocID="{A2FD1697-42D5-4880-BA24-CC396A5FEA57}" presName="sibTrans" presStyleCnt="0"/>
      <dgm:spPr/>
    </dgm:pt>
    <dgm:pt modelId="{B222BED5-D7B8-461B-BC07-E5E697D1B236}" type="pres">
      <dgm:prSet presAssocID="{1CFE7082-4A37-4DB9-A991-51C4C2EEB3CB}" presName="compNode" presStyleCnt="0"/>
      <dgm:spPr/>
    </dgm:pt>
    <dgm:pt modelId="{7254463F-D262-422A-B767-4CF519900D23}" type="pres">
      <dgm:prSet presAssocID="{1CFE7082-4A37-4DB9-A991-51C4C2EEB3CB}" presName="iconBgRect" presStyleLbl="bgShp" presStyleIdx="2" presStyleCnt="5"/>
      <dgm:spPr/>
    </dgm:pt>
    <dgm:pt modelId="{CF364F9D-1218-4C9F-B54C-C032A302A385}" type="pres">
      <dgm:prSet presAssocID="{1CFE7082-4A37-4DB9-A991-51C4C2EEB3C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982D2121-930A-4C65-BCD6-E2AD35974A02}" type="pres">
      <dgm:prSet presAssocID="{1CFE7082-4A37-4DB9-A991-51C4C2EEB3CB}" presName="spaceRect" presStyleCnt="0"/>
      <dgm:spPr/>
    </dgm:pt>
    <dgm:pt modelId="{B5D5504A-5BC9-4892-9EA3-45794AC4FE3D}" type="pres">
      <dgm:prSet presAssocID="{1CFE7082-4A37-4DB9-A991-51C4C2EEB3CB}" presName="textRect" presStyleLbl="revTx" presStyleIdx="2" presStyleCnt="5">
        <dgm:presLayoutVars>
          <dgm:chMax val="1"/>
          <dgm:chPref val="1"/>
        </dgm:presLayoutVars>
      </dgm:prSet>
      <dgm:spPr/>
    </dgm:pt>
    <dgm:pt modelId="{A1325BBB-5B1F-4D22-B78C-D647C51B3C24}" type="pres">
      <dgm:prSet presAssocID="{09F005E4-5D44-430B-8CAE-B8771F537FF3}" presName="sibTrans" presStyleCnt="0"/>
      <dgm:spPr/>
    </dgm:pt>
    <dgm:pt modelId="{562341F4-0173-4B33-99ED-94C8DE30840D}" type="pres">
      <dgm:prSet presAssocID="{85C60A77-604B-443D-91EA-D19818C74284}" presName="compNode" presStyleCnt="0"/>
      <dgm:spPr/>
    </dgm:pt>
    <dgm:pt modelId="{7BF3D234-42EE-4EFA-BD03-867A2F62B0F8}" type="pres">
      <dgm:prSet presAssocID="{85C60A77-604B-443D-91EA-D19818C74284}" presName="iconBgRect" presStyleLbl="bgShp" presStyleIdx="3" presStyleCnt="5"/>
      <dgm:spPr/>
    </dgm:pt>
    <dgm:pt modelId="{6BB05A96-55CF-4385-A2E3-8210C7667021}" type="pres">
      <dgm:prSet presAssocID="{85C60A77-604B-443D-91EA-D19818C7428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FAE89062-438C-4B35-9134-15EDA44FF13E}" type="pres">
      <dgm:prSet presAssocID="{85C60A77-604B-443D-91EA-D19818C74284}" presName="spaceRect" presStyleCnt="0"/>
      <dgm:spPr/>
    </dgm:pt>
    <dgm:pt modelId="{A36A4198-66FD-44AB-90F9-9057BBAE1B27}" type="pres">
      <dgm:prSet presAssocID="{85C60A77-604B-443D-91EA-D19818C74284}" presName="textRect" presStyleLbl="revTx" presStyleIdx="3" presStyleCnt="5">
        <dgm:presLayoutVars>
          <dgm:chMax val="1"/>
          <dgm:chPref val="1"/>
        </dgm:presLayoutVars>
      </dgm:prSet>
      <dgm:spPr/>
    </dgm:pt>
    <dgm:pt modelId="{09CD6BB3-C74E-45B4-A687-3A5C0CBDC0E4}" type="pres">
      <dgm:prSet presAssocID="{F4D4B9AA-FB6A-4208-8148-50A1C4BD9A12}" presName="sibTrans" presStyleCnt="0"/>
      <dgm:spPr/>
    </dgm:pt>
    <dgm:pt modelId="{5D9489EE-25C9-4566-A07F-62AEECDEFF86}" type="pres">
      <dgm:prSet presAssocID="{61478215-4F33-4E8C-8C84-EB3DF45AFEA1}" presName="compNode" presStyleCnt="0"/>
      <dgm:spPr/>
    </dgm:pt>
    <dgm:pt modelId="{DD0316BA-29F2-4D7D-9908-C713D6C9026A}" type="pres">
      <dgm:prSet presAssocID="{61478215-4F33-4E8C-8C84-EB3DF45AFEA1}" presName="iconBgRect" presStyleLbl="bgShp" presStyleIdx="4" presStyleCnt="5"/>
      <dgm:spPr/>
    </dgm:pt>
    <dgm:pt modelId="{226C13C4-8A9C-4291-A19D-FFC3B72FD14B}" type="pres">
      <dgm:prSet presAssocID="{61478215-4F33-4E8C-8C84-EB3DF45AFEA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a:ext>
      </dgm:extLst>
    </dgm:pt>
    <dgm:pt modelId="{9EDB0DDD-491D-4982-B3DB-C797A7063C9D}" type="pres">
      <dgm:prSet presAssocID="{61478215-4F33-4E8C-8C84-EB3DF45AFEA1}" presName="spaceRect" presStyleCnt="0"/>
      <dgm:spPr/>
    </dgm:pt>
    <dgm:pt modelId="{1423E9B0-4E4E-4DA4-BE15-59D2C241F50A}" type="pres">
      <dgm:prSet presAssocID="{61478215-4F33-4E8C-8C84-EB3DF45AFEA1}" presName="textRect" presStyleLbl="revTx" presStyleIdx="4" presStyleCnt="5">
        <dgm:presLayoutVars>
          <dgm:chMax val="1"/>
          <dgm:chPref val="1"/>
        </dgm:presLayoutVars>
      </dgm:prSet>
      <dgm:spPr/>
    </dgm:pt>
  </dgm:ptLst>
  <dgm:cxnLst>
    <dgm:cxn modelId="{D2756439-E637-4166-ADAD-CFBE8D60DD8F}" srcId="{743D11E8-B06C-4AD9-B417-917C3B97D8D6}" destId="{295008FB-6D84-4A9F-B5A4-ED0F2769CE04}" srcOrd="0" destOrd="0" parTransId="{C0EF2A8F-1798-4CE0-AB6D-3A56F945F107}" sibTransId="{1C9EA458-00CE-48A4-9001-CE283A01001D}"/>
    <dgm:cxn modelId="{693BE53F-E8CA-4CA7-8549-6152A12FC5DB}" srcId="{743D11E8-B06C-4AD9-B417-917C3B97D8D6}" destId="{61478215-4F33-4E8C-8C84-EB3DF45AFEA1}" srcOrd="4" destOrd="0" parTransId="{6ECD5857-11E5-4387-ACE1-16EB1085999B}" sibTransId="{003777CF-F308-4310-BE8E-A89C46520488}"/>
    <dgm:cxn modelId="{3CFE0545-0B8C-4CD0-9D47-DA84656FC89C}" type="presOf" srcId="{85C60A77-604B-443D-91EA-D19818C74284}" destId="{A36A4198-66FD-44AB-90F9-9057BBAE1B27}" srcOrd="0" destOrd="0" presId="urn:microsoft.com/office/officeart/2018/5/layout/IconCircleLabelList"/>
    <dgm:cxn modelId="{DA1DCE6A-5BD8-4A5C-83D6-8C8B126DAC95}" type="presOf" srcId="{1BD91599-7CC4-4349-8BCC-5DA6009D885A}" destId="{E89932C5-BE59-455A-8BA7-9BD002904E1D}" srcOrd="0" destOrd="0" presId="urn:microsoft.com/office/officeart/2018/5/layout/IconCircleLabelList"/>
    <dgm:cxn modelId="{E0622D6F-69CF-48AA-B8E4-1CA3236517AE}" type="presOf" srcId="{295008FB-6D84-4A9F-B5A4-ED0F2769CE04}" destId="{3DACC555-D8C7-4C67-B3D2-B7CA71C61E72}" srcOrd="0" destOrd="0" presId="urn:microsoft.com/office/officeart/2018/5/layout/IconCircleLabelList"/>
    <dgm:cxn modelId="{7E3FDE7B-31F8-4417-8954-36C361152418}" type="presOf" srcId="{1CFE7082-4A37-4DB9-A991-51C4C2EEB3CB}" destId="{B5D5504A-5BC9-4892-9EA3-45794AC4FE3D}" srcOrd="0" destOrd="0" presId="urn:microsoft.com/office/officeart/2018/5/layout/IconCircleLabelList"/>
    <dgm:cxn modelId="{3EE0B78E-CFB9-408D-A34D-F26DC5127A00}" type="presOf" srcId="{61478215-4F33-4E8C-8C84-EB3DF45AFEA1}" destId="{1423E9B0-4E4E-4DA4-BE15-59D2C241F50A}" srcOrd="0" destOrd="0" presId="urn:microsoft.com/office/officeart/2018/5/layout/IconCircleLabelList"/>
    <dgm:cxn modelId="{346DCA93-61BF-4A3E-858A-30E19BE1C78A}" srcId="{743D11E8-B06C-4AD9-B417-917C3B97D8D6}" destId="{1CFE7082-4A37-4DB9-A991-51C4C2EEB3CB}" srcOrd="2" destOrd="0" parTransId="{5B8FE3D7-1BBE-460A-8511-576508B3FB29}" sibTransId="{09F005E4-5D44-430B-8CAE-B8771F537FF3}"/>
    <dgm:cxn modelId="{AB0041AA-DE26-437E-A884-DDD5BDE55046}" srcId="{743D11E8-B06C-4AD9-B417-917C3B97D8D6}" destId="{85C60A77-604B-443D-91EA-D19818C74284}" srcOrd="3" destOrd="0" parTransId="{A475FDD8-2592-4AE7-913B-201AB8DB627A}" sibTransId="{F4D4B9AA-FB6A-4208-8148-50A1C4BD9A12}"/>
    <dgm:cxn modelId="{696E92BC-E2FE-4E79-92DD-426C80087ADB}" srcId="{743D11E8-B06C-4AD9-B417-917C3B97D8D6}" destId="{1BD91599-7CC4-4349-8BCC-5DA6009D885A}" srcOrd="1" destOrd="0" parTransId="{61240A5B-C6B8-4D20-B376-198B8128D353}" sibTransId="{A2FD1697-42D5-4880-BA24-CC396A5FEA57}"/>
    <dgm:cxn modelId="{D52702F9-16F6-4EAF-97FF-097D62E89EA8}" type="presOf" srcId="{743D11E8-B06C-4AD9-B417-917C3B97D8D6}" destId="{CEC84156-AD50-4383-8A91-B50E5735B703}" srcOrd="0" destOrd="0" presId="urn:microsoft.com/office/officeart/2018/5/layout/IconCircleLabelList"/>
    <dgm:cxn modelId="{0C1A985D-1199-4FD2-AF08-5DEE5B28C2BE}" type="presParOf" srcId="{CEC84156-AD50-4383-8A91-B50E5735B703}" destId="{D126C001-6514-4705-B5D7-5EA5F93C6A21}" srcOrd="0" destOrd="0" presId="urn:microsoft.com/office/officeart/2018/5/layout/IconCircleLabelList"/>
    <dgm:cxn modelId="{F6AEF9D2-35D4-401F-BA95-3D5821D41DE6}" type="presParOf" srcId="{D126C001-6514-4705-B5D7-5EA5F93C6A21}" destId="{E4275F73-412B-48DA-BF76-5FDA9AA52761}" srcOrd="0" destOrd="0" presId="urn:microsoft.com/office/officeart/2018/5/layout/IconCircleLabelList"/>
    <dgm:cxn modelId="{60B8CFC6-4618-4F25-BABD-179061EFCA67}" type="presParOf" srcId="{D126C001-6514-4705-B5D7-5EA5F93C6A21}" destId="{4FC573DA-713B-4401-B445-75EC8D8D6BB6}" srcOrd="1" destOrd="0" presId="urn:microsoft.com/office/officeart/2018/5/layout/IconCircleLabelList"/>
    <dgm:cxn modelId="{591399C2-F282-4F63-8DCE-B9E3887922A2}" type="presParOf" srcId="{D126C001-6514-4705-B5D7-5EA5F93C6A21}" destId="{6D66CE36-79A9-4410-B59F-EFD176D14495}" srcOrd="2" destOrd="0" presId="urn:microsoft.com/office/officeart/2018/5/layout/IconCircleLabelList"/>
    <dgm:cxn modelId="{50355560-D162-4040-81EF-C47A2DF51674}" type="presParOf" srcId="{D126C001-6514-4705-B5D7-5EA5F93C6A21}" destId="{3DACC555-D8C7-4C67-B3D2-B7CA71C61E72}" srcOrd="3" destOrd="0" presId="urn:microsoft.com/office/officeart/2018/5/layout/IconCircleLabelList"/>
    <dgm:cxn modelId="{F41C79BC-0102-4116-8258-37E9EA8EBD25}" type="presParOf" srcId="{CEC84156-AD50-4383-8A91-B50E5735B703}" destId="{92295585-29EC-4DA8-9294-3A125F88C4BD}" srcOrd="1" destOrd="0" presId="urn:microsoft.com/office/officeart/2018/5/layout/IconCircleLabelList"/>
    <dgm:cxn modelId="{DB0B2669-A932-4806-B150-BC97FE6819CF}" type="presParOf" srcId="{CEC84156-AD50-4383-8A91-B50E5735B703}" destId="{B8280606-3596-45B1-B5A4-1B770DDF7CED}" srcOrd="2" destOrd="0" presId="urn:microsoft.com/office/officeart/2018/5/layout/IconCircleLabelList"/>
    <dgm:cxn modelId="{13C5C5D6-9BE9-4091-BA06-5920939C8082}" type="presParOf" srcId="{B8280606-3596-45B1-B5A4-1B770DDF7CED}" destId="{9BA4512D-F827-44F8-8142-A1F16A69695E}" srcOrd="0" destOrd="0" presId="urn:microsoft.com/office/officeart/2018/5/layout/IconCircleLabelList"/>
    <dgm:cxn modelId="{95837ABE-EA9A-4BF6-B290-E7AE50BEB96E}" type="presParOf" srcId="{B8280606-3596-45B1-B5A4-1B770DDF7CED}" destId="{CA770A59-9541-461A-ADBF-BD7A12411EFB}" srcOrd="1" destOrd="0" presId="urn:microsoft.com/office/officeart/2018/5/layout/IconCircleLabelList"/>
    <dgm:cxn modelId="{BFC6DB78-2DD0-409B-9429-5C548C0F37ED}" type="presParOf" srcId="{B8280606-3596-45B1-B5A4-1B770DDF7CED}" destId="{8E6C7F14-7C59-4408-B308-C87041FA3448}" srcOrd="2" destOrd="0" presId="urn:microsoft.com/office/officeart/2018/5/layout/IconCircleLabelList"/>
    <dgm:cxn modelId="{F85C8544-E07D-4B00-A6F3-1A4517FB84E1}" type="presParOf" srcId="{B8280606-3596-45B1-B5A4-1B770DDF7CED}" destId="{E89932C5-BE59-455A-8BA7-9BD002904E1D}" srcOrd="3" destOrd="0" presId="urn:microsoft.com/office/officeart/2018/5/layout/IconCircleLabelList"/>
    <dgm:cxn modelId="{2699A256-402B-433F-B6A4-C60E21D0693E}" type="presParOf" srcId="{CEC84156-AD50-4383-8A91-B50E5735B703}" destId="{3A654E91-70C2-4E7D-9E25-8CB31554B5A4}" srcOrd="3" destOrd="0" presId="urn:microsoft.com/office/officeart/2018/5/layout/IconCircleLabelList"/>
    <dgm:cxn modelId="{9050FCE0-8739-4CE5-979C-9A1DA0786E20}" type="presParOf" srcId="{CEC84156-AD50-4383-8A91-B50E5735B703}" destId="{B222BED5-D7B8-461B-BC07-E5E697D1B236}" srcOrd="4" destOrd="0" presId="urn:microsoft.com/office/officeart/2018/5/layout/IconCircleLabelList"/>
    <dgm:cxn modelId="{5FDF15DC-BD39-4232-9D32-C7EB79303157}" type="presParOf" srcId="{B222BED5-D7B8-461B-BC07-E5E697D1B236}" destId="{7254463F-D262-422A-B767-4CF519900D23}" srcOrd="0" destOrd="0" presId="urn:microsoft.com/office/officeart/2018/5/layout/IconCircleLabelList"/>
    <dgm:cxn modelId="{8E4942AF-9A97-4D60-B3C6-8869AAC94130}" type="presParOf" srcId="{B222BED5-D7B8-461B-BC07-E5E697D1B236}" destId="{CF364F9D-1218-4C9F-B54C-C032A302A385}" srcOrd="1" destOrd="0" presId="urn:microsoft.com/office/officeart/2018/5/layout/IconCircleLabelList"/>
    <dgm:cxn modelId="{24134E6F-F1AD-4014-99B1-26BD3398A372}" type="presParOf" srcId="{B222BED5-D7B8-461B-BC07-E5E697D1B236}" destId="{982D2121-930A-4C65-BCD6-E2AD35974A02}" srcOrd="2" destOrd="0" presId="urn:microsoft.com/office/officeart/2018/5/layout/IconCircleLabelList"/>
    <dgm:cxn modelId="{BE7CB6DC-C1F8-499C-A1B6-0EE719ABA777}" type="presParOf" srcId="{B222BED5-D7B8-461B-BC07-E5E697D1B236}" destId="{B5D5504A-5BC9-4892-9EA3-45794AC4FE3D}" srcOrd="3" destOrd="0" presId="urn:microsoft.com/office/officeart/2018/5/layout/IconCircleLabelList"/>
    <dgm:cxn modelId="{2722FA81-5366-44D0-9BF7-93D5778627FF}" type="presParOf" srcId="{CEC84156-AD50-4383-8A91-B50E5735B703}" destId="{A1325BBB-5B1F-4D22-B78C-D647C51B3C24}" srcOrd="5" destOrd="0" presId="urn:microsoft.com/office/officeart/2018/5/layout/IconCircleLabelList"/>
    <dgm:cxn modelId="{D401132A-A165-41AF-8534-F364D1423150}" type="presParOf" srcId="{CEC84156-AD50-4383-8A91-B50E5735B703}" destId="{562341F4-0173-4B33-99ED-94C8DE30840D}" srcOrd="6" destOrd="0" presId="urn:microsoft.com/office/officeart/2018/5/layout/IconCircleLabelList"/>
    <dgm:cxn modelId="{B9A9E9B8-92E6-4285-88E7-C90BD06F500B}" type="presParOf" srcId="{562341F4-0173-4B33-99ED-94C8DE30840D}" destId="{7BF3D234-42EE-4EFA-BD03-867A2F62B0F8}" srcOrd="0" destOrd="0" presId="urn:microsoft.com/office/officeart/2018/5/layout/IconCircleLabelList"/>
    <dgm:cxn modelId="{F0BB5A1C-5E58-44AA-AAF7-A24415B6F7B3}" type="presParOf" srcId="{562341F4-0173-4B33-99ED-94C8DE30840D}" destId="{6BB05A96-55CF-4385-A2E3-8210C7667021}" srcOrd="1" destOrd="0" presId="urn:microsoft.com/office/officeart/2018/5/layout/IconCircleLabelList"/>
    <dgm:cxn modelId="{AAD19A79-7209-45E1-A3AF-60F6F6367C5C}" type="presParOf" srcId="{562341F4-0173-4B33-99ED-94C8DE30840D}" destId="{FAE89062-438C-4B35-9134-15EDA44FF13E}" srcOrd="2" destOrd="0" presId="urn:microsoft.com/office/officeart/2018/5/layout/IconCircleLabelList"/>
    <dgm:cxn modelId="{F7273C12-647F-494D-A57E-6166B936A549}" type="presParOf" srcId="{562341F4-0173-4B33-99ED-94C8DE30840D}" destId="{A36A4198-66FD-44AB-90F9-9057BBAE1B27}" srcOrd="3" destOrd="0" presId="urn:microsoft.com/office/officeart/2018/5/layout/IconCircleLabelList"/>
    <dgm:cxn modelId="{2CA87C1E-8668-4585-B921-22C3C322713E}" type="presParOf" srcId="{CEC84156-AD50-4383-8A91-B50E5735B703}" destId="{09CD6BB3-C74E-45B4-A687-3A5C0CBDC0E4}" srcOrd="7" destOrd="0" presId="urn:microsoft.com/office/officeart/2018/5/layout/IconCircleLabelList"/>
    <dgm:cxn modelId="{DF610164-957A-41F8-88F5-4ED4936343B7}" type="presParOf" srcId="{CEC84156-AD50-4383-8A91-B50E5735B703}" destId="{5D9489EE-25C9-4566-A07F-62AEECDEFF86}" srcOrd="8" destOrd="0" presId="urn:microsoft.com/office/officeart/2018/5/layout/IconCircleLabelList"/>
    <dgm:cxn modelId="{12FCAD15-5890-484D-8800-6153E3EBC98A}" type="presParOf" srcId="{5D9489EE-25C9-4566-A07F-62AEECDEFF86}" destId="{DD0316BA-29F2-4D7D-9908-C713D6C9026A}" srcOrd="0" destOrd="0" presId="urn:microsoft.com/office/officeart/2018/5/layout/IconCircleLabelList"/>
    <dgm:cxn modelId="{E6D832AC-F542-473C-BD36-81AF6AE96891}" type="presParOf" srcId="{5D9489EE-25C9-4566-A07F-62AEECDEFF86}" destId="{226C13C4-8A9C-4291-A19D-FFC3B72FD14B}" srcOrd="1" destOrd="0" presId="urn:microsoft.com/office/officeart/2018/5/layout/IconCircleLabelList"/>
    <dgm:cxn modelId="{DA0555CA-5630-4760-902D-534DAB783474}" type="presParOf" srcId="{5D9489EE-25C9-4566-A07F-62AEECDEFF86}" destId="{9EDB0DDD-491D-4982-B3DB-C797A7063C9D}" srcOrd="2" destOrd="0" presId="urn:microsoft.com/office/officeart/2018/5/layout/IconCircleLabelList"/>
    <dgm:cxn modelId="{FB8A7BC2-609B-4889-8A06-137231726AD1}" type="presParOf" srcId="{5D9489EE-25C9-4566-A07F-62AEECDEFF86}" destId="{1423E9B0-4E4E-4DA4-BE15-59D2C241F50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4456732-FEDF-4BDE-AE42-59D6C6D863D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90C0B93-0C75-4C24-862D-6F539E07D866}">
      <dgm:prSet/>
      <dgm:spPr/>
      <dgm:t>
        <a:bodyPr/>
        <a:lstStyle/>
        <a:p>
          <a:r>
            <a:rPr lang="en-US"/>
            <a:t>Has vasoconstrictive effects that may outlast use and increase risk for  CVA and MI </a:t>
          </a:r>
        </a:p>
      </dgm:t>
    </dgm:pt>
    <dgm:pt modelId="{D2ECE3A3-147D-404A-90AC-175795A8C263}" type="parTrans" cxnId="{520EA1A1-6A7B-48AC-9132-85F9ADA1915C}">
      <dgm:prSet/>
      <dgm:spPr/>
      <dgm:t>
        <a:bodyPr/>
        <a:lstStyle/>
        <a:p>
          <a:endParaRPr lang="en-US"/>
        </a:p>
      </dgm:t>
    </dgm:pt>
    <dgm:pt modelId="{2D996666-D22F-4316-867D-F03AB35AD47C}" type="sibTrans" cxnId="{520EA1A1-6A7B-48AC-9132-85F9ADA1915C}">
      <dgm:prSet/>
      <dgm:spPr/>
      <dgm:t>
        <a:bodyPr/>
        <a:lstStyle/>
        <a:p>
          <a:endParaRPr lang="en-US"/>
        </a:p>
      </dgm:t>
    </dgm:pt>
    <dgm:pt modelId="{0C8631BA-E05A-47E8-8C83-E824EE6EDE3C}">
      <dgm:prSet/>
      <dgm:spPr/>
      <dgm:t>
        <a:bodyPr/>
        <a:lstStyle/>
        <a:p>
          <a:r>
            <a:rPr lang="en-US"/>
            <a:t>Can see psychosis associated with intoxication that resolves</a:t>
          </a:r>
        </a:p>
      </dgm:t>
    </dgm:pt>
    <dgm:pt modelId="{3CE4E222-C549-4454-85FB-D46140713589}" type="parTrans" cxnId="{AB3DA471-FD0A-4DDD-89D7-8447E163CB75}">
      <dgm:prSet/>
      <dgm:spPr/>
      <dgm:t>
        <a:bodyPr/>
        <a:lstStyle/>
        <a:p>
          <a:endParaRPr lang="en-US"/>
        </a:p>
      </dgm:t>
    </dgm:pt>
    <dgm:pt modelId="{CCC01934-8F06-4FEE-BE14-A0C275605FC0}" type="sibTrans" cxnId="{AB3DA471-FD0A-4DDD-89D7-8447E163CB75}">
      <dgm:prSet/>
      <dgm:spPr/>
      <dgm:t>
        <a:bodyPr/>
        <a:lstStyle/>
        <a:p>
          <a:endParaRPr lang="en-US"/>
        </a:p>
      </dgm:t>
    </dgm:pt>
    <dgm:pt modelId="{B0A9BEA5-B3BE-44F9-99E5-6F4E5F24DD26}">
      <dgm:prSet/>
      <dgm:spPr/>
      <dgm:t>
        <a:bodyPr/>
        <a:lstStyle/>
        <a:p>
          <a:r>
            <a:rPr lang="en-US" b="1"/>
            <a:t>Neuroadaptation: </a:t>
          </a:r>
          <a:r>
            <a:rPr lang="en-US"/>
            <a:t>cocaine mainly prevents reuptake of Dopamine</a:t>
          </a:r>
        </a:p>
      </dgm:t>
    </dgm:pt>
    <dgm:pt modelId="{806A0B5B-1C9A-4FF6-9758-876C24CF9F8B}" type="parTrans" cxnId="{1DE4B9B8-99AA-4278-911D-13EEB72598FB}">
      <dgm:prSet/>
      <dgm:spPr/>
      <dgm:t>
        <a:bodyPr/>
        <a:lstStyle/>
        <a:p>
          <a:endParaRPr lang="en-US"/>
        </a:p>
      </dgm:t>
    </dgm:pt>
    <dgm:pt modelId="{11B160A6-C3B4-47C5-81BD-BE6E5D09AB10}" type="sibTrans" cxnId="{1DE4B9B8-99AA-4278-911D-13EEB72598FB}">
      <dgm:prSet/>
      <dgm:spPr/>
      <dgm:t>
        <a:bodyPr/>
        <a:lstStyle/>
        <a:p>
          <a:endParaRPr lang="en-US"/>
        </a:p>
      </dgm:t>
    </dgm:pt>
    <dgm:pt modelId="{F049DCD9-EFEB-4AB2-9CA0-424C411BE6F9}">
      <dgm:prSet/>
      <dgm:spPr/>
      <dgm:t>
        <a:bodyPr/>
        <a:lstStyle/>
        <a:p>
          <a:r>
            <a:rPr lang="en-US"/>
            <a:t>Can develop permanent amphetamine psychosis with chronic use.</a:t>
          </a:r>
        </a:p>
      </dgm:t>
    </dgm:pt>
    <dgm:pt modelId="{7B97772A-7A8E-4004-BD58-D7992C66EF22}" type="parTrans" cxnId="{7AFA3842-85E6-487C-91E0-268E8CB14A3B}">
      <dgm:prSet/>
      <dgm:spPr/>
      <dgm:t>
        <a:bodyPr/>
        <a:lstStyle/>
        <a:p>
          <a:endParaRPr lang="en-US"/>
        </a:p>
      </dgm:t>
    </dgm:pt>
    <dgm:pt modelId="{EFB718A6-1A94-467A-92E6-DD045AD30084}" type="sibTrans" cxnId="{7AFA3842-85E6-487C-91E0-268E8CB14A3B}">
      <dgm:prSet/>
      <dgm:spPr/>
      <dgm:t>
        <a:bodyPr/>
        <a:lstStyle/>
        <a:p>
          <a:endParaRPr lang="en-US"/>
        </a:p>
      </dgm:t>
    </dgm:pt>
    <dgm:pt modelId="{997B9FE2-EB37-4FAC-8253-763947FBD2D8}" type="pres">
      <dgm:prSet presAssocID="{54456732-FEDF-4BDE-AE42-59D6C6D863D4}" presName="root" presStyleCnt="0">
        <dgm:presLayoutVars>
          <dgm:dir/>
          <dgm:resizeHandles val="exact"/>
        </dgm:presLayoutVars>
      </dgm:prSet>
      <dgm:spPr/>
    </dgm:pt>
    <dgm:pt modelId="{F4CD76D0-6311-4A40-BC55-DD81F691C78C}" type="pres">
      <dgm:prSet presAssocID="{390C0B93-0C75-4C24-862D-6F539E07D866}" presName="compNode" presStyleCnt="0"/>
      <dgm:spPr/>
    </dgm:pt>
    <dgm:pt modelId="{70A8B89A-9024-4C2B-B228-5C8DB3107961}" type="pres">
      <dgm:prSet presAssocID="{390C0B93-0C75-4C24-862D-6F539E07D866}" presName="bgRect" presStyleLbl="bgShp" presStyleIdx="0" presStyleCnt="4"/>
      <dgm:spPr/>
    </dgm:pt>
    <dgm:pt modelId="{676854A9-B0FE-4DB3-879F-27E102DA0908}" type="pres">
      <dgm:prSet presAssocID="{390C0B93-0C75-4C24-862D-6F539E07D86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56017BE5-C406-4B94-B148-D6EC6C8F7AC4}" type="pres">
      <dgm:prSet presAssocID="{390C0B93-0C75-4C24-862D-6F539E07D866}" presName="spaceRect" presStyleCnt="0"/>
      <dgm:spPr/>
    </dgm:pt>
    <dgm:pt modelId="{0FD423FF-4EB6-4E57-B8A7-CFDAE8FB5D16}" type="pres">
      <dgm:prSet presAssocID="{390C0B93-0C75-4C24-862D-6F539E07D866}" presName="parTx" presStyleLbl="revTx" presStyleIdx="0" presStyleCnt="4">
        <dgm:presLayoutVars>
          <dgm:chMax val="0"/>
          <dgm:chPref val="0"/>
        </dgm:presLayoutVars>
      </dgm:prSet>
      <dgm:spPr/>
    </dgm:pt>
    <dgm:pt modelId="{3986B42D-A89D-4AE6-AC18-A2CE097D0A9D}" type="pres">
      <dgm:prSet presAssocID="{2D996666-D22F-4316-867D-F03AB35AD47C}" presName="sibTrans" presStyleCnt="0"/>
      <dgm:spPr/>
    </dgm:pt>
    <dgm:pt modelId="{CF9A0FF0-624B-4C31-88B0-179A5CAB85E0}" type="pres">
      <dgm:prSet presAssocID="{0C8631BA-E05A-47E8-8C83-E824EE6EDE3C}" presName="compNode" presStyleCnt="0"/>
      <dgm:spPr/>
    </dgm:pt>
    <dgm:pt modelId="{D9279E06-17E3-430A-875E-EF07768F094F}" type="pres">
      <dgm:prSet presAssocID="{0C8631BA-E05A-47E8-8C83-E824EE6EDE3C}" presName="bgRect" presStyleLbl="bgShp" presStyleIdx="1" presStyleCnt="4"/>
      <dgm:spPr/>
    </dgm:pt>
    <dgm:pt modelId="{46663647-0DCC-4D13-9822-28A429AAA7C5}" type="pres">
      <dgm:prSet presAssocID="{0C8631BA-E05A-47E8-8C83-E824EE6EDE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4FF38D14-5E3D-4226-8A85-69E108829F94}" type="pres">
      <dgm:prSet presAssocID="{0C8631BA-E05A-47E8-8C83-E824EE6EDE3C}" presName="spaceRect" presStyleCnt="0"/>
      <dgm:spPr/>
    </dgm:pt>
    <dgm:pt modelId="{EA2B7E62-70A4-44B4-9E03-F7B315EE8C71}" type="pres">
      <dgm:prSet presAssocID="{0C8631BA-E05A-47E8-8C83-E824EE6EDE3C}" presName="parTx" presStyleLbl="revTx" presStyleIdx="1" presStyleCnt="4">
        <dgm:presLayoutVars>
          <dgm:chMax val="0"/>
          <dgm:chPref val="0"/>
        </dgm:presLayoutVars>
      </dgm:prSet>
      <dgm:spPr/>
    </dgm:pt>
    <dgm:pt modelId="{76BA24E3-AC9F-4174-9E62-0A25DBDD957A}" type="pres">
      <dgm:prSet presAssocID="{CCC01934-8F06-4FEE-BE14-A0C275605FC0}" presName="sibTrans" presStyleCnt="0"/>
      <dgm:spPr/>
    </dgm:pt>
    <dgm:pt modelId="{084C8388-7FBD-463A-856D-E80A8F33E5F6}" type="pres">
      <dgm:prSet presAssocID="{B0A9BEA5-B3BE-44F9-99E5-6F4E5F24DD26}" presName="compNode" presStyleCnt="0"/>
      <dgm:spPr/>
    </dgm:pt>
    <dgm:pt modelId="{4C275E33-70E0-40DE-8CB0-92271FAFF989}" type="pres">
      <dgm:prSet presAssocID="{B0A9BEA5-B3BE-44F9-99E5-6F4E5F24DD26}" presName="bgRect" presStyleLbl="bgShp" presStyleIdx="2" presStyleCnt="4"/>
      <dgm:spPr/>
    </dgm:pt>
    <dgm:pt modelId="{28BE08E4-D993-434E-BC26-F1CBDD5ABB6D}" type="pres">
      <dgm:prSet presAssocID="{B0A9BEA5-B3BE-44F9-99E5-6F4E5F24DD2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3A0EEED4-D244-4F40-A4BC-3370A3AFAD8B}" type="pres">
      <dgm:prSet presAssocID="{B0A9BEA5-B3BE-44F9-99E5-6F4E5F24DD26}" presName="spaceRect" presStyleCnt="0"/>
      <dgm:spPr/>
    </dgm:pt>
    <dgm:pt modelId="{BE7BE4C3-9CC0-458E-82A6-59BA9B7E8601}" type="pres">
      <dgm:prSet presAssocID="{B0A9BEA5-B3BE-44F9-99E5-6F4E5F24DD26}" presName="parTx" presStyleLbl="revTx" presStyleIdx="2" presStyleCnt="4">
        <dgm:presLayoutVars>
          <dgm:chMax val="0"/>
          <dgm:chPref val="0"/>
        </dgm:presLayoutVars>
      </dgm:prSet>
      <dgm:spPr/>
    </dgm:pt>
    <dgm:pt modelId="{2E2B7FC1-8607-4249-8891-C26B17D08B90}" type="pres">
      <dgm:prSet presAssocID="{11B160A6-C3B4-47C5-81BD-BE6E5D09AB10}" presName="sibTrans" presStyleCnt="0"/>
      <dgm:spPr/>
    </dgm:pt>
    <dgm:pt modelId="{56BC6DAB-F98F-49EE-8406-C5A49866C04F}" type="pres">
      <dgm:prSet presAssocID="{F049DCD9-EFEB-4AB2-9CA0-424C411BE6F9}" presName="compNode" presStyleCnt="0"/>
      <dgm:spPr/>
    </dgm:pt>
    <dgm:pt modelId="{110845A0-AB5E-4E18-BFCE-20A142364B10}" type="pres">
      <dgm:prSet presAssocID="{F049DCD9-EFEB-4AB2-9CA0-424C411BE6F9}" presName="bgRect" presStyleLbl="bgShp" presStyleIdx="3" presStyleCnt="4"/>
      <dgm:spPr/>
    </dgm:pt>
    <dgm:pt modelId="{B5073C42-7614-4D26-A710-3A56D7AE27DA}" type="pres">
      <dgm:prSet presAssocID="{F049DCD9-EFEB-4AB2-9CA0-424C411BE6F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AFEF0F6D-45E5-450A-8A5F-CA94915DF4BD}" type="pres">
      <dgm:prSet presAssocID="{F049DCD9-EFEB-4AB2-9CA0-424C411BE6F9}" presName="spaceRect" presStyleCnt="0"/>
      <dgm:spPr/>
    </dgm:pt>
    <dgm:pt modelId="{BB1E99D2-2B05-4154-9EDB-A9DB9FF7A9B4}" type="pres">
      <dgm:prSet presAssocID="{F049DCD9-EFEB-4AB2-9CA0-424C411BE6F9}" presName="parTx" presStyleLbl="revTx" presStyleIdx="3" presStyleCnt="4">
        <dgm:presLayoutVars>
          <dgm:chMax val="0"/>
          <dgm:chPref val="0"/>
        </dgm:presLayoutVars>
      </dgm:prSet>
      <dgm:spPr/>
    </dgm:pt>
  </dgm:ptLst>
  <dgm:cxnLst>
    <dgm:cxn modelId="{EF391A04-265A-4B7C-82E7-3671B89A6DA8}" type="presOf" srcId="{54456732-FEDF-4BDE-AE42-59D6C6D863D4}" destId="{997B9FE2-EB37-4FAC-8253-763947FBD2D8}" srcOrd="0" destOrd="0" presId="urn:microsoft.com/office/officeart/2018/2/layout/IconVerticalSolidList"/>
    <dgm:cxn modelId="{56F0730A-0B2A-4766-834D-756A755806DD}" type="presOf" srcId="{390C0B93-0C75-4C24-862D-6F539E07D866}" destId="{0FD423FF-4EB6-4E57-B8A7-CFDAE8FB5D16}" srcOrd="0" destOrd="0" presId="urn:microsoft.com/office/officeart/2018/2/layout/IconVerticalSolidList"/>
    <dgm:cxn modelId="{5093700B-5C70-4C88-B10F-0BABD1BF0B8F}" type="presOf" srcId="{0C8631BA-E05A-47E8-8C83-E824EE6EDE3C}" destId="{EA2B7E62-70A4-44B4-9E03-F7B315EE8C71}" srcOrd="0" destOrd="0" presId="urn:microsoft.com/office/officeart/2018/2/layout/IconVerticalSolidList"/>
    <dgm:cxn modelId="{7AFA3842-85E6-487C-91E0-268E8CB14A3B}" srcId="{54456732-FEDF-4BDE-AE42-59D6C6D863D4}" destId="{F049DCD9-EFEB-4AB2-9CA0-424C411BE6F9}" srcOrd="3" destOrd="0" parTransId="{7B97772A-7A8E-4004-BD58-D7992C66EF22}" sibTransId="{EFB718A6-1A94-467A-92E6-DD045AD30084}"/>
    <dgm:cxn modelId="{44B9474E-F6E4-4E66-8A6B-75D2DA4FDB01}" type="presOf" srcId="{F049DCD9-EFEB-4AB2-9CA0-424C411BE6F9}" destId="{BB1E99D2-2B05-4154-9EDB-A9DB9FF7A9B4}" srcOrd="0" destOrd="0" presId="urn:microsoft.com/office/officeart/2018/2/layout/IconVerticalSolidList"/>
    <dgm:cxn modelId="{AB3DA471-FD0A-4DDD-89D7-8447E163CB75}" srcId="{54456732-FEDF-4BDE-AE42-59D6C6D863D4}" destId="{0C8631BA-E05A-47E8-8C83-E824EE6EDE3C}" srcOrd="1" destOrd="0" parTransId="{3CE4E222-C549-4454-85FB-D46140713589}" sibTransId="{CCC01934-8F06-4FEE-BE14-A0C275605FC0}"/>
    <dgm:cxn modelId="{520EA1A1-6A7B-48AC-9132-85F9ADA1915C}" srcId="{54456732-FEDF-4BDE-AE42-59D6C6D863D4}" destId="{390C0B93-0C75-4C24-862D-6F539E07D866}" srcOrd="0" destOrd="0" parTransId="{D2ECE3A3-147D-404A-90AC-175795A8C263}" sibTransId="{2D996666-D22F-4316-867D-F03AB35AD47C}"/>
    <dgm:cxn modelId="{1DE4B9B8-99AA-4278-911D-13EEB72598FB}" srcId="{54456732-FEDF-4BDE-AE42-59D6C6D863D4}" destId="{B0A9BEA5-B3BE-44F9-99E5-6F4E5F24DD26}" srcOrd="2" destOrd="0" parTransId="{806A0B5B-1C9A-4FF6-9758-876C24CF9F8B}" sibTransId="{11B160A6-C3B4-47C5-81BD-BE6E5D09AB10}"/>
    <dgm:cxn modelId="{0E8BF4D6-B63A-46CC-B955-3D2A13CB1F2E}" type="presOf" srcId="{B0A9BEA5-B3BE-44F9-99E5-6F4E5F24DD26}" destId="{BE7BE4C3-9CC0-458E-82A6-59BA9B7E8601}" srcOrd="0" destOrd="0" presId="urn:microsoft.com/office/officeart/2018/2/layout/IconVerticalSolidList"/>
    <dgm:cxn modelId="{F79B63E3-973A-429A-A424-8013026E87FB}" type="presParOf" srcId="{997B9FE2-EB37-4FAC-8253-763947FBD2D8}" destId="{F4CD76D0-6311-4A40-BC55-DD81F691C78C}" srcOrd="0" destOrd="0" presId="urn:microsoft.com/office/officeart/2018/2/layout/IconVerticalSolidList"/>
    <dgm:cxn modelId="{3C515D19-2F50-46F8-90BD-BF0352A5B7F7}" type="presParOf" srcId="{F4CD76D0-6311-4A40-BC55-DD81F691C78C}" destId="{70A8B89A-9024-4C2B-B228-5C8DB3107961}" srcOrd="0" destOrd="0" presId="urn:microsoft.com/office/officeart/2018/2/layout/IconVerticalSolidList"/>
    <dgm:cxn modelId="{FB6076AE-4F15-41C9-AD9C-083B74BEB732}" type="presParOf" srcId="{F4CD76D0-6311-4A40-BC55-DD81F691C78C}" destId="{676854A9-B0FE-4DB3-879F-27E102DA0908}" srcOrd="1" destOrd="0" presId="urn:microsoft.com/office/officeart/2018/2/layout/IconVerticalSolidList"/>
    <dgm:cxn modelId="{DCCDFE4E-2192-43DD-BB89-C91918D0114C}" type="presParOf" srcId="{F4CD76D0-6311-4A40-BC55-DD81F691C78C}" destId="{56017BE5-C406-4B94-B148-D6EC6C8F7AC4}" srcOrd="2" destOrd="0" presId="urn:microsoft.com/office/officeart/2018/2/layout/IconVerticalSolidList"/>
    <dgm:cxn modelId="{A66C7259-886F-4862-BC1B-FD3F8649EE91}" type="presParOf" srcId="{F4CD76D0-6311-4A40-BC55-DD81F691C78C}" destId="{0FD423FF-4EB6-4E57-B8A7-CFDAE8FB5D16}" srcOrd="3" destOrd="0" presId="urn:microsoft.com/office/officeart/2018/2/layout/IconVerticalSolidList"/>
    <dgm:cxn modelId="{E17CD944-09DE-4C16-80D4-0AB9A07703E3}" type="presParOf" srcId="{997B9FE2-EB37-4FAC-8253-763947FBD2D8}" destId="{3986B42D-A89D-4AE6-AC18-A2CE097D0A9D}" srcOrd="1" destOrd="0" presId="urn:microsoft.com/office/officeart/2018/2/layout/IconVerticalSolidList"/>
    <dgm:cxn modelId="{1EEB8801-A52A-4074-A2BE-3E7F4F4B85C6}" type="presParOf" srcId="{997B9FE2-EB37-4FAC-8253-763947FBD2D8}" destId="{CF9A0FF0-624B-4C31-88B0-179A5CAB85E0}" srcOrd="2" destOrd="0" presId="urn:microsoft.com/office/officeart/2018/2/layout/IconVerticalSolidList"/>
    <dgm:cxn modelId="{C8A0512B-7734-416D-839E-BCF53B3CAA21}" type="presParOf" srcId="{CF9A0FF0-624B-4C31-88B0-179A5CAB85E0}" destId="{D9279E06-17E3-430A-875E-EF07768F094F}" srcOrd="0" destOrd="0" presId="urn:microsoft.com/office/officeart/2018/2/layout/IconVerticalSolidList"/>
    <dgm:cxn modelId="{C728B642-3A22-441C-88A8-BF0A2FCB5B3F}" type="presParOf" srcId="{CF9A0FF0-624B-4C31-88B0-179A5CAB85E0}" destId="{46663647-0DCC-4D13-9822-28A429AAA7C5}" srcOrd="1" destOrd="0" presId="urn:microsoft.com/office/officeart/2018/2/layout/IconVerticalSolidList"/>
    <dgm:cxn modelId="{21A483FB-0B5B-47F7-A6F0-C2A4AF9B7984}" type="presParOf" srcId="{CF9A0FF0-624B-4C31-88B0-179A5CAB85E0}" destId="{4FF38D14-5E3D-4226-8A85-69E108829F94}" srcOrd="2" destOrd="0" presId="urn:microsoft.com/office/officeart/2018/2/layout/IconVerticalSolidList"/>
    <dgm:cxn modelId="{657EB95F-AA5C-4A02-9509-7EBD92FD31EA}" type="presParOf" srcId="{CF9A0FF0-624B-4C31-88B0-179A5CAB85E0}" destId="{EA2B7E62-70A4-44B4-9E03-F7B315EE8C71}" srcOrd="3" destOrd="0" presId="urn:microsoft.com/office/officeart/2018/2/layout/IconVerticalSolidList"/>
    <dgm:cxn modelId="{FFAD7D51-84AE-4CB0-899B-64F25A3456DD}" type="presParOf" srcId="{997B9FE2-EB37-4FAC-8253-763947FBD2D8}" destId="{76BA24E3-AC9F-4174-9E62-0A25DBDD957A}" srcOrd="3" destOrd="0" presId="urn:microsoft.com/office/officeart/2018/2/layout/IconVerticalSolidList"/>
    <dgm:cxn modelId="{B64A8AAC-C562-4DEF-B12B-7D5BD0D2FF35}" type="presParOf" srcId="{997B9FE2-EB37-4FAC-8253-763947FBD2D8}" destId="{084C8388-7FBD-463A-856D-E80A8F33E5F6}" srcOrd="4" destOrd="0" presId="urn:microsoft.com/office/officeart/2018/2/layout/IconVerticalSolidList"/>
    <dgm:cxn modelId="{EB6BE632-4628-4601-B081-D9CD86272A06}" type="presParOf" srcId="{084C8388-7FBD-463A-856D-E80A8F33E5F6}" destId="{4C275E33-70E0-40DE-8CB0-92271FAFF989}" srcOrd="0" destOrd="0" presId="urn:microsoft.com/office/officeart/2018/2/layout/IconVerticalSolidList"/>
    <dgm:cxn modelId="{3F1BFF92-A997-4B2D-8DC5-B7F18C0B2D71}" type="presParOf" srcId="{084C8388-7FBD-463A-856D-E80A8F33E5F6}" destId="{28BE08E4-D993-434E-BC26-F1CBDD5ABB6D}" srcOrd="1" destOrd="0" presId="urn:microsoft.com/office/officeart/2018/2/layout/IconVerticalSolidList"/>
    <dgm:cxn modelId="{46D2F658-FF49-4B89-9CD3-09E157B7B997}" type="presParOf" srcId="{084C8388-7FBD-463A-856D-E80A8F33E5F6}" destId="{3A0EEED4-D244-4F40-A4BC-3370A3AFAD8B}" srcOrd="2" destOrd="0" presId="urn:microsoft.com/office/officeart/2018/2/layout/IconVerticalSolidList"/>
    <dgm:cxn modelId="{9E1345FF-9A16-4ADD-87E4-50D8B5524FA7}" type="presParOf" srcId="{084C8388-7FBD-463A-856D-E80A8F33E5F6}" destId="{BE7BE4C3-9CC0-458E-82A6-59BA9B7E8601}" srcOrd="3" destOrd="0" presId="urn:microsoft.com/office/officeart/2018/2/layout/IconVerticalSolidList"/>
    <dgm:cxn modelId="{14A5C69A-47AA-4CFD-B5D6-DAA22D7CB69A}" type="presParOf" srcId="{997B9FE2-EB37-4FAC-8253-763947FBD2D8}" destId="{2E2B7FC1-8607-4249-8891-C26B17D08B90}" srcOrd="5" destOrd="0" presId="urn:microsoft.com/office/officeart/2018/2/layout/IconVerticalSolidList"/>
    <dgm:cxn modelId="{7D9AA165-620D-4D6E-87A9-A9830FD00C14}" type="presParOf" srcId="{997B9FE2-EB37-4FAC-8253-763947FBD2D8}" destId="{56BC6DAB-F98F-49EE-8406-C5A49866C04F}" srcOrd="6" destOrd="0" presId="urn:microsoft.com/office/officeart/2018/2/layout/IconVerticalSolidList"/>
    <dgm:cxn modelId="{7E69E0D9-D517-496C-B420-C83DFC53B7BC}" type="presParOf" srcId="{56BC6DAB-F98F-49EE-8406-C5A49866C04F}" destId="{110845A0-AB5E-4E18-BFCE-20A142364B10}" srcOrd="0" destOrd="0" presId="urn:microsoft.com/office/officeart/2018/2/layout/IconVerticalSolidList"/>
    <dgm:cxn modelId="{E999516C-8BC1-4C55-B9C8-06FA5DABD8D5}" type="presParOf" srcId="{56BC6DAB-F98F-49EE-8406-C5A49866C04F}" destId="{B5073C42-7614-4D26-A710-3A56D7AE27DA}" srcOrd="1" destOrd="0" presId="urn:microsoft.com/office/officeart/2018/2/layout/IconVerticalSolidList"/>
    <dgm:cxn modelId="{B1E89078-FE43-4B98-B2E8-6BB0948D9510}" type="presParOf" srcId="{56BC6DAB-F98F-49EE-8406-C5A49866C04F}" destId="{AFEF0F6D-45E5-450A-8A5F-CA94915DF4BD}" srcOrd="2" destOrd="0" presId="urn:microsoft.com/office/officeart/2018/2/layout/IconVerticalSolidList"/>
    <dgm:cxn modelId="{0D50EC40-DAF2-4DDC-98DE-F1A2FE731D67}" type="presParOf" srcId="{56BC6DAB-F98F-49EE-8406-C5A49866C04F}" destId="{BB1E99D2-2B05-4154-9EDB-A9DB9FF7A9B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732CC1-36B6-41CC-BD21-C11179ADFF3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FC077B2-0077-4916-AD48-C648F56663DB}">
      <dgm:prSet/>
      <dgm:spPr/>
      <dgm:t>
        <a:bodyPr/>
        <a:lstStyle/>
        <a:p>
          <a:r>
            <a:rPr lang="en-US"/>
            <a:t>Behavioral/psychological changes due to effects on CNS developing after ingestion:</a:t>
          </a:r>
        </a:p>
      </dgm:t>
    </dgm:pt>
    <dgm:pt modelId="{DFE68091-6189-44A0-B23D-4DF8C4E0AF6C}" type="parTrans" cxnId="{243ADC56-1D76-4945-A2C7-F5CE4ABF0546}">
      <dgm:prSet/>
      <dgm:spPr/>
      <dgm:t>
        <a:bodyPr/>
        <a:lstStyle/>
        <a:p>
          <a:endParaRPr lang="en-US"/>
        </a:p>
      </dgm:t>
    </dgm:pt>
    <dgm:pt modelId="{00A2EDB1-AA25-4FB0-9922-45E41A6AEFD5}" type="sibTrans" cxnId="{243ADC56-1D76-4945-A2C7-F5CE4ABF0546}">
      <dgm:prSet/>
      <dgm:spPr/>
      <dgm:t>
        <a:bodyPr/>
        <a:lstStyle/>
        <a:p>
          <a:endParaRPr lang="en-US"/>
        </a:p>
      </dgm:t>
    </dgm:pt>
    <dgm:pt modelId="{BAB72B84-1230-414C-92BF-6CDF7E23F412}">
      <dgm:prSet/>
      <dgm:spPr/>
      <dgm:t>
        <a:bodyPr/>
        <a:lstStyle/>
        <a:p>
          <a:r>
            <a:rPr lang="en-US" dirty="0"/>
            <a:t>Intoxication varies depending on the substance used. </a:t>
          </a:r>
        </a:p>
      </dgm:t>
    </dgm:pt>
    <dgm:pt modelId="{A761A68D-F013-4D9C-BBCD-C5520F869AE5}" type="parTrans" cxnId="{0CB4AB6E-F9F9-41C4-A5E7-4143CCDEAA20}">
      <dgm:prSet/>
      <dgm:spPr/>
      <dgm:t>
        <a:bodyPr/>
        <a:lstStyle/>
        <a:p>
          <a:endParaRPr lang="en-US"/>
        </a:p>
      </dgm:t>
    </dgm:pt>
    <dgm:pt modelId="{24CD2B42-59EA-40E5-8A62-55527CEAB61A}" type="sibTrans" cxnId="{0CB4AB6E-F9F9-41C4-A5E7-4143CCDEAA20}">
      <dgm:prSet/>
      <dgm:spPr/>
      <dgm:t>
        <a:bodyPr/>
        <a:lstStyle/>
        <a:p>
          <a:endParaRPr lang="en-US"/>
        </a:p>
      </dgm:t>
    </dgm:pt>
    <dgm:pt modelId="{F454212C-D0B6-4278-B849-85AE20AB95AA}">
      <dgm:prSet/>
      <dgm:spPr/>
      <dgm:t>
        <a:bodyPr/>
        <a:lstStyle/>
        <a:p>
          <a:r>
            <a:rPr lang="en-US"/>
            <a:t>Disturbances of perception, wakefulness, attention, thinking, judgment, psychomotor behavior, hallucinations, paranoia, delusions, euphoria, anxiety, agitation, slowed reaction time, red eyes, dry mouth, increased heart rate </a:t>
          </a:r>
        </a:p>
      </dgm:t>
    </dgm:pt>
    <dgm:pt modelId="{9D569D00-FC8B-4BFD-9A28-15C8BD2CA0EC}" type="parTrans" cxnId="{8D847D2F-6463-47D2-A515-BD75BC0C3178}">
      <dgm:prSet/>
      <dgm:spPr/>
      <dgm:t>
        <a:bodyPr/>
        <a:lstStyle/>
        <a:p>
          <a:endParaRPr lang="en-US"/>
        </a:p>
      </dgm:t>
    </dgm:pt>
    <dgm:pt modelId="{D19A14EA-940D-483B-835C-3D0931BC0C90}" type="sibTrans" cxnId="{8D847D2F-6463-47D2-A515-BD75BC0C3178}">
      <dgm:prSet/>
      <dgm:spPr/>
      <dgm:t>
        <a:bodyPr/>
        <a:lstStyle/>
        <a:p>
          <a:endParaRPr lang="en-US"/>
        </a:p>
      </dgm:t>
    </dgm:pt>
    <dgm:pt modelId="{929EBBDC-8DF3-4A9A-B09E-2AED2DF8DFD3}">
      <dgm:prSet/>
      <dgm:spPr/>
      <dgm:t>
        <a:bodyPr/>
        <a:lstStyle/>
        <a:p>
          <a:r>
            <a:rPr lang="en-US"/>
            <a:t>Not due to another medical condition or mental disorder</a:t>
          </a:r>
        </a:p>
      </dgm:t>
    </dgm:pt>
    <dgm:pt modelId="{166C2D1D-F391-4D82-B4C0-393284A03226}" type="parTrans" cxnId="{DE5B7753-ECD8-44CD-AB37-DD53CC7B23BA}">
      <dgm:prSet/>
      <dgm:spPr/>
      <dgm:t>
        <a:bodyPr/>
        <a:lstStyle/>
        <a:p>
          <a:endParaRPr lang="en-US"/>
        </a:p>
      </dgm:t>
    </dgm:pt>
    <dgm:pt modelId="{7CA52257-E8FA-497A-ABF8-D3852523ABB7}" type="sibTrans" cxnId="{DE5B7753-ECD8-44CD-AB37-DD53CC7B23BA}">
      <dgm:prSet/>
      <dgm:spPr/>
      <dgm:t>
        <a:bodyPr/>
        <a:lstStyle/>
        <a:p>
          <a:endParaRPr lang="en-US"/>
        </a:p>
      </dgm:t>
    </dgm:pt>
    <dgm:pt modelId="{03AFD18B-D1FC-47BB-81B5-C1E846446D3A}" type="pres">
      <dgm:prSet presAssocID="{4E732CC1-36B6-41CC-BD21-C11179ADFF3A}" presName="root" presStyleCnt="0">
        <dgm:presLayoutVars>
          <dgm:dir/>
          <dgm:resizeHandles val="exact"/>
        </dgm:presLayoutVars>
      </dgm:prSet>
      <dgm:spPr/>
    </dgm:pt>
    <dgm:pt modelId="{289B5AEC-5810-4FDF-AE7E-88522B6FEC93}" type="pres">
      <dgm:prSet presAssocID="{3FC077B2-0077-4916-AD48-C648F56663DB}" presName="compNode" presStyleCnt="0"/>
      <dgm:spPr/>
    </dgm:pt>
    <dgm:pt modelId="{FF0AF610-8315-462A-81AE-1BDC5373DCEB}" type="pres">
      <dgm:prSet presAssocID="{3FC077B2-0077-4916-AD48-C648F56663DB}" presName="bgRect" presStyleLbl="bgShp" presStyleIdx="0" presStyleCnt="4"/>
      <dgm:spPr/>
    </dgm:pt>
    <dgm:pt modelId="{E5165CE1-E97A-4915-A7B9-04549FA1D2E7}" type="pres">
      <dgm:prSet presAssocID="{3FC077B2-0077-4916-AD48-C648F56663D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lth"/>
        </a:ext>
      </dgm:extLst>
    </dgm:pt>
    <dgm:pt modelId="{A47D3598-7754-45A0-BF65-E4777BB58B5B}" type="pres">
      <dgm:prSet presAssocID="{3FC077B2-0077-4916-AD48-C648F56663DB}" presName="spaceRect" presStyleCnt="0"/>
      <dgm:spPr/>
    </dgm:pt>
    <dgm:pt modelId="{3A4CFB50-FC9C-4A81-A896-725F8001D0B7}" type="pres">
      <dgm:prSet presAssocID="{3FC077B2-0077-4916-AD48-C648F56663DB}" presName="parTx" presStyleLbl="revTx" presStyleIdx="0" presStyleCnt="4">
        <dgm:presLayoutVars>
          <dgm:chMax val="0"/>
          <dgm:chPref val="0"/>
        </dgm:presLayoutVars>
      </dgm:prSet>
      <dgm:spPr/>
    </dgm:pt>
    <dgm:pt modelId="{F15741AC-CC02-4840-A616-9F202031F47A}" type="pres">
      <dgm:prSet presAssocID="{00A2EDB1-AA25-4FB0-9922-45E41A6AEFD5}" presName="sibTrans" presStyleCnt="0"/>
      <dgm:spPr/>
    </dgm:pt>
    <dgm:pt modelId="{010C6072-447F-452E-BC41-D6EC8516E74E}" type="pres">
      <dgm:prSet presAssocID="{BAB72B84-1230-414C-92BF-6CDF7E23F412}" presName="compNode" presStyleCnt="0"/>
      <dgm:spPr/>
    </dgm:pt>
    <dgm:pt modelId="{91A1120D-4B10-4060-ACFB-BC8ADD9C5631}" type="pres">
      <dgm:prSet presAssocID="{BAB72B84-1230-414C-92BF-6CDF7E23F412}" presName="bgRect" presStyleLbl="bgShp" presStyleIdx="1" presStyleCnt="4"/>
      <dgm:spPr/>
    </dgm:pt>
    <dgm:pt modelId="{B761E8DB-CE0B-4A2B-B0EA-1C60F3B2BE20}" type="pres">
      <dgm:prSet presAssocID="{BAB72B84-1230-414C-92BF-6CDF7E23F41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es"/>
        </a:ext>
      </dgm:extLst>
    </dgm:pt>
    <dgm:pt modelId="{4CA9EF26-7AD2-4388-B230-8F16A0A72627}" type="pres">
      <dgm:prSet presAssocID="{BAB72B84-1230-414C-92BF-6CDF7E23F412}" presName="spaceRect" presStyleCnt="0"/>
      <dgm:spPr/>
    </dgm:pt>
    <dgm:pt modelId="{326184AD-2B3C-4916-9FAF-3095073EFC05}" type="pres">
      <dgm:prSet presAssocID="{BAB72B84-1230-414C-92BF-6CDF7E23F412}" presName="parTx" presStyleLbl="revTx" presStyleIdx="1" presStyleCnt="4">
        <dgm:presLayoutVars>
          <dgm:chMax val="0"/>
          <dgm:chPref val="0"/>
        </dgm:presLayoutVars>
      </dgm:prSet>
      <dgm:spPr/>
    </dgm:pt>
    <dgm:pt modelId="{9EA55673-314E-4FC7-81DE-FF42A746DD23}" type="pres">
      <dgm:prSet presAssocID="{24CD2B42-59EA-40E5-8A62-55527CEAB61A}" presName="sibTrans" presStyleCnt="0"/>
      <dgm:spPr/>
    </dgm:pt>
    <dgm:pt modelId="{57B25F77-9217-4660-AC1E-ADAE54DBDA43}" type="pres">
      <dgm:prSet presAssocID="{F454212C-D0B6-4278-B849-85AE20AB95AA}" presName="compNode" presStyleCnt="0"/>
      <dgm:spPr/>
    </dgm:pt>
    <dgm:pt modelId="{EF47C9E4-345E-433D-868B-13EEBE1412D9}" type="pres">
      <dgm:prSet presAssocID="{F454212C-D0B6-4278-B849-85AE20AB95AA}" presName="bgRect" presStyleLbl="bgShp" presStyleIdx="2" presStyleCnt="4"/>
      <dgm:spPr/>
    </dgm:pt>
    <dgm:pt modelId="{E92FF000-E8FB-410B-87B5-0C6163EC92D2}" type="pres">
      <dgm:prSet presAssocID="{F454212C-D0B6-4278-B849-85AE20AB95A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rror"/>
        </a:ext>
      </dgm:extLst>
    </dgm:pt>
    <dgm:pt modelId="{1B5E08BE-18AB-4B5E-AB0E-9DCE99F5A89A}" type="pres">
      <dgm:prSet presAssocID="{F454212C-D0B6-4278-B849-85AE20AB95AA}" presName="spaceRect" presStyleCnt="0"/>
      <dgm:spPr/>
    </dgm:pt>
    <dgm:pt modelId="{6B283CE1-6617-4A8B-8EDD-7AFC16DFEDB2}" type="pres">
      <dgm:prSet presAssocID="{F454212C-D0B6-4278-B849-85AE20AB95AA}" presName="parTx" presStyleLbl="revTx" presStyleIdx="2" presStyleCnt="4">
        <dgm:presLayoutVars>
          <dgm:chMax val="0"/>
          <dgm:chPref val="0"/>
        </dgm:presLayoutVars>
      </dgm:prSet>
      <dgm:spPr/>
    </dgm:pt>
    <dgm:pt modelId="{ED85C88C-B7AF-450F-B092-A1EA60161C08}" type="pres">
      <dgm:prSet presAssocID="{D19A14EA-940D-483B-835C-3D0931BC0C90}" presName="sibTrans" presStyleCnt="0"/>
      <dgm:spPr/>
    </dgm:pt>
    <dgm:pt modelId="{8AFD2319-10E2-43B3-B3DF-CF05C15FF954}" type="pres">
      <dgm:prSet presAssocID="{929EBBDC-8DF3-4A9A-B09E-2AED2DF8DFD3}" presName="compNode" presStyleCnt="0"/>
      <dgm:spPr/>
    </dgm:pt>
    <dgm:pt modelId="{214CE26D-9D21-46D2-9254-6CDDE303EDD8}" type="pres">
      <dgm:prSet presAssocID="{929EBBDC-8DF3-4A9A-B09E-2AED2DF8DFD3}" presName="bgRect" presStyleLbl="bgShp" presStyleIdx="3" presStyleCnt="4"/>
      <dgm:spPr/>
    </dgm:pt>
    <dgm:pt modelId="{6B3780A7-60B5-435A-BF53-EE9090C0406E}" type="pres">
      <dgm:prSet presAssocID="{929EBBDC-8DF3-4A9A-B09E-2AED2DF8DFD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FirstAid"/>
        </a:ext>
      </dgm:extLst>
    </dgm:pt>
    <dgm:pt modelId="{26DD26B2-154A-4C21-87E8-BAAB560D4FE7}" type="pres">
      <dgm:prSet presAssocID="{929EBBDC-8DF3-4A9A-B09E-2AED2DF8DFD3}" presName="spaceRect" presStyleCnt="0"/>
      <dgm:spPr/>
    </dgm:pt>
    <dgm:pt modelId="{088EC5EC-AADF-40B1-8A13-C34F765D1591}" type="pres">
      <dgm:prSet presAssocID="{929EBBDC-8DF3-4A9A-B09E-2AED2DF8DFD3}" presName="parTx" presStyleLbl="revTx" presStyleIdx="3" presStyleCnt="4">
        <dgm:presLayoutVars>
          <dgm:chMax val="0"/>
          <dgm:chPref val="0"/>
        </dgm:presLayoutVars>
      </dgm:prSet>
      <dgm:spPr/>
    </dgm:pt>
  </dgm:ptLst>
  <dgm:cxnLst>
    <dgm:cxn modelId="{DE1AA90F-5400-4E33-A018-2CAF2D27EA03}" type="presOf" srcId="{BAB72B84-1230-414C-92BF-6CDF7E23F412}" destId="{326184AD-2B3C-4916-9FAF-3095073EFC05}" srcOrd="0" destOrd="0" presId="urn:microsoft.com/office/officeart/2018/2/layout/IconVerticalSolidList"/>
    <dgm:cxn modelId="{8F2A472D-5FE6-408B-B907-40884455B15A}" type="presOf" srcId="{929EBBDC-8DF3-4A9A-B09E-2AED2DF8DFD3}" destId="{088EC5EC-AADF-40B1-8A13-C34F765D1591}" srcOrd="0" destOrd="0" presId="urn:microsoft.com/office/officeart/2018/2/layout/IconVerticalSolidList"/>
    <dgm:cxn modelId="{8D847D2F-6463-47D2-A515-BD75BC0C3178}" srcId="{4E732CC1-36B6-41CC-BD21-C11179ADFF3A}" destId="{F454212C-D0B6-4278-B849-85AE20AB95AA}" srcOrd="2" destOrd="0" parTransId="{9D569D00-FC8B-4BFD-9A28-15C8BD2CA0EC}" sibTransId="{D19A14EA-940D-483B-835C-3D0931BC0C90}"/>
    <dgm:cxn modelId="{43092852-229C-4B31-9ADB-E86AE7D41098}" type="presOf" srcId="{4E732CC1-36B6-41CC-BD21-C11179ADFF3A}" destId="{03AFD18B-D1FC-47BB-81B5-C1E846446D3A}" srcOrd="0" destOrd="0" presId="urn:microsoft.com/office/officeart/2018/2/layout/IconVerticalSolidList"/>
    <dgm:cxn modelId="{DE5B7753-ECD8-44CD-AB37-DD53CC7B23BA}" srcId="{4E732CC1-36B6-41CC-BD21-C11179ADFF3A}" destId="{929EBBDC-8DF3-4A9A-B09E-2AED2DF8DFD3}" srcOrd="3" destOrd="0" parTransId="{166C2D1D-F391-4D82-B4C0-393284A03226}" sibTransId="{7CA52257-E8FA-497A-ABF8-D3852523ABB7}"/>
    <dgm:cxn modelId="{BFF6A556-E671-4CA5-8FCE-6375657D56C9}" type="presOf" srcId="{F454212C-D0B6-4278-B849-85AE20AB95AA}" destId="{6B283CE1-6617-4A8B-8EDD-7AFC16DFEDB2}" srcOrd="0" destOrd="0" presId="urn:microsoft.com/office/officeart/2018/2/layout/IconVerticalSolidList"/>
    <dgm:cxn modelId="{243ADC56-1D76-4945-A2C7-F5CE4ABF0546}" srcId="{4E732CC1-36B6-41CC-BD21-C11179ADFF3A}" destId="{3FC077B2-0077-4916-AD48-C648F56663DB}" srcOrd="0" destOrd="0" parTransId="{DFE68091-6189-44A0-B23D-4DF8C4E0AF6C}" sibTransId="{00A2EDB1-AA25-4FB0-9922-45E41A6AEFD5}"/>
    <dgm:cxn modelId="{0CB4AB6E-F9F9-41C4-A5E7-4143CCDEAA20}" srcId="{4E732CC1-36B6-41CC-BD21-C11179ADFF3A}" destId="{BAB72B84-1230-414C-92BF-6CDF7E23F412}" srcOrd="1" destOrd="0" parTransId="{A761A68D-F013-4D9C-BBCD-C5520F869AE5}" sibTransId="{24CD2B42-59EA-40E5-8A62-55527CEAB61A}"/>
    <dgm:cxn modelId="{499ABE7C-AB92-4AE6-A151-B6A011889188}" type="presOf" srcId="{3FC077B2-0077-4916-AD48-C648F56663DB}" destId="{3A4CFB50-FC9C-4A81-A896-725F8001D0B7}" srcOrd="0" destOrd="0" presId="urn:microsoft.com/office/officeart/2018/2/layout/IconVerticalSolidList"/>
    <dgm:cxn modelId="{A97A0F4E-0C3D-4000-B783-6FBEEF903B8E}" type="presParOf" srcId="{03AFD18B-D1FC-47BB-81B5-C1E846446D3A}" destId="{289B5AEC-5810-4FDF-AE7E-88522B6FEC93}" srcOrd="0" destOrd="0" presId="urn:microsoft.com/office/officeart/2018/2/layout/IconVerticalSolidList"/>
    <dgm:cxn modelId="{30B824DA-E803-4319-BFE0-75EF6F5FD3EE}" type="presParOf" srcId="{289B5AEC-5810-4FDF-AE7E-88522B6FEC93}" destId="{FF0AF610-8315-462A-81AE-1BDC5373DCEB}" srcOrd="0" destOrd="0" presId="urn:microsoft.com/office/officeart/2018/2/layout/IconVerticalSolidList"/>
    <dgm:cxn modelId="{5F41E339-3034-44BB-85AB-370231B99D5B}" type="presParOf" srcId="{289B5AEC-5810-4FDF-AE7E-88522B6FEC93}" destId="{E5165CE1-E97A-4915-A7B9-04549FA1D2E7}" srcOrd="1" destOrd="0" presId="urn:microsoft.com/office/officeart/2018/2/layout/IconVerticalSolidList"/>
    <dgm:cxn modelId="{096A9A78-6BD1-4E27-9F95-CBA4A8886361}" type="presParOf" srcId="{289B5AEC-5810-4FDF-AE7E-88522B6FEC93}" destId="{A47D3598-7754-45A0-BF65-E4777BB58B5B}" srcOrd="2" destOrd="0" presId="urn:microsoft.com/office/officeart/2018/2/layout/IconVerticalSolidList"/>
    <dgm:cxn modelId="{FAC20709-5CAE-4315-BF16-18B4D91692A7}" type="presParOf" srcId="{289B5AEC-5810-4FDF-AE7E-88522B6FEC93}" destId="{3A4CFB50-FC9C-4A81-A896-725F8001D0B7}" srcOrd="3" destOrd="0" presId="urn:microsoft.com/office/officeart/2018/2/layout/IconVerticalSolidList"/>
    <dgm:cxn modelId="{A9C7831B-BFC1-45B4-9F09-105EAA2B3BC8}" type="presParOf" srcId="{03AFD18B-D1FC-47BB-81B5-C1E846446D3A}" destId="{F15741AC-CC02-4840-A616-9F202031F47A}" srcOrd="1" destOrd="0" presId="urn:microsoft.com/office/officeart/2018/2/layout/IconVerticalSolidList"/>
    <dgm:cxn modelId="{EF76CB86-BD27-4995-9FF9-332B77B9F52E}" type="presParOf" srcId="{03AFD18B-D1FC-47BB-81B5-C1E846446D3A}" destId="{010C6072-447F-452E-BC41-D6EC8516E74E}" srcOrd="2" destOrd="0" presId="urn:microsoft.com/office/officeart/2018/2/layout/IconVerticalSolidList"/>
    <dgm:cxn modelId="{6933F8D1-3C59-4772-8DA9-C65962B19E28}" type="presParOf" srcId="{010C6072-447F-452E-BC41-D6EC8516E74E}" destId="{91A1120D-4B10-4060-ACFB-BC8ADD9C5631}" srcOrd="0" destOrd="0" presId="urn:microsoft.com/office/officeart/2018/2/layout/IconVerticalSolidList"/>
    <dgm:cxn modelId="{1C384991-37D9-4D2C-A512-FC45887D78FC}" type="presParOf" srcId="{010C6072-447F-452E-BC41-D6EC8516E74E}" destId="{B761E8DB-CE0B-4A2B-B0EA-1C60F3B2BE20}" srcOrd="1" destOrd="0" presId="urn:microsoft.com/office/officeart/2018/2/layout/IconVerticalSolidList"/>
    <dgm:cxn modelId="{9D06FE8F-E349-458B-AA23-A22AF9A8D579}" type="presParOf" srcId="{010C6072-447F-452E-BC41-D6EC8516E74E}" destId="{4CA9EF26-7AD2-4388-B230-8F16A0A72627}" srcOrd="2" destOrd="0" presId="urn:microsoft.com/office/officeart/2018/2/layout/IconVerticalSolidList"/>
    <dgm:cxn modelId="{F3100DA2-6F9D-430A-A7C7-1502B01F59C6}" type="presParOf" srcId="{010C6072-447F-452E-BC41-D6EC8516E74E}" destId="{326184AD-2B3C-4916-9FAF-3095073EFC05}" srcOrd="3" destOrd="0" presId="urn:microsoft.com/office/officeart/2018/2/layout/IconVerticalSolidList"/>
    <dgm:cxn modelId="{A4EFDF1E-F2CC-4905-84C4-36A711446CF6}" type="presParOf" srcId="{03AFD18B-D1FC-47BB-81B5-C1E846446D3A}" destId="{9EA55673-314E-4FC7-81DE-FF42A746DD23}" srcOrd="3" destOrd="0" presId="urn:microsoft.com/office/officeart/2018/2/layout/IconVerticalSolidList"/>
    <dgm:cxn modelId="{94A8B592-9E0D-40E0-A722-AE488C44A179}" type="presParOf" srcId="{03AFD18B-D1FC-47BB-81B5-C1E846446D3A}" destId="{57B25F77-9217-4660-AC1E-ADAE54DBDA43}" srcOrd="4" destOrd="0" presId="urn:microsoft.com/office/officeart/2018/2/layout/IconVerticalSolidList"/>
    <dgm:cxn modelId="{1122A15A-86FC-4951-B403-DD1C8C08021F}" type="presParOf" srcId="{57B25F77-9217-4660-AC1E-ADAE54DBDA43}" destId="{EF47C9E4-345E-433D-868B-13EEBE1412D9}" srcOrd="0" destOrd="0" presId="urn:microsoft.com/office/officeart/2018/2/layout/IconVerticalSolidList"/>
    <dgm:cxn modelId="{8B0BB9A9-6AB5-4FAA-B3BB-E85CAD74C0A8}" type="presParOf" srcId="{57B25F77-9217-4660-AC1E-ADAE54DBDA43}" destId="{E92FF000-E8FB-410B-87B5-0C6163EC92D2}" srcOrd="1" destOrd="0" presId="urn:microsoft.com/office/officeart/2018/2/layout/IconVerticalSolidList"/>
    <dgm:cxn modelId="{861DF6B5-D1DD-49BB-B2AC-69D5CBB0B0E9}" type="presParOf" srcId="{57B25F77-9217-4660-AC1E-ADAE54DBDA43}" destId="{1B5E08BE-18AB-4B5E-AB0E-9DCE99F5A89A}" srcOrd="2" destOrd="0" presId="urn:microsoft.com/office/officeart/2018/2/layout/IconVerticalSolidList"/>
    <dgm:cxn modelId="{27E06D3F-9112-4EA4-8787-4E7AE3482948}" type="presParOf" srcId="{57B25F77-9217-4660-AC1E-ADAE54DBDA43}" destId="{6B283CE1-6617-4A8B-8EDD-7AFC16DFEDB2}" srcOrd="3" destOrd="0" presId="urn:microsoft.com/office/officeart/2018/2/layout/IconVerticalSolidList"/>
    <dgm:cxn modelId="{873C47E7-040B-4C26-8BF1-74B843B3933E}" type="presParOf" srcId="{03AFD18B-D1FC-47BB-81B5-C1E846446D3A}" destId="{ED85C88C-B7AF-450F-B092-A1EA60161C08}" srcOrd="5" destOrd="0" presId="urn:microsoft.com/office/officeart/2018/2/layout/IconVerticalSolidList"/>
    <dgm:cxn modelId="{F974F177-881A-4D56-8BE5-996BD533DE34}" type="presParOf" srcId="{03AFD18B-D1FC-47BB-81B5-C1E846446D3A}" destId="{8AFD2319-10E2-43B3-B3DF-CF05C15FF954}" srcOrd="6" destOrd="0" presId="urn:microsoft.com/office/officeart/2018/2/layout/IconVerticalSolidList"/>
    <dgm:cxn modelId="{A305F0F8-7148-48C1-8757-4D1651035C8E}" type="presParOf" srcId="{8AFD2319-10E2-43B3-B3DF-CF05C15FF954}" destId="{214CE26D-9D21-46D2-9254-6CDDE303EDD8}" srcOrd="0" destOrd="0" presId="urn:microsoft.com/office/officeart/2018/2/layout/IconVerticalSolidList"/>
    <dgm:cxn modelId="{2ED308DB-2162-44A2-8BB9-0C2670A051E4}" type="presParOf" srcId="{8AFD2319-10E2-43B3-B3DF-CF05C15FF954}" destId="{6B3780A7-60B5-435A-BF53-EE9090C0406E}" srcOrd="1" destOrd="0" presId="urn:microsoft.com/office/officeart/2018/2/layout/IconVerticalSolidList"/>
    <dgm:cxn modelId="{0BF26FEB-D1F3-4542-A2E8-8E344EB5DBE8}" type="presParOf" srcId="{8AFD2319-10E2-43B3-B3DF-CF05C15FF954}" destId="{26DD26B2-154A-4C21-87E8-BAAB560D4FE7}" srcOrd="2" destOrd="0" presId="urn:microsoft.com/office/officeart/2018/2/layout/IconVerticalSolidList"/>
    <dgm:cxn modelId="{721B4A38-F6F9-4BEB-9A2C-4167D396D72B}" type="presParOf" srcId="{8AFD2319-10E2-43B3-B3DF-CF05C15FF954}" destId="{088EC5EC-AADF-40B1-8A13-C34F765D159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CDF91DE-FB9E-440F-BED1-AA3833C72AF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139F093-2F0C-458F-A5CB-D16CAD758F40}">
      <dgm:prSet/>
      <dgm:spPr/>
      <dgm:t>
        <a:bodyPr/>
        <a:lstStyle/>
        <a:p>
          <a:r>
            <a:rPr lang="en-US"/>
            <a:t>Hallucinogens are drugs that cause people to experience profound distortions in their perception of reality.</a:t>
          </a:r>
        </a:p>
      </dgm:t>
    </dgm:pt>
    <dgm:pt modelId="{60FA8C51-4FC0-4007-8E32-05F832E70A07}" type="parTrans" cxnId="{88A38551-5867-4916-BF7F-9F2968232199}">
      <dgm:prSet/>
      <dgm:spPr/>
      <dgm:t>
        <a:bodyPr/>
        <a:lstStyle/>
        <a:p>
          <a:endParaRPr lang="en-US"/>
        </a:p>
      </dgm:t>
    </dgm:pt>
    <dgm:pt modelId="{3305B9D6-334A-4AEB-9AB1-88C100C2173C}" type="sibTrans" cxnId="{88A38551-5867-4916-BF7F-9F2968232199}">
      <dgm:prSet/>
      <dgm:spPr/>
      <dgm:t>
        <a:bodyPr/>
        <a:lstStyle/>
        <a:p>
          <a:endParaRPr lang="en-US"/>
        </a:p>
      </dgm:t>
    </dgm:pt>
    <dgm:pt modelId="{677619FD-470A-4015-8458-3D347A0E5A2C}">
      <dgm:prSet/>
      <dgm:spPr/>
      <dgm:t>
        <a:bodyPr/>
        <a:lstStyle/>
        <a:p>
          <a:r>
            <a:rPr lang="en-US"/>
            <a:t>Hallucinogens are a mixed group of substances including LSD, MDMA (ecstasy), Peyote, PCP, Marijuana and Psilocybin (magic mushroom)</a:t>
          </a:r>
        </a:p>
      </dgm:t>
    </dgm:pt>
    <dgm:pt modelId="{0BD3742E-2E0A-410C-9AA9-27A316E5B754}" type="parTrans" cxnId="{84C4E91F-5650-4FC5-B19B-72F747180B57}">
      <dgm:prSet/>
      <dgm:spPr/>
      <dgm:t>
        <a:bodyPr/>
        <a:lstStyle/>
        <a:p>
          <a:endParaRPr lang="en-US"/>
        </a:p>
      </dgm:t>
    </dgm:pt>
    <dgm:pt modelId="{6F5C8CA3-ACB0-479F-92E4-34E330BF36D3}" type="sibTrans" cxnId="{84C4E91F-5650-4FC5-B19B-72F747180B57}">
      <dgm:prSet/>
      <dgm:spPr/>
      <dgm:t>
        <a:bodyPr/>
        <a:lstStyle/>
        <a:p>
          <a:endParaRPr lang="en-US"/>
        </a:p>
      </dgm:t>
    </dgm:pt>
    <dgm:pt modelId="{690D0347-66A5-4399-A3D5-FC1B06936BC0}">
      <dgm:prSet/>
      <dgm:spPr/>
      <dgm:t>
        <a:bodyPr/>
        <a:lstStyle/>
        <a:p>
          <a:r>
            <a:rPr lang="en-US"/>
            <a:t>PCP, also known as angel dust is manufactured as a powder to be snorted or smoked. </a:t>
          </a:r>
        </a:p>
      </dgm:t>
    </dgm:pt>
    <dgm:pt modelId="{043D018D-3FF9-4DF0-9AF0-503E7B8E7850}" type="parTrans" cxnId="{A1F43764-7CEE-435B-A7B7-598713626C16}">
      <dgm:prSet/>
      <dgm:spPr/>
      <dgm:t>
        <a:bodyPr/>
        <a:lstStyle/>
        <a:p>
          <a:endParaRPr lang="en-US"/>
        </a:p>
      </dgm:t>
    </dgm:pt>
    <dgm:pt modelId="{1C930FE7-3B4C-4D78-A265-C99CCFD27B58}" type="sibTrans" cxnId="{A1F43764-7CEE-435B-A7B7-598713626C16}">
      <dgm:prSet/>
      <dgm:spPr/>
      <dgm:t>
        <a:bodyPr/>
        <a:lstStyle/>
        <a:p>
          <a:endParaRPr lang="en-US"/>
        </a:p>
      </dgm:t>
    </dgm:pt>
    <dgm:pt modelId="{262BC079-A974-447E-9ECB-B74F3428A010}" type="pres">
      <dgm:prSet presAssocID="{9CDF91DE-FB9E-440F-BED1-AA3833C72AF8}" presName="root" presStyleCnt="0">
        <dgm:presLayoutVars>
          <dgm:dir/>
          <dgm:resizeHandles val="exact"/>
        </dgm:presLayoutVars>
      </dgm:prSet>
      <dgm:spPr/>
    </dgm:pt>
    <dgm:pt modelId="{C49AE9C4-C0DB-4F8C-B7C3-1551BB034BB9}" type="pres">
      <dgm:prSet presAssocID="{C139F093-2F0C-458F-A5CB-D16CAD758F40}" presName="compNode" presStyleCnt="0"/>
      <dgm:spPr/>
    </dgm:pt>
    <dgm:pt modelId="{AAE98BF8-445D-442F-99E7-974D28D2F96D}" type="pres">
      <dgm:prSet presAssocID="{C139F093-2F0C-458F-A5CB-D16CAD758F40}" presName="bgRect" presStyleLbl="bgShp" presStyleIdx="0" presStyleCnt="3"/>
      <dgm:spPr/>
    </dgm:pt>
    <dgm:pt modelId="{95222138-511B-42F4-9EC9-9CCF9C51046E}" type="pres">
      <dgm:prSet presAssocID="{C139F093-2F0C-458F-A5CB-D16CAD758F4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7340E059-F04F-454C-980D-2F96EF5EF7C2}" type="pres">
      <dgm:prSet presAssocID="{C139F093-2F0C-458F-A5CB-D16CAD758F40}" presName="spaceRect" presStyleCnt="0"/>
      <dgm:spPr/>
    </dgm:pt>
    <dgm:pt modelId="{D5CE212C-503B-47F5-AA08-6F9A217B10D6}" type="pres">
      <dgm:prSet presAssocID="{C139F093-2F0C-458F-A5CB-D16CAD758F40}" presName="parTx" presStyleLbl="revTx" presStyleIdx="0" presStyleCnt="3">
        <dgm:presLayoutVars>
          <dgm:chMax val="0"/>
          <dgm:chPref val="0"/>
        </dgm:presLayoutVars>
      </dgm:prSet>
      <dgm:spPr/>
    </dgm:pt>
    <dgm:pt modelId="{04081751-AC18-4860-A848-FE548B4AE133}" type="pres">
      <dgm:prSet presAssocID="{3305B9D6-334A-4AEB-9AB1-88C100C2173C}" presName="sibTrans" presStyleCnt="0"/>
      <dgm:spPr/>
    </dgm:pt>
    <dgm:pt modelId="{8AB10D25-D04B-4809-AD74-11D6692C6281}" type="pres">
      <dgm:prSet presAssocID="{677619FD-470A-4015-8458-3D347A0E5A2C}" presName="compNode" presStyleCnt="0"/>
      <dgm:spPr/>
    </dgm:pt>
    <dgm:pt modelId="{C4F7797C-B929-4D22-8D15-0F416F621A86}" type="pres">
      <dgm:prSet presAssocID="{677619FD-470A-4015-8458-3D347A0E5A2C}" presName="bgRect" presStyleLbl="bgShp" presStyleIdx="1" presStyleCnt="3"/>
      <dgm:spPr/>
    </dgm:pt>
    <dgm:pt modelId="{0E953006-4D45-4F9C-9227-3049DB77293F}" type="pres">
      <dgm:prSet presAssocID="{677619FD-470A-4015-8458-3D347A0E5A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FA176DD6-D3CE-4FFC-923E-8F33CD9AAB22}" type="pres">
      <dgm:prSet presAssocID="{677619FD-470A-4015-8458-3D347A0E5A2C}" presName="spaceRect" presStyleCnt="0"/>
      <dgm:spPr/>
    </dgm:pt>
    <dgm:pt modelId="{5A73CED9-9E0D-4B95-B834-7E1FC43B7DE3}" type="pres">
      <dgm:prSet presAssocID="{677619FD-470A-4015-8458-3D347A0E5A2C}" presName="parTx" presStyleLbl="revTx" presStyleIdx="1" presStyleCnt="3">
        <dgm:presLayoutVars>
          <dgm:chMax val="0"/>
          <dgm:chPref val="0"/>
        </dgm:presLayoutVars>
      </dgm:prSet>
      <dgm:spPr/>
    </dgm:pt>
    <dgm:pt modelId="{48741A11-408F-4B57-914A-9C967514D5A8}" type="pres">
      <dgm:prSet presAssocID="{6F5C8CA3-ACB0-479F-92E4-34E330BF36D3}" presName="sibTrans" presStyleCnt="0"/>
      <dgm:spPr/>
    </dgm:pt>
    <dgm:pt modelId="{FBD96B19-A69E-4454-ABDD-432AEE2F354E}" type="pres">
      <dgm:prSet presAssocID="{690D0347-66A5-4399-A3D5-FC1B06936BC0}" presName="compNode" presStyleCnt="0"/>
      <dgm:spPr/>
    </dgm:pt>
    <dgm:pt modelId="{B8939D80-48FE-4CB0-BD9A-130A12443A8A}" type="pres">
      <dgm:prSet presAssocID="{690D0347-66A5-4399-A3D5-FC1B06936BC0}" presName="bgRect" presStyleLbl="bgShp" presStyleIdx="2" presStyleCnt="3"/>
      <dgm:spPr/>
    </dgm:pt>
    <dgm:pt modelId="{5548A8AA-2BF0-4824-89A1-A99FDC70761F}" type="pres">
      <dgm:prSet presAssocID="{690D0347-66A5-4399-A3D5-FC1B06936B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b"/>
        </a:ext>
      </dgm:extLst>
    </dgm:pt>
    <dgm:pt modelId="{E6568B23-0312-418B-8973-AFED6D1E6FC5}" type="pres">
      <dgm:prSet presAssocID="{690D0347-66A5-4399-A3D5-FC1B06936BC0}" presName="spaceRect" presStyleCnt="0"/>
      <dgm:spPr/>
    </dgm:pt>
    <dgm:pt modelId="{551F92F3-5960-418C-A9EC-791946D75A5B}" type="pres">
      <dgm:prSet presAssocID="{690D0347-66A5-4399-A3D5-FC1B06936BC0}" presName="parTx" presStyleLbl="revTx" presStyleIdx="2" presStyleCnt="3">
        <dgm:presLayoutVars>
          <dgm:chMax val="0"/>
          <dgm:chPref val="0"/>
        </dgm:presLayoutVars>
      </dgm:prSet>
      <dgm:spPr/>
    </dgm:pt>
  </dgm:ptLst>
  <dgm:cxnLst>
    <dgm:cxn modelId="{75EF081C-957E-481E-A4FD-ECF343E06D76}" type="presOf" srcId="{9CDF91DE-FB9E-440F-BED1-AA3833C72AF8}" destId="{262BC079-A974-447E-9ECB-B74F3428A010}" srcOrd="0" destOrd="0" presId="urn:microsoft.com/office/officeart/2018/2/layout/IconVerticalSolidList"/>
    <dgm:cxn modelId="{84C4E91F-5650-4FC5-B19B-72F747180B57}" srcId="{9CDF91DE-FB9E-440F-BED1-AA3833C72AF8}" destId="{677619FD-470A-4015-8458-3D347A0E5A2C}" srcOrd="1" destOrd="0" parTransId="{0BD3742E-2E0A-410C-9AA9-27A316E5B754}" sibTransId="{6F5C8CA3-ACB0-479F-92E4-34E330BF36D3}"/>
    <dgm:cxn modelId="{88A38551-5867-4916-BF7F-9F2968232199}" srcId="{9CDF91DE-FB9E-440F-BED1-AA3833C72AF8}" destId="{C139F093-2F0C-458F-A5CB-D16CAD758F40}" srcOrd="0" destOrd="0" parTransId="{60FA8C51-4FC0-4007-8E32-05F832E70A07}" sibTransId="{3305B9D6-334A-4AEB-9AB1-88C100C2173C}"/>
    <dgm:cxn modelId="{A1F43764-7CEE-435B-A7B7-598713626C16}" srcId="{9CDF91DE-FB9E-440F-BED1-AA3833C72AF8}" destId="{690D0347-66A5-4399-A3D5-FC1B06936BC0}" srcOrd="2" destOrd="0" parTransId="{043D018D-3FF9-4DF0-9AF0-503E7B8E7850}" sibTransId="{1C930FE7-3B4C-4D78-A265-C99CCFD27B58}"/>
    <dgm:cxn modelId="{619F4498-D159-4E04-A670-8D33495672C6}" type="presOf" srcId="{C139F093-2F0C-458F-A5CB-D16CAD758F40}" destId="{D5CE212C-503B-47F5-AA08-6F9A217B10D6}" srcOrd="0" destOrd="0" presId="urn:microsoft.com/office/officeart/2018/2/layout/IconVerticalSolidList"/>
    <dgm:cxn modelId="{CF66C7AB-4810-420F-A653-6DE65BF87505}" type="presOf" srcId="{690D0347-66A5-4399-A3D5-FC1B06936BC0}" destId="{551F92F3-5960-418C-A9EC-791946D75A5B}" srcOrd="0" destOrd="0" presId="urn:microsoft.com/office/officeart/2018/2/layout/IconVerticalSolidList"/>
    <dgm:cxn modelId="{C5FD54EE-986F-4001-A5CB-EB38106BBF2C}" type="presOf" srcId="{677619FD-470A-4015-8458-3D347A0E5A2C}" destId="{5A73CED9-9E0D-4B95-B834-7E1FC43B7DE3}" srcOrd="0" destOrd="0" presId="urn:microsoft.com/office/officeart/2018/2/layout/IconVerticalSolidList"/>
    <dgm:cxn modelId="{A88FF16E-7752-4517-B588-46A07518E4BE}" type="presParOf" srcId="{262BC079-A974-447E-9ECB-B74F3428A010}" destId="{C49AE9C4-C0DB-4F8C-B7C3-1551BB034BB9}" srcOrd="0" destOrd="0" presId="urn:microsoft.com/office/officeart/2018/2/layout/IconVerticalSolidList"/>
    <dgm:cxn modelId="{234F4BC8-127B-4F3A-90C9-A225C6143642}" type="presParOf" srcId="{C49AE9C4-C0DB-4F8C-B7C3-1551BB034BB9}" destId="{AAE98BF8-445D-442F-99E7-974D28D2F96D}" srcOrd="0" destOrd="0" presId="urn:microsoft.com/office/officeart/2018/2/layout/IconVerticalSolidList"/>
    <dgm:cxn modelId="{41C3E1E8-3DD0-46E1-88E1-71362169497C}" type="presParOf" srcId="{C49AE9C4-C0DB-4F8C-B7C3-1551BB034BB9}" destId="{95222138-511B-42F4-9EC9-9CCF9C51046E}" srcOrd="1" destOrd="0" presId="urn:microsoft.com/office/officeart/2018/2/layout/IconVerticalSolidList"/>
    <dgm:cxn modelId="{97918CAC-E6B9-4D7D-BE4C-05C0778469B8}" type="presParOf" srcId="{C49AE9C4-C0DB-4F8C-B7C3-1551BB034BB9}" destId="{7340E059-F04F-454C-980D-2F96EF5EF7C2}" srcOrd="2" destOrd="0" presId="urn:microsoft.com/office/officeart/2018/2/layout/IconVerticalSolidList"/>
    <dgm:cxn modelId="{3D3A7DB4-A9B9-497D-B4F6-C0CF28C5F599}" type="presParOf" srcId="{C49AE9C4-C0DB-4F8C-B7C3-1551BB034BB9}" destId="{D5CE212C-503B-47F5-AA08-6F9A217B10D6}" srcOrd="3" destOrd="0" presId="urn:microsoft.com/office/officeart/2018/2/layout/IconVerticalSolidList"/>
    <dgm:cxn modelId="{5F5AE268-BB2D-488B-AA6E-1355B807A882}" type="presParOf" srcId="{262BC079-A974-447E-9ECB-B74F3428A010}" destId="{04081751-AC18-4860-A848-FE548B4AE133}" srcOrd="1" destOrd="0" presId="urn:microsoft.com/office/officeart/2018/2/layout/IconVerticalSolidList"/>
    <dgm:cxn modelId="{456AABDF-4B46-4200-9AB2-E0481E5044AF}" type="presParOf" srcId="{262BC079-A974-447E-9ECB-B74F3428A010}" destId="{8AB10D25-D04B-4809-AD74-11D6692C6281}" srcOrd="2" destOrd="0" presId="urn:microsoft.com/office/officeart/2018/2/layout/IconVerticalSolidList"/>
    <dgm:cxn modelId="{8871E7EB-6B77-4DE6-B9CB-B3611424BCD4}" type="presParOf" srcId="{8AB10D25-D04B-4809-AD74-11D6692C6281}" destId="{C4F7797C-B929-4D22-8D15-0F416F621A86}" srcOrd="0" destOrd="0" presId="urn:microsoft.com/office/officeart/2018/2/layout/IconVerticalSolidList"/>
    <dgm:cxn modelId="{9EC2146B-985B-41DA-B0C1-9ABF0AA02441}" type="presParOf" srcId="{8AB10D25-D04B-4809-AD74-11D6692C6281}" destId="{0E953006-4D45-4F9C-9227-3049DB77293F}" srcOrd="1" destOrd="0" presId="urn:microsoft.com/office/officeart/2018/2/layout/IconVerticalSolidList"/>
    <dgm:cxn modelId="{0E0881A8-465E-413D-813B-8D1B7EE87222}" type="presParOf" srcId="{8AB10D25-D04B-4809-AD74-11D6692C6281}" destId="{FA176DD6-D3CE-4FFC-923E-8F33CD9AAB22}" srcOrd="2" destOrd="0" presId="urn:microsoft.com/office/officeart/2018/2/layout/IconVerticalSolidList"/>
    <dgm:cxn modelId="{C417BCF5-D0F8-4CC2-91CD-AC93447032B9}" type="presParOf" srcId="{8AB10D25-D04B-4809-AD74-11D6692C6281}" destId="{5A73CED9-9E0D-4B95-B834-7E1FC43B7DE3}" srcOrd="3" destOrd="0" presId="urn:microsoft.com/office/officeart/2018/2/layout/IconVerticalSolidList"/>
    <dgm:cxn modelId="{C235BE51-6304-4D9F-AFA1-9B0820667E0B}" type="presParOf" srcId="{262BC079-A974-447E-9ECB-B74F3428A010}" destId="{48741A11-408F-4B57-914A-9C967514D5A8}" srcOrd="3" destOrd="0" presId="urn:microsoft.com/office/officeart/2018/2/layout/IconVerticalSolidList"/>
    <dgm:cxn modelId="{29607323-120E-4983-AD3C-734DA7C1133C}" type="presParOf" srcId="{262BC079-A974-447E-9ECB-B74F3428A010}" destId="{FBD96B19-A69E-4454-ABDD-432AEE2F354E}" srcOrd="4" destOrd="0" presId="urn:microsoft.com/office/officeart/2018/2/layout/IconVerticalSolidList"/>
    <dgm:cxn modelId="{E2E1FEE2-A6F6-43C7-BE17-0CE5D9D901F1}" type="presParOf" srcId="{FBD96B19-A69E-4454-ABDD-432AEE2F354E}" destId="{B8939D80-48FE-4CB0-BD9A-130A12443A8A}" srcOrd="0" destOrd="0" presId="urn:microsoft.com/office/officeart/2018/2/layout/IconVerticalSolidList"/>
    <dgm:cxn modelId="{A29A6973-35DD-4D49-AFD5-D6468D76972A}" type="presParOf" srcId="{FBD96B19-A69E-4454-ABDD-432AEE2F354E}" destId="{5548A8AA-2BF0-4824-89A1-A99FDC70761F}" srcOrd="1" destOrd="0" presId="urn:microsoft.com/office/officeart/2018/2/layout/IconVerticalSolidList"/>
    <dgm:cxn modelId="{1D50E327-008F-421A-9B79-BB35A4252F7B}" type="presParOf" srcId="{FBD96B19-A69E-4454-ABDD-432AEE2F354E}" destId="{E6568B23-0312-418B-8973-AFED6D1E6FC5}" srcOrd="2" destOrd="0" presId="urn:microsoft.com/office/officeart/2018/2/layout/IconVerticalSolidList"/>
    <dgm:cxn modelId="{7BF4C604-95DB-41D0-A882-D1ED41F2360E}" type="presParOf" srcId="{FBD96B19-A69E-4454-ABDD-432AEE2F354E}" destId="{551F92F3-5960-418C-A9EC-791946D75A5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F7D7BB0-46CF-4906-A7FA-5D11BF694ACD}"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8A26CF50-ABBB-4735-B2F5-2DB919E0A94E}">
      <dgm:prSet/>
      <dgm:spPr/>
      <dgm:t>
        <a:bodyPr/>
        <a:lstStyle/>
        <a:p>
          <a:r>
            <a:rPr lang="en-US" dirty="0"/>
            <a:t>Most commonly used drug in America</a:t>
          </a:r>
        </a:p>
      </dgm:t>
    </dgm:pt>
    <dgm:pt modelId="{C8263A5B-2A29-41BD-ABD8-4DE77B3DC58B}" type="parTrans" cxnId="{18AC627E-A80E-413D-88C5-FEF5EC4E515A}">
      <dgm:prSet/>
      <dgm:spPr/>
      <dgm:t>
        <a:bodyPr/>
        <a:lstStyle/>
        <a:p>
          <a:endParaRPr lang="en-US"/>
        </a:p>
      </dgm:t>
    </dgm:pt>
    <dgm:pt modelId="{9BABFF6D-D217-4CC3-839C-BF82DA7DB49E}" type="sibTrans" cxnId="{18AC627E-A80E-413D-88C5-FEF5EC4E515A}">
      <dgm:prSet/>
      <dgm:spPr/>
      <dgm:t>
        <a:bodyPr/>
        <a:lstStyle/>
        <a:p>
          <a:endParaRPr lang="en-US"/>
        </a:p>
      </dgm:t>
    </dgm:pt>
    <dgm:pt modelId="{CEEDAF8E-8864-44BF-A0E5-1AD0805977A5}">
      <dgm:prSet/>
      <dgm:spPr/>
      <dgm:t>
        <a:bodyPr/>
        <a:lstStyle/>
        <a:p>
          <a:r>
            <a:rPr lang="en-US" dirty="0"/>
            <a:t>Drugs produced from varieties of the hemp plant are, as a group, called cannabis. They include:</a:t>
          </a:r>
        </a:p>
      </dgm:t>
    </dgm:pt>
    <dgm:pt modelId="{1B9DBF4B-B8C0-4F2E-86AA-13A82CEFEE91}" type="parTrans" cxnId="{18BEAE4B-6D9A-4FEF-B385-6340E40CBE66}">
      <dgm:prSet/>
      <dgm:spPr/>
      <dgm:t>
        <a:bodyPr/>
        <a:lstStyle/>
        <a:p>
          <a:endParaRPr lang="en-US"/>
        </a:p>
      </dgm:t>
    </dgm:pt>
    <dgm:pt modelId="{F501A492-F3D2-497C-AC0B-8F405062FCBC}" type="sibTrans" cxnId="{18BEAE4B-6D9A-4FEF-B385-6340E40CBE66}">
      <dgm:prSet/>
      <dgm:spPr/>
      <dgm:t>
        <a:bodyPr/>
        <a:lstStyle/>
        <a:p>
          <a:endParaRPr lang="en-US"/>
        </a:p>
      </dgm:t>
    </dgm:pt>
    <dgm:pt modelId="{28C01F4B-420D-41FA-9E6B-85C3EEF7BA30}">
      <dgm:prSet/>
      <dgm:spPr/>
      <dgm:t>
        <a:bodyPr/>
        <a:lstStyle/>
        <a:p>
          <a:pPr rtl="0"/>
          <a:endParaRPr lang="en-US" dirty="0"/>
        </a:p>
      </dgm:t>
    </dgm:pt>
    <dgm:pt modelId="{55F1DE27-C2F3-4CBC-8D80-96FAFCAA0059}" type="parTrans" cxnId="{6EFDB3FE-C23E-4AD9-B987-F45094087FB8}">
      <dgm:prSet/>
      <dgm:spPr/>
      <dgm:t>
        <a:bodyPr/>
        <a:lstStyle/>
        <a:p>
          <a:endParaRPr lang="en-US"/>
        </a:p>
      </dgm:t>
    </dgm:pt>
    <dgm:pt modelId="{FF41A728-B035-43E3-8949-47F2498A14F9}" type="sibTrans" cxnId="{6EFDB3FE-C23E-4AD9-B987-F45094087FB8}">
      <dgm:prSet/>
      <dgm:spPr/>
      <dgm:t>
        <a:bodyPr/>
        <a:lstStyle/>
        <a:p>
          <a:endParaRPr lang="en-US"/>
        </a:p>
      </dgm:t>
    </dgm:pt>
    <dgm:pt modelId="{D659ABD3-D95A-48ED-A2A4-6EE52D8C9078}">
      <dgm:prSet/>
      <dgm:spPr/>
      <dgm:t>
        <a:bodyPr/>
        <a:lstStyle/>
        <a:p>
          <a:r>
            <a:rPr lang="en-US" dirty="0"/>
            <a:t>The major active ingredient in cannabis is tetrahydrocannabinol (THC)</a:t>
          </a:r>
        </a:p>
      </dgm:t>
    </dgm:pt>
    <dgm:pt modelId="{68501E12-8997-4270-B1D2-A832176490B1}" type="parTrans" cxnId="{783B525D-85FF-48A3-B0E8-DF87242E7FC1}">
      <dgm:prSet/>
      <dgm:spPr/>
      <dgm:t>
        <a:bodyPr/>
        <a:lstStyle/>
        <a:p>
          <a:endParaRPr lang="en-US"/>
        </a:p>
      </dgm:t>
    </dgm:pt>
    <dgm:pt modelId="{78784E79-403F-4DFF-8522-2B2C23443EFF}" type="sibTrans" cxnId="{783B525D-85FF-48A3-B0E8-DF87242E7FC1}">
      <dgm:prSet/>
      <dgm:spPr/>
      <dgm:t>
        <a:bodyPr/>
        <a:lstStyle/>
        <a:p>
          <a:endParaRPr lang="en-US"/>
        </a:p>
      </dgm:t>
    </dgm:pt>
    <dgm:pt modelId="{348829D2-6E96-4178-8F6C-6C4399C63EF7}">
      <dgm:prSet/>
      <dgm:spPr/>
      <dgm:t>
        <a:bodyPr/>
        <a:lstStyle/>
        <a:p>
          <a:r>
            <a:rPr lang="en-US" dirty="0"/>
            <a:t>The greater the THC content, the more powerful the drug</a:t>
          </a:r>
        </a:p>
      </dgm:t>
    </dgm:pt>
    <dgm:pt modelId="{4E9CBC53-5EF3-4A25-9092-F82D09CEEE8E}" type="parTrans" cxnId="{073A995A-0FAD-4AD8-B7F2-85C211677EC1}">
      <dgm:prSet/>
      <dgm:spPr/>
      <dgm:t>
        <a:bodyPr/>
        <a:lstStyle/>
        <a:p>
          <a:endParaRPr lang="en-US"/>
        </a:p>
      </dgm:t>
    </dgm:pt>
    <dgm:pt modelId="{F447E6BD-EA7B-45A8-8E45-3F98E7AD3420}" type="sibTrans" cxnId="{073A995A-0FAD-4AD8-B7F2-85C211677EC1}">
      <dgm:prSet/>
      <dgm:spPr/>
      <dgm:t>
        <a:bodyPr/>
        <a:lstStyle/>
        <a:p>
          <a:endParaRPr lang="en-US"/>
        </a:p>
      </dgm:t>
    </dgm:pt>
    <dgm:pt modelId="{1186E58C-53CC-7847-81DC-C006BCA1C304}" type="pres">
      <dgm:prSet presAssocID="{AF7D7BB0-46CF-4906-A7FA-5D11BF694ACD}" presName="linear" presStyleCnt="0">
        <dgm:presLayoutVars>
          <dgm:dir/>
          <dgm:animLvl val="lvl"/>
          <dgm:resizeHandles val="exact"/>
        </dgm:presLayoutVars>
      </dgm:prSet>
      <dgm:spPr/>
    </dgm:pt>
    <dgm:pt modelId="{50394AB6-53B3-F845-A1AA-BB02F01F313C}" type="pres">
      <dgm:prSet presAssocID="{8A26CF50-ABBB-4735-B2F5-2DB919E0A94E}" presName="parentLin" presStyleCnt="0"/>
      <dgm:spPr/>
    </dgm:pt>
    <dgm:pt modelId="{E9D3A4EC-F2FB-AA42-B445-4FA3EF14C8F6}" type="pres">
      <dgm:prSet presAssocID="{8A26CF50-ABBB-4735-B2F5-2DB919E0A94E}" presName="parentLeftMargin" presStyleLbl="node1" presStyleIdx="0" presStyleCnt="4"/>
      <dgm:spPr/>
    </dgm:pt>
    <dgm:pt modelId="{1D94AC00-EA39-9C47-959C-0DCC0512FB0C}" type="pres">
      <dgm:prSet presAssocID="{8A26CF50-ABBB-4735-B2F5-2DB919E0A94E}" presName="parentText" presStyleLbl="node1" presStyleIdx="0" presStyleCnt="4" custScaleY="222042">
        <dgm:presLayoutVars>
          <dgm:chMax val="0"/>
          <dgm:bulletEnabled val="1"/>
        </dgm:presLayoutVars>
      </dgm:prSet>
      <dgm:spPr/>
    </dgm:pt>
    <dgm:pt modelId="{4591CC91-1B9F-1A4D-8C9B-36F25DCD6449}" type="pres">
      <dgm:prSet presAssocID="{8A26CF50-ABBB-4735-B2F5-2DB919E0A94E}" presName="negativeSpace" presStyleCnt="0"/>
      <dgm:spPr/>
    </dgm:pt>
    <dgm:pt modelId="{B68AF7FD-261A-8F49-92C8-E4AAD7C8A81C}" type="pres">
      <dgm:prSet presAssocID="{8A26CF50-ABBB-4735-B2F5-2DB919E0A94E}" presName="childText" presStyleLbl="conFgAcc1" presStyleIdx="0" presStyleCnt="4" custLinFactY="166701" custLinFactNeighborY="200000">
        <dgm:presLayoutVars>
          <dgm:bulletEnabled val="1"/>
        </dgm:presLayoutVars>
      </dgm:prSet>
      <dgm:spPr/>
    </dgm:pt>
    <dgm:pt modelId="{1765AF47-4B6B-EB4D-A468-895ED25104D6}" type="pres">
      <dgm:prSet presAssocID="{9BABFF6D-D217-4CC3-839C-BF82DA7DB49E}" presName="spaceBetweenRectangles" presStyleCnt="0"/>
      <dgm:spPr/>
    </dgm:pt>
    <dgm:pt modelId="{47143B39-90D2-E749-BD49-2FA2A7264604}" type="pres">
      <dgm:prSet presAssocID="{CEEDAF8E-8864-44BF-A0E5-1AD0805977A5}" presName="parentLin" presStyleCnt="0"/>
      <dgm:spPr/>
    </dgm:pt>
    <dgm:pt modelId="{A1D34AE8-AD77-C643-9CCE-12B1BCA0CE5A}" type="pres">
      <dgm:prSet presAssocID="{CEEDAF8E-8864-44BF-A0E5-1AD0805977A5}" presName="parentLeftMargin" presStyleLbl="node1" presStyleIdx="0" presStyleCnt="4"/>
      <dgm:spPr/>
    </dgm:pt>
    <dgm:pt modelId="{C332228F-09D7-8D4F-8486-7F92F91D099A}" type="pres">
      <dgm:prSet presAssocID="{CEEDAF8E-8864-44BF-A0E5-1AD0805977A5}" presName="parentText" presStyleLbl="node1" presStyleIdx="1" presStyleCnt="4" custScaleY="228080" custLinFactY="4531" custLinFactNeighborX="-7562" custLinFactNeighborY="100000">
        <dgm:presLayoutVars>
          <dgm:chMax val="0"/>
          <dgm:bulletEnabled val="1"/>
        </dgm:presLayoutVars>
      </dgm:prSet>
      <dgm:spPr/>
    </dgm:pt>
    <dgm:pt modelId="{8988C608-F6FF-6D42-AA1F-8F060B608336}" type="pres">
      <dgm:prSet presAssocID="{CEEDAF8E-8864-44BF-A0E5-1AD0805977A5}" presName="negativeSpace" presStyleCnt="0"/>
      <dgm:spPr/>
    </dgm:pt>
    <dgm:pt modelId="{EF1AC00F-8464-7C49-9E74-47A03816B912}" type="pres">
      <dgm:prSet presAssocID="{CEEDAF8E-8864-44BF-A0E5-1AD0805977A5}" presName="childText" presStyleLbl="conFgAcc1" presStyleIdx="1" presStyleCnt="4" custLinFactY="-8276" custLinFactNeighborX="-25503" custLinFactNeighborY="-100000">
        <dgm:presLayoutVars>
          <dgm:bulletEnabled val="1"/>
        </dgm:presLayoutVars>
      </dgm:prSet>
      <dgm:spPr/>
    </dgm:pt>
    <dgm:pt modelId="{575DAA5F-BF21-A044-B256-EBC10E47FED2}" type="pres">
      <dgm:prSet presAssocID="{F501A492-F3D2-497C-AC0B-8F405062FCBC}" presName="spaceBetweenRectangles" presStyleCnt="0"/>
      <dgm:spPr/>
    </dgm:pt>
    <dgm:pt modelId="{CE67C367-2DBC-1A47-9A64-1A845E985133}" type="pres">
      <dgm:prSet presAssocID="{D659ABD3-D95A-48ED-A2A4-6EE52D8C9078}" presName="parentLin" presStyleCnt="0"/>
      <dgm:spPr/>
    </dgm:pt>
    <dgm:pt modelId="{C063BAED-9E21-8B49-A53A-C4BC903E1DC2}" type="pres">
      <dgm:prSet presAssocID="{D659ABD3-D95A-48ED-A2A4-6EE52D8C9078}" presName="parentLeftMargin" presStyleLbl="node1" presStyleIdx="1" presStyleCnt="4"/>
      <dgm:spPr/>
    </dgm:pt>
    <dgm:pt modelId="{0AEADCC8-939A-4442-A000-DE246830AF88}" type="pres">
      <dgm:prSet presAssocID="{D659ABD3-D95A-48ED-A2A4-6EE52D8C9078}" presName="parentText" presStyleLbl="node1" presStyleIdx="2" presStyleCnt="4" custScaleY="290651" custLinFactY="26525" custLinFactNeighborX="-7562" custLinFactNeighborY="100000">
        <dgm:presLayoutVars>
          <dgm:chMax val="0"/>
          <dgm:bulletEnabled val="1"/>
        </dgm:presLayoutVars>
      </dgm:prSet>
      <dgm:spPr/>
    </dgm:pt>
    <dgm:pt modelId="{36C8437A-29F5-9C45-AE8C-EFC96CB41325}" type="pres">
      <dgm:prSet presAssocID="{D659ABD3-D95A-48ED-A2A4-6EE52D8C9078}" presName="negativeSpace" presStyleCnt="0"/>
      <dgm:spPr/>
    </dgm:pt>
    <dgm:pt modelId="{E8471BFB-56D4-4047-A0DB-0202BE5A707F}" type="pres">
      <dgm:prSet presAssocID="{D659ABD3-D95A-48ED-A2A4-6EE52D8C9078}" presName="childText" presStyleLbl="conFgAcc1" presStyleIdx="2" presStyleCnt="4">
        <dgm:presLayoutVars>
          <dgm:bulletEnabled val="1"/>
        </dgm:presLayoutVars>
      </dgm:prSet>
      <dgm:spPr/>
    </dgm:pt>
    <dgm:pt modelId="{ECE2C7BB-21BA-FC4E-94CF-A958DCFC54F1}" type="pres">
      <dgm:prSet presAssocID="{78784E79-403F-4DFF-8522-2B2C23443EFF}" presName="spaceBetweenRectangles" presStyleCnt="0"/>
      <dgm:spPr/>
    </dgm:pt>
    <dgm:pt modelId="{B5431B71-2998-6545-BF84-5C3399476DE1}" type="pres">
      <dgm:prSet presAssocID="{348829D2-6E96-4178-8F6C-6C4399C63EF7}" presName="parentLin" presStyleCnt="0"/>
      <dgm:spPr/>
    </dgm:pt>
    <dgm:pt modelId="{9CFF5DA7-FDCF-CC49-9763-EFD7D5A01C7E}" type="pres">
      <dgm:prSet presAssocID="{348829D2-6E96-4178-8F6C-6C4399C63EF7}" presName="parentLeftMargin" presStyleLbl="node1" presStyleIdx="2" presStyleCnt="4"/>
      <dgm:spPr/>
    </dgm:pt>
    <dgm:pt modelId="{043E0E20-8F20-994C-B1F7-955FC5CE5829}" type="pres">
      <dgm:prSet presAssocID="{348829D2-6E96-4178-8F6C-6C4399C63EF7}" presName="parentText" presStyleLbl="node1" presStyleIdx="3" presStyleCnt="4" custScaleY="281359" custLinFactY="70732" custLinFactNeighborX="-7562" custLinFactNeighborY="100000">
        <dgm:presLayoutVars>
          <dgm:chMax val="0"/>
          <dgm:bulletEnabled val="1"/>
        </dgm:presLayoutVars>
      </dgm:prSet>
      <dgm:spPr/>
    </dgm:pt>
    <dgm:pt modelId="{FF164838-F2A5-7647-872F-F1CC2CAE64AD}" type="pres">
      <dgm:prSet presAssocID="{348829D2-6E96-4178-8F6C-6C4399C63EF7}" presName="negativeSpace" presStyleCnt="0"/>
      <dgm:spPr/>
    </dgm:pt>
    <dgm:pt modelId="{11B9E911-45A1-D94B-AEFC-8A50B9FB8895}" type="pres">
      <dgm:prSet presAssocID="{348829D2-6E96-4178-8F6C-6C4399C63EF7}" presName="childText" presStyleLbl="conFgAcc1" presStyleIdx="3" presStyleCnt="4" custLinFactNeighborX="-1342" custLinFactNeighborY="-52933">
        <dgm:presLayoutVars>
          <dgm:bulletEnabled val="1"/>
        </dgm:presLayoutVars>
      </dgm:prSet>
      <dgm:spPr/>
    </dgm:pt>
  </dgm:ptLst>
  <dgm:cxnLst>
    <dgm:cxn modelId="{1ED63411-BE96-1741-A6D0-67730AF12270}" type="presOf" srcId="{D659ABD3-D95A-48ED-A2A4-6EE52D8C9078}" destId="{C063BAED-9E21-8B49-A53A-C4BC903E1DC2}" srcOrd="0" destOrd="0" presId="urn:microsoft.com/office/officeart/2005/8/layout/list1"/>
    <dgm:cxn modelId="{571BEC21-F14A-014B-9ECE-6E903CC0D18A}" type="presOf" srcId="{CEEDAF8E-8864-44BF-A0E5-1AD0805977A5}" destId="{C332228F-09D7-8D4F-8486-7F92F91D099A}" srcOrd="1" destOrd="0" presId="urn:microsoft.com/office/officeart/2005/8/layout/list1"/>
    <dgm:cxn modelId="{8CE9C533-114E-A24A-97A4-2580FA5C7A2D}" type="presOf" srcId="{8A26CF50-ABBB-4735-B2F5-2DB919E0A94E}" destId="{E9D3A4EC-F2FB-AA42-B445-4FA3EF14C8F6}" srcOrd="0" destOrd="0" presId="urn:microsoft.com/office/officeart/2005/8/layout/list1"/>
    <dgm:cxn modelId="{584CC53F-8901-7C4A-96BB-98796341A4AE}" type="presOf" srcId="{28C01F4B-420D-41FA-9E6B-85C3EEF7BA30}" destId="{EF1AC00F-8464-7C49-9E74-47A03816B912}" srcOrd="0" destOrd="0" presId="urn:microsoft.com/office/officeart/2005/8/layout/list1"/>
    <dgm:cxn modelId="{8C032B45-AEDE-DE48-A5FE-9124DE738D2F}" type="presOf" srcId="{D659ABD3-D95A-48ED-A2A4-6EE52D8C9078}" destId="{0AEADCC8-939A-4442-A000-DE246830AF88}" srcOrd="1" destOrd="0" presId="urn:microsoft.com/office/officeart/2005/8/layout/list1"/>
    <dgm:cxn modelId="{18BEAE4B-6D9A-4FEF-B385-6340E40CBE66}" srcId="{AF7D7BB0-46CF-4906-A7FA-5D11BF694ACD}" destId="{CEEDAF8E-8864-44BF-A0E5-1AD0805977A5}" srcOrd="1" destOrd="0" parTransId="{1B9DBF4B-B8C0-4F2E-86AA-13A82CEFEE91}" sibTransId="{F501A492-F3D2-497C-AC0B-8F405062FCBC}"/>
    <dgm:cxn modelId="{073A995A-0FAD-4AD8-B7F2-85C211677EC1}" srcId="{AF7D7BB0-46CF-4906-A7FA-5D11BF694ACD}" destId="{348829D2-6E96-4178-8F6C-6C4399C63EF7}" srcOrd="3" destOrd="0" parTransId="{4E9CBC53-5EF3-4A25-9092-F82D09CEEE8E}" sibTransId="{F447E6BD-EA7B-45A8-8E45-3F98E7AD3420}"/>
    <dgm:cxn modelId="{783B525D-85FF-48A3-B0E8-DF87242E7FC1}" srcId="{AF7D7BB0-46CF-4906-A7FA-5D11BF694ACD}" destId="{D659ABD3-D95A-48ED-A2A4-6EE52D8C9078}" srcOrd="2" destOrd="0" parTransId="{68501E12-8997-4270-B1D2-A832176490B1}" sibTransId="{78784E79-403F-4DFF-8522-2B2C23443EFF}"/>
    <dgm:cxn modelId="{FEC51E75-5E9A-714A-8AA0-A022C1E60529}" type="presOf" srcId="{AF7D7BB0-46CF-4906-A7FA-5D11BF694ACD}" destId="{1186E58C-53CC-7847-81DC-C006BCA1C304}" srcOrd="0" destOrd="0" presId="urn:microsoft.com/office/officeart/2005/8/layout/list1"/>
    <dgm:cxn modelId="{407C3B77-697F-DF4E-A279-157B3B43DF33}" type="presOf" srcId="{348829D2-6E96-4178-8F6C-6C4399C63EF7}" destId="{043E0E20-8F20-994C-B1F7-955FC5CE5829}" srcOrd="1" destOrd="0" presId="urn:microsoft.com/office/officeart/2005/8/layout/list1"/>
    <dgm:cxn modelId="{18AC627E-A80E-413D-88C5-FEF5EC4E515A}" srcId="{AF7D7BB0-46CF-4906-A7FA-5D11BF694ACD}" destId="{8A26CF50-ABBB-4735-B2F5-2DB919E0A94E}" srcOrd="0" destOrd="0" parTransId="{C8263A5B-2A29-41BD-ABD8-4DE77B3DC58B}" sibTransId="{9BABFF6D-D217-4CC3-839C-BF82DA7DB49E}"/>
    <dgm:cxn modelId="{69D62197-0650-A84D-BA1D-CFFE9027A4F4}" type="presOf" srcId="{348829D2-6E96-4178-8F6C-6C4399C63EF7}" destId="{9CFF5DA7-FDCF-CC49-9763-EFD7D5A01C7E}" srcOrd="0" destOrd="0" presId="urn:microsoft.com/office/officeart/2005/8/layout/list1"/>
    <dgm:cxn modelId="{68FA1EB0-B9B6-2D43-AF66-77B55CDE4AB5}" type="presOf" srcId="{CEEDAF8E-8864-44BF-A0E5-1AD0805977A5}" destId="{A1D34AE8-AD77-C643-9CCE-12B1BCA0CE5A}" srcOrd="0" destOrd="0" presId="urn:microsoft.com/office/officeart/2005/8/layout/list1"/>
    <dgm:cxn modelId="{E07888EB-9D21-FB48-98B8-5DB18826ED58}" type="presOf" srcId="{8A26CF50-ABBB-4735-B2F5-2DB919E0A94E}" destId="{1D94AC00-EA39-9C47-959C-0DCC0512FB0C}" srcOrd="1" destOrd="0" presId="urn:microsoft.com/office/officeart/2005/8/layout/list1"/>
    <dgm:cxn modelId="{6EFDB3FE-C23E-4AD9-B987-F45094087FB8}" srcId="{CEEDAF8E-8864-44BF-A0E5-1AD0805977A5}" destId="{28C01F4B-420D-41FA-9E6B-85C3EEF7BA30}" srcOrd="0" destOrd="0" parTransId="{55F1DE27-C2F3-4CBC-8D80-96FAFCAA0059}" sibTransId="{FF41A728-B035-43E3-8949-47F2498A14F9}"/>
    <dgm:cxn modelId="{130C46B5-4751-8949-AFA3-567D6ECBD6CD}" type="presParOf" srcId="{1186E58C-53CC-7847-81DC-C006BCA1C304}" destId="{50394AB6-53B3-F845-A1AA-BB02F01F313C}" srcOrd="0" destOrd="0" presId="urn:microsoft.com/office/officeart/2005/8/layout/list1"/>
    <dgm:cxn modelId="{011C971B-E567-814A-8658-195FDD79627F}" type="presParOf" srcId="{50394AB6-53B3-F845-A1AA-BB02F01F313C}" destId="{E9D3A4EC-F2FB-AA42-B445-4FA3EF14C8F6}" srcOrd="0" destOrd="0" presId="urn:microsoft.com/office/officeart/2005/8/layout/list1"/>
    <dgm:cxn modelId="{BEB47C9E-7558-184B-BEA1-94637F2CF997}" type="presParOf" srcId="{50394AB6-53B3-F845-A1AA-BB02F01F313C}" destId="{1D94AC00-EA39-9C47-959C-0DCC0512FB0C}" srcOrd="1" destOrd="0" presId="urn:microsoft.com/office/officeart/2005/8/layout/list1"/>
    <dgm:cxn modelId="{F677D6EB-EB75-5B4E-B066-41A3DCAB13EB}" type="presParOf" srcId="{1186E58C-53CC-7847-81DC-C006BCA1C304}" destId="{4591CC91-1B9F-1A4D-8C9B-36F25DCD6449}" srcOrd="1" destOrd="0" presId="urn:microsoft.com/office/officeart/2005/8/layout/list1"/>
    <dgm:cxn modelId="{A1F8673B-B96A-764C-8CCF-A24528FEE9DD}" type="presParOf" srcId="{1186E58C-53CC-7847-81DC-C006BCA1C304}" destId="{B68AF7FD-261A-8F49-92C8-E4AAD7C8A81C}" srcOrd="2" destOrd="0" presId="urn:microsoft.com/office/officeart/2005/8/layout/list1"/>
    <dgm:cxn modelId="{62E83F0B-834E-2746-8F07-E1F33FE4A0A8}" type="presParOf" srcId="{1186E58C-53CC-7847-81DC-C006BCA1C304}" destId="{1765AF47-4B6B-EB4D-A468-895ED25104D6}" srcOrd="3" destOrd="0" presId="urn:microsoft.com/office/officeart/2005/8/layout/list1"/>
    <dgm:cxn modelId="{DE8DC18F-A8CE-C140-898C-BF59F00A7DAC}" type="presParOf" srcId="{1186E58C-53CC-7847-81DC-C006BCA1C304}" destId="{47143B39-90D2-E749-BD49-2FA2A7264604}" srcOrd="4" destOrd="0" presId="urn:microsoft.com/office/officeart/2005/8/layout/list1"/>
    <dgm:cxn modelId="{6CE7D6E4-C141-9F49-9B08-BFD5866512FC}" type="presParOf" srcId="{47143B39-90D2-E749-BD49-2FA2A7264604}" destId="{A1D34AE8-AD77-C643-9CCE-12B1BCA0CE5A}" srcOrd="0" destOrd="0" presId="urn:microsoft.com/office/officeart/2005/8/layout/list1"/>
    <dgm:cxn modelId="{E7DF29F5-1037-6241-BC46-6A02404953A6}" type="presParOf" srcId="{47143B39-90D2-E749-BD49-2FA2A7264604}" destId="{C332228F-09D7-8D4F-8486-7F92F91D099A}" srcOrd="1" destOrd="0" presId="urn:microsoft.com/office/officeart/2005/8/layout/list1"/>
    <dgm:cxn modelId="{8CF08390-C649-104F-9EC0-C672A10C5CDC}" type="presParOf" srcId="{1186E58C-53CC-7847-81DC-C006BCA1C304}" destId="{8988C608-F6FF-6D42-AA1F-8F060B608336}" srcOrd="5" destOrd="0" presId="urn:microsoft.com/office/officeart/2005/8/layout/list1"/>
    <dgm:cxn modelId="{129054AA-9D38-BB46-8CD0-AE6DB531E4D1}" type="presParOf" srcId="{1186E58C-53CC-7847-81DC-C006BCA1C304}" destId="{EF1AC00F-8464-7C49-9E74-47A03816B912}" srcOrd="6" destOrd="0" presId="urn:microsoft.com/office/officeart/2005/8/layout/list1"/>
    <dgm:cxn modelId="{25CAC81C-221E-3F4D-8D39-3754589401A0}" type="presParOf" srcId="{1186E58C-53CC-7847-81DC-C006BCA1C304}" destId="{575DAA5F-BF21-A044-B256-EBC10E47FED2}" srcOrd="7" destOrd="0" presId="urn:microsoft.com/office/officeart/2005/8/layout/list1"/>
    <dgm:cxn modelId="{38B76B83-F7F7-A64E-9EC0-473C45851A34}" type="presParOf" srcId="{1186E58C-53CC-7847-81DC-C006BCA1C304}" destId="{CE67C367-2DBC-1A47-9A64-1A845E985133}" srcOrd="8" destOrd="0" presId="urn:microsoft.com/office/officeart/2005/8/layout/list1"/>
    <dgm:cxn modelId="{1901D05F-3667-8E4F-B309-F85582A7308E}" type="presParOf" srcId="{CE67C367-2DBC-1A47-9A64-1A845E985133}" destId="{C063BAED-9E21-8B49-A53A-C4BC903E1DC2}" srcOrd="0" destOrd="0" presId="urn:microsoft.com/office/officeart/2005/8/layout/list1"/>
    <dgm:cxn modelId="{F789A696-869C-9F4C-8FA9-4BF148D24610}" type="presParOf" srcId="{CE67C367-2DBC-1A47-9A64-1A845E985133}" destId="{0AEADCC8-939A-4442-A000-DE246830AF88}" srcOrd="1" destOrd="0" presId="urn:microsoft.com/office/officeart/2005/8/layout/list1"/>
    <dgm:cxn modelId="{54BB002E-7374-E04F-AE60-732E10C9F2F3}" type="presParOf" srcId="{1186E58C-53CC-7847-81DC-C006BCA1C304}" destId="{36C8437A-29F5-9C45-AE8C-EFC96CB41325}" srcOrd="9" destOrd="0" presId="urn:microsoft.com/office/officeart/2005/8/layout/list1"/>
    <dgm:cxn modelId="{0D8BC429-ED51-0F49-8838-A51A7BC952DB}" type="presParOf" srcId="{1186E58C-53CC-7847-81DC-C006BCA1C304}" destId="{E8471BFB-56D4-4047-A0DB-0202BE5A707F}" srcOrd="10" destOrd="0" presId="urn:microsoft.com/office/officeart/2005/8/layout/list1"/>
    <dgm:cxn modelId="{5B54F677-09D4-2646-9B4A-5B4385215909}" type="presParOf" srcId="{1186E58C-53CC-7847-81DC-C006BCA1C304}" destId="{ECE2C7BB-21BA-FC4E-94CF-A958DCFC54F1}" srcOrd="11" destOrd="0" presId="urn:microsoft.com/office/officeart/2005/8/layout/list1"/>
    <dgm:cxn modelId="{E2DDFDC3-D4EB-5742-822C-B8200BA74862}" type="presParOf" srcId="{1186E58C-53CC-7847-81DC-C006BCA1C304}" destId="{B5431B71-2998-6545-BF84-5C3399476DE1}" srcOrd="12" destOrd="0" presId="urn:microsoft.com/office/officeart/2005/8/layout/list1"/>
    <dgm:cxn modelId="{933D8615-AB65-2342-AAC6-32C09E992BD0}" type="presParOf" srcId="{B5431B71-2998-6545-BF84-5C3399476DE1}" destId="{9CFF5DA7-FDCF-CC49-9763-EFD7D5A01C7E}" srcOrd="0" destOrd="0" presId="urn:microsoft.com/office/officeart/2005/8/layout/list1"/>
    <dgm:cxn modelId="{C2FCB52F-9D5B-C444-8FA3-EF3D4656FB37}" type="presParOf" srcId="{B5431B71-2998-6545-BF84-5C3399476DE1}" destId="{043E0E20-8F20-994C-B1F7-955FC5CE5829}" srcOrd="1" destOrd="0" presId="urn:microsoft.com/office/officeart/2005/8/layout/list1"/>
    <dgm:cxn modelId="{143A497A-8E7C-4042-B090-C098A93EE1C8}" type="presParOf" srcId="{1186E58C-53CC-7847-81DC-C006BCA1C304}" destId="{FF164838-F2A5-7647-872F-F1CC2CAE64AD}" srcOrd="13" destOrd="0" presId="urn:microsoft.com/office/officeart/2005/8/layout/list1"/>
    <dgm:cxn modelId="{9EF6A057-84C7-0440-9FE3-4103ED0D3D8F}" type="presParOf" srcId="{1186E58C-53CC-7847-81DC-C006BCA1C304}" destId="{11B9E911-45A1-D94B-AEFC-8A50B9FB889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7417CA1-2FEB-4191-9844-8A417AD1333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B39505F-1FDC-4394-827A-701CF373F361}">
      <dgm:prSet/>
      <dgm:spPr/>
      <dgm:t>
        <a:bodyPr/>
        <a:lstStyle/>
        <a:p>
          <a:r>
            <a:rPr lang="en-US"/>
            <a:t>Effects of cannabis appear 5-10 minutes after it is smoked.</a:t>
          </a:r>
        </a:p>
      </dgm:t>
    </dgm:pt>
    <dgm:pt modelId="{FE9AA433-1F38-4AE1-8F14-3ABECA2BD20A}" type="parTrans" cxnId="{462D954F-073C-41C3-8675-1A6CAE1CFDEF}">
      <dgm:prSet/>
      <dgm:spPr/>
      <dgm:t>
        <a:bodyPr/>
        <a:lstStyle/>
        <a:p>
          <a:endParaRPr lang="en-US"/>
        </a:p>
      </dgm:t>
    </dgm:pt>
    <dgm:pt modelId="{AD7E5101-8807-4D2E-A3EB-85F5A15DFF59}" type="sibTrans" cxnId="{462D954F-073C-41C3-8675-1A6CAE1CFDEF}">
      <dgm:prSet/>
      <dgm:spPr/>
      <dgm:t>
        <a:bodyPr/>
        <a:lstStyle/>
        <a:p>
          <a:endParaRPr lang="en-US"/>
        </a:p>
      </dgm:t>
    </dgm:pt>
    <dgm:pt modelId="{BBF19A77-8608-4158-9BF0-23603CB3B65B}">
      <dgm:prSet/>
      <dgm:spPr/>
      <dgm:t>
        <a:bodyPr/>
        <a:lstStyle/>
        <a:p>
          <a:r>
            <a:rPr lang="en-US"/>
            <a:t>We see changes in perception, cognition and mood.</a:t>
          </a:r>
        </a:p>
      </dgm:t>
    </dgm:pt>
    <dgm:pt modelId="{B46967AA-6FC8-44F4-B0B3-E651F8F7BDB6}" type="parTrans" cxnId="{3DAC4F0D-BE29-42BA-93AF-05FB3BF23218}">
      <dgm:prSet/>
      <dgm:spPr/>
      <dgm:t>
        <a:bodyPr/>
        <a:lstStyle/>
        <a:p>
          <a:endParaRPr lang="en-US"/>
        </a:p>
      </dgm:t>
    </dgm:pt>
    <dgm:pt modelId="{84843BED-459C-4397-B168-B91D59978841}" type="sibTrans" cxnId="{3DAC4F0D-BE29-42BA-93AF-05FB3BF23218}">
      <dgm:prSet/>
      <dgm:spPr/>
      <dgm:t>
        <a:bodyPr/>
        <a:lstStyle/>
        <a:p>
          <a:endParaRPr lang="en-US"/>
        </a:p>
      </dgm:t>
    </dgm:pt>
    <dgm:pt modelId="{C1A2EFAE-E74C-4356-BF1D-FA0BC10E3A72}">
      <dgm:prSet/>
      <dgm:spPr/>
      <dgm:t>
        <a:bodyPr/>
        <a:lstStyle/>
        <a:p>
          <a:r>
            <a:rPr lang="en-US" dirty="0"/>
            <a:t>Cognitive effects include impaired short term memory, impaired attention and concentration, inability to track thoughts, rapid flow of ideas, poor judgment.</a:t>
          </a:r>
        </a:p>
      </dgm:t>
    </dgm:pt>
    <dgm:pt modelId="{01FBF677-25E3-4FE2-BC06-5ED0F52D0B6D}" type="parTrans" cxnId="{F5D0AFC5-16BA-4659-890A-DBB1EBF4EBEE}">
      <dgm:prSet/>
      <dgm:spPr/>
      <dgm:t>
        <a:bodyPr/>
        <a:lstStyle/>
        <a:p>
          <a:endParaRPr lang="en-US"/>
        </a:p>
      </dgm:t>
    </dgm:pt>
    <dgm:pt modelId="{044F262E-CFB5-4667-A9EA-F37AD704C82E}" type="sibTrans" cxnId="{F5D0AFC5-16BA-4659-890A-DBB1EBF4EBEE}">
      <dgm:prSet/>
      <dgm:spPr/>
      <dgm:t>
        <a:bodyPr/>
        <a:lstStyle/>
        <a:p>
          <a:endParaRPr lang="en-US"/>
        </a:p>
      </dgm:t>
    </dgm:pt>
    <dgm:pt modelId="{016A4E90-BA36-4559-ACF1-0FE084FF7F8A}">
      <dgm:prSet/>
      <dgm:spPr/>
      <dgm:t>
        <a:bodyPr/>
        <a:lstStyle/>
        <a:p>
          <a:r>
            <a:rPr lang="en-US"/>
            <a:t>Perceptual alterations include heightened sensitivity to all sensory modalities, colors and sounds seem brighter and richer, distortion of time, body image, depersonalization, illusions, hallucinations and sysnesthesias.</a:t>
          </a:r>
        </a:p>
      </dgm:t>
    </dgm:pt>
    <dgm:pt modelId="{A1EDA235-8BC9-47C4-9218-5C576B0215AF}" type="parTrans" cxnId="{BA448C6D-6773-4EF0-8766-A5B204DAF8EF}">
      <dgm:prSet/>
      <dgm:spPr/>
      <dgm:t>
        <a:bodyPr/>
        <a:lstStyle/>
        <a:p>
          <a:endParaRPr lang="en-US"/>
        </a:p>
      </dgm:t>
    </dgm:pt>
    <dgm:pt modelId="{198C7727-0D88-4F69-BA05-56DDC65710F7}" type="sibTrans" cxnId="{BA448C6D-6773-4EF0-8766-A5B204DAF8EF}">
      <dgm:prSet/>
      <dgm:spPr/>
      <dgm:t>
        <a:bodyPr/>
        <a:lstStyle/>
        <a:p>
          <a:endParaRPr lang="en-US"/>
        </a:p>
      </dgm:t>
    </dgm:pt>
    <dgm:pt modelId="{3D306E67-2A07-48B4-8203-826A8281E292}">
      <dgm:prSet/>
      <dgm:spPr/>
      <dgm:t>
        <a:bodyPr/>
        <a:lstStyle/>
        <a:p>
          <a:r>
            <a:rPr lang="en-US"/>
            <a:t>One feels euphoric, calm, relaxed, mellow, apathetic and drowsy.</a:t>
          </a:r>
        </a:p>
      </dgm:t>
    </dgm:pt>
    <dgm:pt modelId="{8E38D73D-7CEF-4DE1-B87A-E45F36210089}" type="parTrans" cxnId="{A69D77AE-3FF2-4D76-96F7-425238F11CD4}">
      <dgm:prSet/>
      <dgm:spPr/>
      <dgm:t>
        <a:bodyPr/>
        <a:lstStyle/>
        <a:p>
          <a:endParaRPr lang="en-US"/>
        </a:p>
      </dgm:t>
    </dgm:pt>
    <dgm:pt modelId="{D2F0E0A2-4E43-441E-9576-648D90C3F5D8}" type="sibTrans" cxnId="{A69D77AE-3FF2-4D76-96F7-425238F11CD4}">
      <dgm:prSet/>
      <dgm:spPr/>
      <dgm:t>
        <a:bodyPr/>
        <a:lstStyle/>
        <a:p>
          <a:endParaRPr lang="en-US"/>
        </a:p>
      </dgm:t>
    </dgm:pt>
    <dgm:pt modelId="{D5F64804-684E-4FA6-B6BC-DBF47DF88B98}" type="pres">
      <dgm:prSet presAssocID="{87417CA1-2FEB-4191-9844-8A417AD1333C}" presName="root" presStyleCnt="0">
        <dgm:presLayoutVars>
          <dgm:dir/>
          <dgm:resizeHandles val="exact"/>
        </dgm:presLayoutVars>
      </dgm:prSet>
      <dgm:spPr/>
    </dgm:pt>
    <dgm:pt modelId="{153D4032-42A2-4984-A33E-05C379CC03ED}" type="pres">
      <dgm:prSet presAssocID="{FB39505F-1FDC-4394-827A-701CF373F361}" presName="compNode" presStyleCnt="0"/>
      <dgm:spPr/>
    </dgm:pt>
    <dgm:pt modelId="{EA764B2F-CB28-495D-8055-5BEAF63F85E7}" type="pres">
      <dgm:prSet presAssocID="{FB39505F-1FDC-4394-827A-701CF373F361}" presName="bgRect" presStyleLbl="bgShp" presStyleIdx="0" presStyleCnt="5"/>
      <dgm:spPr/>
    </dgm:pt>
    <dgm:pt modelId="{98DFDDA3-7063-4877-B8CA-F76600D5C456}" type="pres">
      <dgm:prSet presAssocID="{FB39505F-1FDC-4394-827A-701CF373F36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C3419F7F-B8F6-4D70-A948-202225C5B1C1}" type="pres">
      <dgm:prSet presAssocID="{FB39505F-1FDC-4394-827A-701CF373F361}" presName="spaceRect" presStyleCnt="0"/>
      <dgm:spPr/>
    </dgm:pt>
    <dgm:pt modelId="{E02B7B7C-6B17-490A-8886-6CCC38A532A3}" type="pres">
      <dgm:prSet presAssocID="{FB39505F-1FDC-4394-827A-701CF373F361}" presName="parTx" presStyleLbl="revTx" presStyleIdx="0" presStyleCnt="5">
        <dgm:presLayoutVars>
          <dgm:chMax val="0"/>
          <dgm:chPref val="0"/>
        </dgm:presLayoutVars>
      </dgm:prSet>
      <dgm:spPr/>
    </dgm:pt>
    <dgm:pt modelId="{579233BB-B3AE-4C72-83A8-4EB1C29020DE}" type="pres">
      <dgm:prSet presAssocID="{AD7E5101-8807-4D2E-A3EB-85F5A15DFF59}" presName="sibTrans" presStyleCnt="0"/>
      <dgm:spPr/>
    </dgm:pt>
    <dgm:pt modelId="{E4996A97-BC1F-4590-9755-5AE27DD6C030}" type="pres">
      <dgm:prSet presAssocID="{BBF19A77-8608-4158-9BF0-23603CB3B65B}" presName="compNode" presStyleCnt="0"/>
      <dgm:spPr/>
    </dgm:pt>
    <dgm:pt modelId="{9F24F269-2211-412E-95F5-A2C1922BC56E}" type="pres">
      <dgm:prSet presAssocID="{BBF19A77-8608-4158-9BF0-23603CB3B65B}" presName="bgRect" presStyleLbl="bgShp" presStyleIdx="1" presStyleCnt="5"/>
      <dgm:spPr/>
    </dgm:pt>
    <dgm:pt modelId="{BEA731A0-E5A4-4B0F-A42C-3E1469835463}" type="pres">
      <dgm:prSet presAssocID="{BBF19A77-8608-4158-9BF0-23603CB3B65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A4E7AF23-C9F9-4124-BA7A-76895E9594E4}" type="pres">
      <dgm:prSet presAssocID="{BBF19A77-8608-4158-9BF0-23603CB3B65B}" presName="spaceRect" presStyleCnt="0"/>
      <dgm:spPr/>
    </dgm:pt>
    <dgm:pt modelId="{E7A807F5-0C7B-468D-BC7E-63C40463E3CC}" type="pres">
      <dgm:prSet presAssocID="{BBF19A77-8608-4158-9BF0-23603CB3B65B}" presName="parTx" presStyleLbl="revTx" presStyleIdx="1" presStyleCnt="5">
        <dgm:presLayoutVars>
          <dgm:chMax val="0"/>
          <dgm:chPref val="0"/>
        </dgm:presLayoutVars>
      </dgm:prSet>
      <dgm:spPr/>
    </dgm:pt>
    <dgm:pt modelId="{FF9197DC-AAD0-4C23-B1D6-B643B041B78A}" type="pres">
      <dgm:prSet presAssocID="{84843BED-459C-4397-B168-B91D59978841}" presName="sibTrans" presStyleCnt="0"/>
      <dgm:spPr/>
    </dgm:pt>
    <dgm:pt modelId="{9D5D1B71-52F2-4D3A-8DC8-91909399BA86}" type="pres">
      <dgm:prSet presAssocID="{C1A2EFAE-E74C-4356-BF1D-FA0BC10E3A72}" presName="compNode" presStyleCnt="0"/>
      <dgm:spPr/>
    </dgm:pt>
    <dgm:pt modelId="{3A2E26F0-087E-4B04-9B42-7EB97FD2BA62}" type="pres">
      <dgm:prSet presAssocID="{C1A2EFAE-E74C-4356-BF1D-FA0BC10E3A72}" presName="bgRect" presStyleLbl="bgShp" presStyleIdx="2" presStyleCnt="5"/>
      <dgm:spPr/>
    </dgm:pt>
    <dgm:pt modelId="{02DE073F-3F1C-4286-BCBE-1A19C5293352}" type="pres">
      <dgm:prSet presAssocID="{C1A2EFAE-E74C-4356-BF1D-FA0BC10E3A7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61054E94-E080-4683-9049-588B7EDE94E7}" type="pres">
      <dgm:prSet presAssocID="{C1A2EFAE-E74C-4356-BF1D-FA0BC10E3A72}" presName="spaceRect" presStyleCnt="0"/>
      <dgm:spPr/>
    </dgm:pt>
    <dgm:pt modelId="{CAEDD458-F604-4A65-BD7A-87676D098864}" type="pres">
      <dgm:prSet presAssocID="{C1A2EFAE-E74C-4356-BF1D-FA0BC10E3A72}" presName="parTx" presStyleLbl="revTx" presStyleIdx="2" presStyleCnt="5">
        <dgm:presLayoutVars>
          <dgm:chMax val="0"/>
          <dgm:chPref val="0"/>
        </dgm:presLayoutVars>
      </dgm:prSet>
      <dgm:spPr/>
    </dgm:pt>
    <dgm:pt modelId="{D57152E4-289C-44A0-B4BF-D6B97F258BE4}" type="pres">
      <dgm:prSet presAssocID="{044F262E-CFB5-4667-A9EA-F37AD704C82E}" presName="sibTrans" presStyleCnt="0"/>
      <dgm:spPr/>
    </dgm:pt>
    <dgm:pt modelId="{410EFAA8-ADF8-40D3-B10C-ACEA03E80459}" type="pres">
      <dgm:prSet presAssocID="{016A4E90-BA36-4559-ACF1-0FE084FF7F8A}" presName="compNode" presStyleCnt="0"/>
      <dgm:spPr/>
    </dgm:pt>
    <dgm:pt modelId="{F47E77DA-8A44-4BE7-B0B0-3E535E57F75B}" type="pres">
      <dgm:prSet presAssocID="{016A4E90-BA36-4559-ACF1-0FE084FF7F8A}" presName="bgRect" presStyleLbl="bgShp" presStyleIdx="3" presStyleCnt="5"/>
      <dgm:spPr/>
    </dgm:pt>
    <dgm:pt modelId="{7629EED6-7E20-48A2-90C6-06999FDB4486}" type="pres">
      <dgm:prSet presAssocID="{016A4E90-BA36-4559-ACF1-0FE084FF7F8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71D3249E-99CC-4F10-9638-5019E0C3310B}" type="pres">
      <dgm:prSet presAssocID="{016A4E90-BA36-4559-ACF1-0FE084FF7F8A}" presName="spaceRect" presStyleCnt="0"/>
      <dgm:spPr/>
    </dgm:pt>
    <dgm:pt modelId="{A92B920D-42DA-4A9A-A9BB-3738D73F99FB}" type="pres">
      <dgm:prSet presAssocID="{016A4E90-BA36-4559-ACF1-0FE084FF7F8A}" presName="parTx" presStyleLbl="revTx" presStyleIdx="3" presStyleCnt="5">
        <dgm:presLayoutVars>
          <dgm:chMax val="0"/>
          <dgm:chPref val="0"/>
        </dgm:presLayoutVars>
      </dgm:prSet>
      <dgm:spPr/>
    </dgm:pt>
    <dgm:pt modelId="{F2E949A1-5770-41F0-8697-DD9215A14E2A}" type="pres">
      <dgm:prSet presAssocID="{198C7727-0D88-4F69-BA05-56DDC65710F7}" presName="sibTrans" presStyleCnt="0"/>
      <dgm:spPr/>
    </dgm:pt>
    <dgm:pt modelId="{B81F262C-D2DA-4D97-8E49-F68373CFC4A0}" type="pres">
      <dgm:prSet presAssocID="{3D306E67-2A07-48B4-8203-826A8281E292}" presName="compNode" presStyleCnt="0"/>
      <dgm:spPr/>
    </dgm:pt>
    <dgm:pt modelId="{9467524A-7447-4B0D-8F32-5BFAF1CEE557}" type="pres">
      <dgm:prSet presAssocID="{3D306E67-2A07-48B4-8203-826A8281E292}" presName="bgRect" presStyleLbl="bgShp" presStyleIdx="4" presStyleCnt="5"/>
      <dgm:spPr/>
    </dgm:pt>
    <dgm:pt modelId="{A75D0951-0632-4507-B9A8-37DFF1C7667D}" type="pres">
      <dgm:prSet presAssocID="{3D306E67-2A07-48B4-8203-826A8281E29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ngel Face with Solid Fill"/>
        </a:ext>
      </dgm:extLst>
    </dgm:pt>
    <dgm:pt modelId="{D0481EE8-0845-4628-BD46-927AD0AA52CA}" type="pres">
      <dgm:prSet presAssocID="{3D306E67-2A07-48B4-8203-826A8281E292}" presName="spaceRect" presStyleCnt="0"/>
      <dgm:spPr/>
    </dgm:pt>
    <dgm:pt modelId="{59785FF8-05CC-4DC3-93AF-6150CE9E2AD3}" type="pres">
      <dgm:prSet presAssocID="{3D306E67-2A07-48B4-8203-826A8281E292}" presName="parTx" presStyleLbl="revTx" presStyleIdx="4" presStyleCnt="5">
        <dgm:presLayoutVars>
          <dgm:chMax val="0"/>
          <dgm:chPref val="0"/>
        </dgm:presLayoutVars>
      </dgm:prSet>
      <dgm:spPr/>
    </dgm:pt>
  </dgm:ptLst>
  <dgm:cxnLst>
    <dgm:cxn modelId="{21128302-05CC-4BEB-951A-D4F350F6FC2F}" type="presOf" srcId="{FB39505F-1FDC-4394-827A-701CF373F361}" destId="{E02B7B7C-6B17-490A-8886-6CCC38A532A3}" srcOrd="0" destOrd="0" presId="urn:microsoft.com/office/officeart/2018/2/layout/IconVerticalSolidList"/>
    <dgm:cxn modelId="{3DAC4F0D-BE29-42BA-93AF-05FB3BF23218}" srcId="{87417CA1-2FEB-4191-9844-8A417AD1333C}" destId="{BBF19A77-8608-4158-9BF0-23603CB3B65B}" srcOrd="1" destOrd="0" parTransId="{B46967AA-6FC8-44F4-B0B3-E651F8F7BDB6}" sibTransId="{84843BED-459C-4397-B168-B91D59978841}"/>
    <dgm:cxn modelId="{C22FAE33-9568-4BAF-8C7C-3A1918CA9472}" type="presOf" srcId="{3D306E67-2A07-48B4-8203-826A8281E292}" destId="{59785FF8-05CC-4DC3-93AF-6150CE9E2AD3}" srcOrd="0" destOrd="0" presId="urn:microsoft.com/office/officeart/2018/2/layout/IconVerticalSolidList"/>
    <dgm:cxn modelId="{D0F57545-E370-43FC-B28F-E4752EF5CECF}" type="presOf" srcId="{016A4E90-BA36-4559-ACF1-0FE084FF7F8A}" destId="{A92B920D-42DA-4A9A-A9BB-3738D73F99FB}" srcOrd="0" destOrd="0" presId="urn:microsoft.com/office/officeart/2018/2/layout/IconVerticalSolidList"/>
    <dgm:cxn modelId="{462D954F-073C-41C3-8675-1A6CAE1CFDEF}" srcId="{87417CA1-2FEB-4191-9844-8A417AD1333C}" destId="{FB39505F-1FDC-4394-827A-701CF373F361}" srcOrd="0" destOrd="0" parTransId="{FE9AA433-1F38-4AE1-8F14-3ABECA2BD20A}" sibTransId="{AD7E5101-8807-4D2E-A3EB-85F5A15DFF59}"/>
    <dgm:cxn modelId="{BA448C6D-6773-4EF0-8766-A5B204DAF8EF}" srcId="{87417CA1-2FEB-4191-9844-8A417AD1333C}" destId="{016A4E90-BA36-4559-ACF1-0FE084FF7F8A}" srcOrd="3" destOrd="0" parTransId="{A1EDA235-8BC9-47C4-9218-5C576B0215AF}" sibTransId="{198C7727-0D88-4F69-BA05-56DDC65710F7}"/>
    <dgm:cxn modelId="{B7427273-8FA5-431C-81FD-06886CD3C8EA}" type="presOf" srcId="{C1A2EFAE-E74C-4356-BF1D-FA0BC10E3A72}" destId="{CAEDD458-F604-4A65-BD7A-87676D098864}" srcOrd="0" destOrd="0" presId="urn:microsoft.com/office/officeart/2018/2/layout/IconVerticalSolidList"/>
    <dgm:cxn modelId="{A7630475-B5AF-431E-96FB-BAC6B443AAF2}" type="presOf" srcId="{BBF19A77-8608-4158-9BF0-23603CB3B65B}" destId="{E7A807F5-0C7B-468D-BC7E-63C40463E3CC}" srcOrd="0" destOrd="0" presId="urn:microsoft.com/office/officeart/2018/2/layout/IconVerticalSolidList"/>
    <dgm:cxn modelId="{A69D77AE-3FF2-4D76-96F7-425238F11CD4}" srcId="{87417CA1-2FEB-4191-9844-8A417AD1333C}" destId="{3D306E67-2A07-48B4-8203-826A8281E292}" srcOrd="4" destOrd="0" parTransId="{8E38D73D-7CEF-4DE1-B87A-E45F36210089}" sibTransId="{D2F0E0A2-4E43-441E-9576-648D90C3F5D8}"/>
    <dgm:cxn modelId="{F5D0AFC5-16BA-4659-890A-DBB1EBF4EBEE}" srcId="{87417CA1-2FEB-4191-9844-8A417AD1333C}" destId="{C1A2EFAE-E74C-4356-BF1D-FA0BC10E3A72}" srcOrd="2" destOrd="0" parTransId="{01FBF677-25E3-4FE2-BC06-5ED0F52D0B6D}" sibTransId="{044F262E-CFB5-4667-A9EA-F37AD704C82E}"/>
    <dgm:cxn modelId="{189F84E7-F6D7-40D7-A7A7-094C1EF0534F}" type="presOf" srcId="{87417CA1-2FEB-4191-9844-8A417AD1333C}" destId="{D5F64804-684E-4FA6-B6BC-DBF47DF88B98}" srcOrd="0" destOrd="0" presId="urn:microsoft.com/office/officeart/2018/2/layout/IconVerticalSolidList"/>
    <dgm:cxn modelId="{08114FDD-F6FB-4364-A860-230C123A2A93}" type="presParOf" srcId="{D5F64804-684E-4FA6-B6BC-DBF47DF88B98}" destId="{153D4032-42A2-4984-A33E-05C379CC03ED}" srcOrd="0" destOrd="0" presId="urn:microsoft.com/office/officeart/2018/2/layout/IconVerticalSolidList"/>
    <dgm:cxn modelId="{CAF2AF56-A605-47BA-A4F0-FB1310EBDDF2}" type="presParOf" srcId="{153D4032-42A2-4984-A33E-05C379CC03ED}" destId="{EA764B2F-CB28-495D-8055-5BEAF63F85E7}" srcOrd="0" destOrd="0" presId="urn:microsoft.com/office/officeart/2018/2/layout/IconVerticalSolidList"/>
    <dgm:cxn modelId="{CB0F29D2-89C8-42C3-A55A-AF0095D03A06}" type="presParOf" srcId="{153D4032-42A2-4984-A33E-05C379CC03ED}" destId="{98DFDDA3-7063-4877-B8CA-F76600D5C456}" srcOrd="1" destOrd="0" presId="urn:microsoft.com/office/officeart/2018/2/layout/IconVerticalSolidList"/>
    <dgm:cxn modelId="{8D9B1BB2-3AA0-4CA5-B01A-A51B84BEC93C}" type="presParOf" srcId="{153D4032-42A2-4984-A33E-05C379CC03ED}" destId="{C3419F7F-B8F6-4D70-A948-202225C5B1C1}" srcOrd="2" destOrd="0" presId="urn:microsoft.com/office/officeart/2018/2/layout/IconVerticalSolidList"/>
    <dgm:cxn modelId="{D4B9CA0F-2FD2-49A2-BFA6-37FC96B1BDAC}" type="presParOf" srcId="{153D4032-42A2-4984-A33E-05C379CC03ED}" destId="{E02B7B7C-6B17-490A-8886-6CCC38A532A3}" srcOrd="3" destOrd="0" presId="urn:microsoft.com/office/officeart/2018/2/layout/IconVerticalSolidList"/>
    <dgm:cxn modelId="{8254B586-3A7A-453F-B025-F45A2C2B93B3}" type="presParOf" srcId="{D5F64804-684E-4FA6-B6BC-DBF47DF88B98}" destId="{579233BB-B3AE-4C72-83A8-4EB1C29020DE}" srcOrd="1" destOrd="0" presId="urn:microsoft.com/office/officeart/2018/2/layout/IconVerticalSolidList"/>
    <dgm:cxn modelId="{7A51087B-CBA6-4061-90A6-0CEA8EA9C263}" type="presParOf" srcId="{D5F64804-684E-4FA6-B6BC-DBF47DF88B98}" destId="{E4996A97-BC1F-4590-9755-5AE27DD6C030}" srcOrd="2" destOrd="0" presId="urn:microsoft.com/office/officeart/2018/2/layout/IconVerticalSolidList"/>
    <dgm:cxn modelId="{F3280EC8-8DDD-4D28-A73D-9685736DC94A}" type="presParOf" srcId="{E4996A97-BC1F-4590-9755-5AE27DD6C030}" destId="{9F24F269-2211-412E-95F5-A2C1922BC56E}" srcOrd="0" destOrd="0" presId="urn:microsoft.com/office/officeart/2018/2/layout/IconVerticalSolidList"/>
    <dgm:cxn modelId="{7F7B0752-96C2-4E48-94BF-250054BF38B5}" type="presParOf" srcId="{E4996A97-BC1F-4590-9755-5AE27DD6C030}" destId="{BEA731A0-E5A4-4B0F-A42C-3E1469835463}" srcOrd="1" destOrd="0" presId="urn:microsoft.com/office/officeart/2018/2/layout/IconVerticalSolidList"/>
    <dgm:cxn modelId="{1FCBE351-CD5E-4BC4-843A-833357C64EFB}" type="presParOf" srcId="{E4996A97-BC1F-4590-9755-5AE27DD6C030}" destId="{A4E7AF23-C9F9-4124-BA7A-76895E9594E4}" srcOrd="2" destOrd="0" presId="urn:microsoft.com/office/officeart/2018/2/layout/IconVerticalSolidList"/>
    <dgm:cxn modelId="{46260197-9C9E-4C9B-80C1-89BAA95D04E9}" type="presParOf" srcId="{E4996A97-BC1F-4590-9755-5AE27DD6C030}" destId="{E7A807F5-0C7B-468D-BC7E-63C40463E3CC}" srcOrd="3" destOrd="0" presId="urn:microsoft.com/office/officeart/2018/2/layout/IconVerticalSolidList"/>
    <dgm:cxn modelId="{3E466895-8E33-449C-BF5B-BF4486C56EA9}" type="presParOf" srcId="{D5F64804-684E-4FA6-B6BC-DBF47DF88B98}" destId="{FF9197DC-AAD0-4C23-B1D6-B643B041B78A}" srcOrd="3" destOrd="0" presId="urn:microsoft.com/office/officeart/2018/2/layout/IconVerticalSolidList"/>
    <dgm:cxn modelId="{2E352BFE-3D7F-4507-B199-0BE85516E573}" type="presParOf" srcId="{D5F64804-684E-4FA6-B6BC-DBF47DF88B98}" destId="{9D5D1B71-52F2-4D3A-8DC8-91909399BA86}" srcOrd="4" destOrd="0" presId="urn:microsoft.com/office/officeart/2018/2/layout/IconVerticalSolidList"/>
    <dgm:cxn modelId="{9571C297-7EF0-4056-A6B4-CCD6F6593D72}" type="presParOf" srcId="{9D5D1B71-52F2-4D3A-8DC8-91909399BA86}" destId="{3A2E26F0-087E-4B04-9B42-7EB97FD2BA62}" srcOrd="0" destOrd="0" presId="urn:microsoft.com/office/officeart/2018/2/layout/IconVerticalSolidList"/>
    <dgm:cxn modelId="{47DF18F9-940F-4856-AD32-AD5FB51BE75C}" type="presParOf" srcId="{9D5D1B71-52F2-4D3A-8DC8-91909399BA86}" destId="{02DE073F-3F1C-4286-BCBE-1A19C5293352}" srcOrd="1" destOrd="0" presId="urn:microsoft.com/office/officeart/2018/2/layout/IconVerticalSolidList"/>
    <dgm:cxn modelId="{D95FA7F7-280C-4208-AF88-3ADFD7EC6468}" type="presParOf" srcId="{9D5D1B71-52F2-4D3A-8DC8-91909399BA86}" destId="{61054E94-E080-4683-9049-588B7EDE94E7}" srcOrd="2" destOrd="0" presId="urn:microsoft.com/office/officeart/2018/2/layout/IconVerticalSolidList"/>
    <dgm:cxn modelId="{98C28E1D-2961-4F44-AFB4-02A42A57EBB1}" type="presParOf" srcId="{9D5D1B71-52F2-4D3A-8DC8-91909399BA86}" destId="{CAEDD458-F604-4A65-BD7A-87676D098864}" srcOrd="3" destOrd="0" presId="urn:microsoft.com/office/officeart/2018/2/layout/IconVerticalSolidList"/>
    <dgm:cxn modelId="{6C2F7365-1C02-4FBF-9E8D-1B0D91351BB4}" type="presParOf" srcId="{D5F64804-684E-4FA6-B6BC-DBF47DF88B98}" destId="{D57152E4-289C-44A0-B4BF-D6B97F258BE4}" srcOrd="5" destOrd="0" presId="urn:microsoft.com/office/officeart/2018/2/layout/IconVerticalSolidList"/>
    <dgm:cxn modelId="{14FC1D07-7FE0-4747-ACAA-B89E70DC7720}" type="presParOf" srcId="{D5F64804-684E-4FA6-B6BC-DBF47DF88B98}" destId="{410EFAA8-ADF8-40D3-B10C-ACEA03E80459}" srcOrd="6" destOrd="0" presId="urn:microsoft.com/office/officeart/2018/2/layout/IconVerticalSolidList"/>
    <dgm:cxn modelId="{3D584A1D-1DAC-47F5-B806-27B2541942C5}" type="presParOf" srcId="{410EFAA8-ADF8-40D3-B10C-ACEA03E80459}" destId="{F47E77DA-8A44-4BE7-B0B0-3E535E57F75B}" srcOrd="0" destOrd="0" presId="urn:microsoft.com/office/officeart/2018/2/layout/IconVerticalSolidList"/>
    <dgm:cxn modelId="{1768E9B2-7A4E-4FC7-8089-2D17CDECF95E}" type="presParOf" srcId="{410EFAA8-ADF8-40D3-B10C-ACEA03E80459}" destId="{7629EED6-7E20-48A2-90C6-06999FDB4486}" srcOrd="1" destOrd="0" presId="urn:microsoft.com/office/officeart/2018/2/layout/IconVerticalSolidList"/>
    <dgm:cxn modelId="{73AEE562-2B9C-452D-949B-197040F91784}" type="presParOf" srcId="{410EFAA8-ADF8-40D3-B10C-ACEA03E80459}" destId="{71D3249E-99CC-4F10-9638-5019E0C3310B}" srcOrd="2" destOrd="0" presId="urn:microsoft.com/office/officeart/2018/2/layout/IconVerticalSolidList"/>
    <dgm:cxn modelId="{29710B24-070D-4102-8EAF-6365E5D34802}" type="presParOf" srcId="{410EFAA8-ADF8-40D3-B10C-ACEA03E80459}" destId="{A92B920D-42DA-4A9A-A9BB-3738D73F99FB}" srcOrd="3" destOrd="0" presId="urn:microsoft.com/office/officeart/2018/2/layout/IconVerticalSolidList"/>
    <dgm:cxn modelId="{70E20F1B-6299-43DC-80AF-8ED91901ACEA}" type="presParOf" srcId="{D5F64804-684E-4FA6-B6BC-DBF47DF88B98}" destId="{F2E949A1-5770-41F0-8697-DD9215A14E2A}" srcOrd="7" destOrd="0" presId="urn:microsoft.com/office/officeart/2018/2/layout/IconVerticalSolidList"/>
    <dgm:cxn modelId="{25AE6D88-D842-4CC4-A1F8-F36F79B9691B}" type="presParOf" srcId="{D5F64804-684E-4FA6-B6BC-DBF47DF88B98}" destId="{B81F262C-D2DA-4D97-8E49-F68373CFC4A0}" srcOrd="8" destOrd="0" presId="urn:microsoft.com/office/officeart/2018/2/layout/IconVerticalSolidList"/>
    <dgm:cxn modelId="{D41DA89B-0121-462A-8186-0634A24B4EC9}" type="presParOf" srcId="{B81F262C-D2DA-4D97-8E49-F68373CFC4A0}" destId="{9467524A-7447-4B0D-8F32-5BFAF1CEE557}" srcOrd="0" destOrd="0" presId="urn:microsoft.com/office/officeart/2018/2/layout/IconVerticalSolidList"/>
    <dgm:cxn modelId="{A533DFA8-3845-4374-AC11-944FFCDFC258}" type="presParOf" srcId="{B81F262C-D2DA-4D97-8E49-F68373CFC4A0}" destId="{A75D0951-0632-4507-B9A8-37DFF1C7667D}" srcOrd="1" destOrd="0" presId="urn:microsoft.com/office/officeart/2018/2/layout/IconVerticalSolidList"/>
    <dgm:cxn modelId="{048CB7C6-BB63-425A-BF99-8367A1B4B245}" type="presParOf" srcId="{B81F262C-D2DA-4D97-8E49-F68373CFC4A0}" destId="{D0481EE8-0845-4628-BD46-927AD0AA52CA}" srcOrd="2" destOrd="0" presId="urn:microsoft.com/office/officeart/2018/2/layout/IconVerticalSolidList"/>
    <dgm:cxn modelId="{1D89630D-F2B1-4DC4-B1E2-7127348D4A33}" type="presParOf" srcId="{B81F262C-D2DA-4D97-8E49-F68373CFC4A0}" destId="{59785FF8-05CC-4DC3-93AF-6150CE9E2A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32CDC32-D0F7-476A-9C4B-BB413E0FB66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3863FC9-136D-404B-A987-68914BD53041}">
      <dgm:prSet/>
      <dgm:spPr/>
      <dgm:t>
        <a:bodyPr/>
        <a:lstStyle/>
        <a:p>
          <a:r>
            <a:rPr lang="en-US"/>
            <a:t>Respiratory Problems Such as Cough, Bronchitis, Asthma</a:t>
          </a:r>
        </a:p>
      </dgm:t>
    </dgm:pt>
    <dgm:pt modelId="{12EE1116-8472-4593-94AA-FE933A1DC699}" type="parTrans" cxnId="{9B1AB63B-DE60-4594-9BE4-DA99FE169B26}">
      <dgm:prSet/>
      <dgm:spPr/>
      <dgm:t>
        <a:bodyPr/>
        <a:lstStyle/>
        <a:p>
          <a:endParaRPr lang="en-US"/>
        </a:p>
      </dgm:t>
    </dgm:pt>
    <dgm:pt modelId="{2D8CFA11-D854-4957-AF4F-51394AB81906}" type="sibTrans" cxnId="{9B1AB63B-DE60-4594-9BE4-DA99FE169B26}">
      <dgm:prSet/>
      <dgm:spPr/>
      <dgm:t>
        <a:bodyPr/>
        <a:lstStyle/>
        <a:p>
          <a:endParaRPr lang="en-US"/>
        </a:p>
      </dgm:t>
    </dgm:pt>
    <dgm:pt modelId="{7D64ED9D-6B67-44D7-A2B3-BE66A0E62BA3}">
      <dgm:prSet/>
      <dgm:spPr/>
      <dgm:t>
        <a:bodyPr/>
        <a:lstStyle/>
        <a:p>
          <a:r>
            <a:rPr lang="en-US"/>
            <a:t>Single large doses can trigger heart attacks in susceptible individuals.</a:t>
          </a:r>
        </a:p>
      </dgm:t>
    </dgm:pt>
    <dgm:pt modelId="{5C48F9B6-6CCA-4F0F-9479-CB52C08F95A3}" type="parTrans" cxnId="{8E400519-E0DA-4E2F-A886-931A94933D51}">
      <dgm:prSet/>
      <dgm:spPr/>
      <dgm:t>
        <a:bodyPr/>
        <a:lstStyle/>
        <a:p>
          <a:endParaRPr lang="en-US"/>
        </a:p>
      </dgm:t>
    </dgm:pt>
    <dgm:pt modelId="{22D269AE-1D75-4D5D-B0D1-3F7644641647}" type="sibTrans" cxnId="{8E400519-E0DA-4E2F-A886-931A94933D51}">
      <dgm:prSet/>
      <dgm:spPr/>
      <dgm:t>
        <a:bodyPr/>
        <a:lstStyle/>
        <a:p>
          <a:endParaRPr lang="en-US"/>
        </a:p>
      </dgm:t>
    </dgm:pt>
    <dgm:pt modelId="{52744616-84C6-4B7F-8FD7-C40B722A020F}">
      <dgm:prSet/>
      <dgm:spPr/>
      <dgm:t>
        <a:bodyPr/>
        <a:lstStyle/>
        <a:p>
          <a:r>
            <a:rPr lang="en-US"/>
            <a:t>There is no evidence that marijuana causes permanent brain damage.</a:t>
          </a:r>
        </a:p>
      </dgm:t>
    </dgm:pt>
    <dgm:pt modelId="{E1FC6BBA-21DA-42DA-9763-55A571B455FC}" type="parTrans" cxnId="{A3DD6EAF-6B5F-44F1-9795-141EF8392DE2}">
      <dgm:prSet/>
      <dgm:spPr/>
      <dgm:t>
        <a:bodyPr/>
        <a:lstStyle/>
        <a:p>
          <a:endParaRPr lang="en-US"/>
        </a:p>
      </dgm:t>
    </dgm:pt>
    <dgm:pt modelId="{88659C19-6952-4B81-8D4C-864CD05DFF7D}" type="sibTrans" cxnId="{A3DD6EAF-6B5F-44F1-9795-141EF8392DE2}">
      <dgm:prSet/>
      <dgm:spPr/>
      <dgm:t>
        <a:bodyPr/>
        <a:lstStyle/>
        <a:p>
          <a:endParaRPr lang="en-US"/>
        </a:p>
      </dgm:t>
    </dgm:pt>
    <dgm:pt modelId="{A51C460D-2BCF-43AF-A93A-AAD15261B191}">
      <dgm:prSet/>
      <dgm:spPr/>
      <dgm:t>
        <a:bodyPr/>
        <a:lstStyle/>
        <a:p>
          <a:r>
            <a:rPr lang="en-US"/>
            <a:t>There is a possible correlation between marijuana use and schizophrenia, but no causal link has been shown.</a:t>
          </a:r>
        </a:p>
      </dgm:t>
    </dgm:pt>
    <dgm:pt modelId="{9B29760D-4032-4929-AEF7-315E59EE8905}" type="parTrans" cxnId="{21E9EA49-83EA-400E-A6B1-640A2BAEF5B7}">
      <dgm:prSet/>
      <dgm:spPr/>
      <dgm:t>
        <a:bodyPr/>
        <a:lstStyle/>
        <a:p>
          <a:endParaRPr lang="en-US"/>
        </a:p>
      </dgm:t>
    </dgm:pt>
    <dgm:pt modelId="{5A41E340-297D-4093-A99E-7E0F83562455}" type="sibTrans" cxnId="{21E9EA49-83EA-400E-A6B1-640A2BAEF5B7}">
      <dgm:prSet/>
      <dgm:spPr/>
      <dgm:t>
        <a:bodyPr/>
        <a:lstStyle/>
        <a:p>
          <a:endParaRPr lang="en-US"/>
        </a:p>
      </dgm:t>
    </dgm:pt>
    <dgm:pt modelId="{812A8630-EF50-4D66-BCF6-E2CBB9196748}" type="pres">
      <dgm:prSet presAssocID="{D32CDC32-D0F7-476A-9C4B-BB413E0FB667}" presName="root" presStyleCnt="0">
        <dgm:presLayoutVars>
          <dgm:dir/>
          <dgm:resizeHandles val="exact"/>
        </dgm:presLayoutVars>
      </dgm:prSet>
      <dgm:spPr/>
    </dgm:pt>
    <dgm:pt modelId="{348F657F-4911-4D85-BDC7-600A23C164EA}" type="pres">
      <dgm:prSet presAssocID="{33863FC9-136D-404B-A987-68914BD53041}" presName="compNode" presStyleCnt="0"/>
      <dgm:spPr/>
    </dgm:pt>
    <dgm:pt modelId="{6CF4D6C7-542F-43D5-87EB-C35BCC113627}" type="pres">
      <dgm:prSet presAssocID="{33863FC9-136D-404B-A987-68914BD53041}" presName="bgRect" presStyleLbl="bgShp" presStyleIdx="0" presStyleCnt="4"/>
      <dgm:spPr/>
    </dgm:pt>
    <dgm:pt modelId="{1FA8AA9E-392D-42D4-9EFC-891E30F527C6}" type="pres">
      <dgm:prSet presAssocID="{33863FC9-136D-404B-A987-68914BD5304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7AF53974-7FAF-4A3D-8C92-9F4A0044104F}" type="pres">
      <dgm:prSet presAssocID="{33863FC9-136D-404B-A987-68914BD53041}" presName="spaceRect" presStyleCnt="0"/>
      <dgm:spPr/>
    </dgm:pt>
    <dgm:pt modelId="{FBE73BA5-5C8E-4C72-A955-8A9BD8DFA184}" type="pres">
      <dgm:prSet presAssocID="{33863FC9-136D-404B-A987-68914BD53041}" presName="parTx" presStyleLbl="revTx" presStyleIdx="0" presStyleCnt="4">
        <dgm:presLayoutVars>
          <dgm:chMax val="0"/>
          <dgm:chPref val="0"/>
        </dgm:presLayoutVars>
      </dgm:prSet>
      <dgm:spPr/>
    </dgm:pt>
    <dgm:pt modelId="{0F7B4169-5B59-4620-A799-93D7D2458B16}" type="pres">
      <dgm:prSet presAssocID="{2D8CFA11-D854-4957-AF4F-51394AB81906}" presName="sibTrans" presStyleCnt="0"/>
      <dgm:spPr/>
    </dgm:pt>
    <dgm:pt modelId="{29A69577-6EEB-42BA-88AC-629804097A02}" type="pres">
      <dgm:prSet presAssocID="{7D64ED9D-6B67-44D7-A2B3-BE66A0E62BA3}" presName="compNode" presStyleCnt="0"/>
      <dgm:spPr/>
    </dgm:pt>
    <dgm:pt modelId="{0D3A4710-005F-4ADB-979E-5ED3CC448905}" type="pres">
      <dgm:prSet presAssocID="{7D64ED9D-6B67-44D7-A2B3-BE66A0E62BA3}" presName="bgRect" presStyleLbl="bgShp" presStyleIdx="1" presStyleCnt="4"/>
      <dgm:spPr/>
    </dgm:pt>
    <dgm:pt modelId="{E457423D-552A-41C1-AFC8-051E44F114E9}" type="pres">
      <dgm:prSet presAssocID="{7D64ED9D-6B67-44D7-A2B3-BE66A0E62BA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t"/>
        </a:ext>
      </dgm:extLst>
    </dgm:pt>
    <dgm:pt modelId="{F0460227-CF5E-44E5-8A46-C9F3EE9F8F80}" type="pres">
      <dgm:prSet presAssocID="{7D64ED9D-6B67-44D7-A2B3-BE66A0E62BA3}" presName="spaceRect" presStyleCnt="0"/>
      <dgm:spPr/>
    </dgm:pt>
    <dgm:pt modelId="{11BB6FA5-EFFF-4F48-A013-F56042B76779}" type="pres">
      <dgm:prSet presAssocID="{7D64ED9D-6B67-44D7-A2B3-BE66A0E62BA3}" presName="parTx" presStyleLbl="revTx" presStyleIdx="1" presStyleCnt="4">
        <dgm:presLayoutVars>
          <dgm:chMax val="0"/>
          <dgm:chPref val="0"/>
        </dgm:presLayoutVars>
      </dgm:prSet>
      <dgm:spPr/>
    </dgm:pt>
    <dgm:pt modelId="{656D8C45-094E-4B6C-8DBF-A5E6B7C10BE5}" type="pres">
      <dgm:prSet presAssocID="{22D269AE-1D75-4D5D-B0D1-3F7644641647}" presName="sibTrans" presStyleCnt="0"/>
      <dgm:spPr/>
    </dgm:pt>
    <dgm:pt modelId="{90401A14-AB16-4B98-BAED-64CD60C60917}" type="pres">
      <dgm:prSet presAssocID="{52744616-84C6-4B7F-8FD7-C40B722A020F}" presName="compNode" presStyleCnt="0"/>
      <dgm:spPr/>
    </dgm:pt>
    <dgm:pt modelId="{BDD10A6B-65B3-48B4-B6AA-5C95BD68F146}" type="pres">
      <dgm:prSet presAssocID="{52744616-84C6-4B7F-8FD7-C40B722A020F}" presName="bgRect" presStyleLbl="bgShp" presStyleIdx="2" presStyleCnt="4"/>
      <dgm:spPr/>
    </dgm:pt>
    <dgm:pt modelId="{F127AC72-9374-4AD4-B4BB-5FF7AE3B5F7E}" type="pres">
      <dgm:prSet presAssocID="{52744616-84C6-4B7F-8FD7-C40B722A020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EB42CB90-1317-46DD-978C-241EF4E71816}" type="pres">
      <dgm:prSet presAssocID="{52744616-84C6-4B7F-8FD7-C40B722A020F}" presName="spaceRect" presStyleCnt="0"/>
      <dgm:spPr/>
    </dgm:pt>
    <dgm:pt modelId="{9636364C-4DD4-4773-96E8-6F5D1C7C236D}" type="pres">
      <dgm:prSet presAssocID="{52744616-84C6-4B7F-8FD7-C40B722A020F}" presName="parTx" presStyleLbl="revTx" presStyleIdx="2" presStyleCnt="4">
        <dgm:presLayoutVars>
          <dgm:chMax val="0"/>
          <dgm:chPref val="0"/>
        </dgm:presLayoutVars>
      </dgm:prSet>
      <dgm:spPr/>
    </dgm:pt>
    <dgm:pt modelId="{2D5A737B-738B-46D3-B10B-8AD57CC99104}" type="pres">
      <dgm:prSet presAssocID="{88659C19-6952-4B81-8D4C-864CD05DFF7D}" presName="sibTrans" presStyleCnt="0"/>
      <dgm:spPr/>
    </dgm:pt>
    <dgm:pt modelId="{5716310C-4E85-4918-863A-E4C756456619}" type="pres">
      <dgm:prSet presAssocID="{A51C460D-2BCF-43AF-A93A-AAD15261B191}" presName="compNode" presStyleCnt="0"/>
      <dgm:spPr/>
    </dgm:pt>
    <dgm:pt modelId="{D26B2AE1-4FE3-4402-BD32-985843E664E2}" type="pres">
      <dgm:prSet presAssocID="{A51C460D-2BCF-43AF-A93A-AAD15261B191}" presName="bgRect" presStyleLbl="bgShp" presStyleIdx="3" presStyleCnt="4"/>
      <dgm:spPr/>
    </dgm:pt>
    <dgm:pt modelId="{F44B82DE-E527-44D7-8C38-45F9BB15997C}" type="pres">
      <dgm:prSet presAssocID="{A51C460D-2BCF-43AF-A93A-AAD15261B19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terpillar"/>
        </a:ext>
      </dgm:extLst>
    </dgm:pt>
    <dgm:pt modelId="{DAD75655-A853-4E5E-9FDE-B4D064A59FC5}" type="pres">
      <dgm:prSet presAssocID="{A51C460D-2BCF-43AF-A93A-AAD15261B191}" presName="spaceRect" presStyleCnt="0"/>
      <dgm:spPr/>
    </dgm:pt>
    <dgm:pt modelId="{9B3171C9-BE04-4040-8077-2D10EBCE0337}" type="pres">
      <dgm:prSet presAssocID="{A51C460D-2BCF-43AF-A93A-AAD15261B191}" presName="parTx" presStyleLbl="revTx" presStyleIdx="3" presStyleCnt="4">
        <dgm:presLayoutVars>
          <dgm:chMax val="0"/>
          <dgm:chPref val="0"/>
        </dgm:presLayoutVars>
      </dgm:prSet>
      <dgm:spPr/>
    </dgm:pt>
  </dgm:ptLst>
  <dgm:cxnLst>
    <dgm:cxn modelId="{8E400519-E0DA-4E2F-A886-931A94933D51}" srcId="{D32CDC32-D0F7-476A-9C4B-BB413E0FB667}" destId="{7D64ED9D-6B67-44D7-A2B3-BE66A0E62BA3}" srcOrd="1" destOrd="0" parTransId="{5C48F9B6-6CCA-4F0F-9479-CB52C08F95A3}" sibTransId="{22D269AE-1D75-4D5D-B0D1-3F7644641647}"/>
    <dgm:cxn modelId="{98454020-7531-40A8-B69F-65D0D47A92E9}" type="presOf" srcId="{7D64ED9D-6B67-44D7-A2B3-BE66A0E62BA3}" destId="{11BB6FA5-EFFF-4F48-A013-F56042B76779}" srcOrd="0" destOrd="0" presId="urn:microsoft.com/office/officeart/2018/2/layout/IconVerticalSolidList"/>
    <dgm:cxn modelId="{9B1AB63B-DE60-4594-9BE4-DA99FE169B26}" srcId="{D32CDC32-D0F7-476A-9C4B-BB413E0FB667}" destId="{33863FC9-136D-404B-A987-68914BD53041}" srcOrd="0" destOrd="0" parTransId="{12EE1116-8472-4593-94AA-FE933A1DC699}" sibTransId="{2D8CFA11-D854-4957-AF4F-51394AB81906}"/>
    <dgm:cxn modelId="{B844DD3F-B472-486B-A8DB-ECF3F7A22897}" type="presOf" srcId="{33863FC9-136D-404B-A987-68914BD53041}" destId="{FBE73BA5-5C8E-4C72-A955-8A9BD8DFA184}" srcOrd="0" destOrd="0" presId="urn:microsoft.com/office/officeart/2018/2/layout/IconVerticalSolidList"/>
    <dgm:cxn modelId="{21E9EA49-83EA-400E-A6B1-640A2BAEF5B7}" srcId="{D32CDC32-D0F7-476A-9C4B-BB413E0FB667}" destId="{A51C460D-2BCF-43AF-A93A-AAD15261B191}" srcOrd="3" destOrd="0" parTransId="{9B29760D-4032-4929-AEF7-315E59EE8905}" sibTransId="{5A41E340-297D-4093-A99E-7E0F83562455}"/>
    <dgm:cxn modelId="{A3DD6EAF-6B5F-44F1-9795-141EF8392DE2}" srcId="{D32CDC32-D0F7-476A-9C4B-BB413E0FB667}" destId="{52744616-84C6-4B7F-8FD7-C40B722A020F}" srcOrd="2" destOrd="0" parTransId="{E1FC6BBA-21DA-42DA-9763-55A571B455FC}" sibTransId="{88659C19-6952-4B81-8D4C-864CD05DFF7D}"/>
    <dgm:cxn modelId="{7FB6A7B0-50E8-47C8-B4F6-E6846E094038}" type="presOf" srcId="{D32CDC32-D0F7-476A-9C4B-BB413E0FB667}" destId="{812A8630-EF50-4D66-BCF6-E2CBB9196748}" srcOrd="0" destOrd="0" presId="urn:microsoft.com/office/officeart/2018/2/layout/IconVerticalSolidList"/>
    <dgm:cxn modelId="{02696EDA-F567-4FA2-A1F9-A86B462FC32F}" type="presOf" srcId="{52744616-84C6-4B7F-8FD7-C40B722A020F}" destId="{9636364C-4DD4-4773-96E8-6F5D1C7C236D}" srcOrd="0" destOrd="0" presId="urn:microsoft.com/office/officeart/2018/2/layout/IconVerticalSolidList"/>
    <dgm:cxn modelId="{27C8B5FB-4FCB-46EB-BDD6-6242EC2D7BA3}" type="presOf" srcId="{A51C460D-2BCF-43AF-A93A-AAD15261B191}" destId="{9B3171C9-BE04-4040-8077-2D10EBCE0337}" srcOrd="0" destOrd="0" presId="urn:microsoft.com/office/officeart/2018/2/layout/IconVerticalSolidList"/>
    <dgm:cxn modelId="{C1600C9B-F82B-4EE3-BD71-1BF739D84A09}" type="presParOf" srcId="{812A8630-EF50-4D66-BCF6-E2CBB9196748}" destId="{348F657F-4911-4D85-BDC7-600A23C164EA}" srcOrd="0" destOrd="0" presId="urn:microsoft.com/office/officeart/2018/2/layout/IconVerticalSolidList"/>
    <dgm:cxn modelId="{B7960935-5EFF-4E4C-8EC0-AD189647FBC3}" type="presParOf" srcId="{348F657F-4911-4D85-BDC7-600A23C164EA}" destId="{6CF4D6C7-542F-43D5-87EB-C35BCC113627}" srcOrd="0" destOrd="0" presId="urn:microsoft.com/office/officeart/2018/2/layout/IconVerticalSolidList"/>
    <dgm:cxn modelId="{B4FFDA07-84E2-485A-8869-B5A413E315FB}" type="presParOf" srcId="{348F657F-4911-4D85-BDC7-600A23C164EA}" destId="{1FA8AA9E-392D-42D4-9EFC-891E30F527C6}" srcOrd="1" destOrd="0" presId="urn:microsoft.com/office/officeart/2018/2/layout/IconVerticalSolidList"/>
    <dgm:cxn modelId="{EBEB5681-E756-4882-B6E2-30113123087E}" type="presParOf" srcId="{348F657F-4911-4D85-BDC7-600A23C164EA}" destId="{7AF53974-7FAF-4A3D-8C92-9F4A0044104F}" srcOrd="2" destOrd="0" presId="urn:microsoft.com/office/officeart/2018/2/layout/IconVerticalSolidList"/>
    <dgm:cxn modelId="{EBD9F50B-5517-46C0-BFC3-FEF14DABB253}" type="presParOf" srcId="{348F657F-4911-4D85-BDC7-600A23C164EA}" destId="{FBE73BA5-5C8E-4C72-A955-8A9BD8DFA184}" srcOrd="3" destOrd="0" presId="urn:microsoft.com/office/officeart/2018/2/layout/IconVerticalSolidList"/>
    <dgm:cxn modelId="{E48835CD-1905-4771-8B50-E798112CB6CB}" type="presParOf" srcId="{812A8630-EF50-4D66-BCF6-E2CBB9196748}" destId="{0F7B4169-5B59-4620-A799-93D7D2458B16}" srcOrd="1" destOrd="0" presId="urn:microsoft.com/office/officeart/2018/2/layout/IconVerticalSolidList"/>
    <dgm:cxn modelId="{04B40CCA-5EBB-4845-B20E-C835114D99D4}" type="presParOf" srcId="{812A8630-EF50-4D66-BCF6-E2CBB9196748}" destId="{29A69577-6EEB-42BA-88AC-629804097A02}" srcOrd="2" destOrd="0" presId="urn:microsoft.com/office/officeart/2018/2/layout/IconVerticalSolidList"/>
    <dgm:cxn modelId="{7BF551A8-ED95-403D-B1F6-596B42662F61}" type="presParOf" srcId="{29A69577-6EEB-42BA-88AC-629804097A02}" destId="{0D3A4710-005F-4ADB-979E-5ED3CC448905}" srcOrd="0" destOrd="0" presId="urn:microsoft.com/office/officeart/2018/2/layout/IconVerticalSolidList"/>
    <dgm:cxn modelId="{280608DE-0F41-4EEB-9088-52F5F6E825DC}" type="presParOf" srcId="{29A69577-6EEB-42BA-88AC-629804097A02}" destId="{E457423D-552A-41C1-AFC8-051E44F114E9}" srcOrd="1" destOrd="0" presId="urn:microsoft.com/office/officeart/2018/2/layout/IconVerticalSolidList"/>
    <dgm:cxn modelId="{2B7A6286-3459-4806-B4F9-AE6CEFD4A66E}" type="presParOf" srcId="{29A69577-6EEB-42BA-88AC-629804097A02}" destId="{F0460227-CF5E-44E5-8A46-C9F3EE9F8F80}" srcOrd="2" destOrd="0" presId="urn:microsoft.com/office/officeart/2018/2/layout/IconVerticalSolidList"/>
    <dgm:cxn modelId="{C0878045-5375-47D5-A910-5297ED9B6B35}" type="presParOf" srcId="{29A69577-6EEB-42BA-88AC-629804097A02}" destId="{11BB6FA5-EFFF-4F48-A013-F56042B76779}" srcOrd="3" destOrd="0" presId="urn:microsoft.com/office/officeart/2018/2/layout/IconVerticalSolidList"/>
    <dgm:cxn modelId="{68F4384C-5B7B-49FE-93CF-F15B85884678}" type="presParOf" srcId="{812A8630-EF50-4D66-BCF6-E2CBB9196748}" destId="{656D8C45-094E-4B6C-8DBF-A5E6B7C10BE5}" srcOrd="3" destOrd="0" presId="urn:microsoft.com/office/officeart/2018/2/layout/IconVerticalSolidList"/>
    <dgm:cxn modelId="{68770EC4-E005-42BF-8043-0CCF0939B2FE}" type="presParOf" srcId="{812A8630-EF50-4D66-BCF6-E2CBB9196748}" destId="{90401A14-AB16-4B98-BAED-64CD60C60917}" srcOrd="4" destOrd="0" presId="urn:microsoft.com/office/officeart/2018/2/layout/IconVerticalSolidList"/>
    <dgm:cxn modelId="{3EA710EF-3D30-4B5E-A6A6-14B502D05594}" type="presParOf" srcId="{90401A14-AB16-4B98-BAED-64CD60C60917}" destId="{BDD10A6B-65B3-48B4-B6AA-5C95BD68F146}" srcOrd="0" destOrd="0" presId="urn:microsoft.com/office/officeart/2018/2/layout/IconVerticalSolidList"/>
    <dgm:cxn modelId="{968C9D14-1D49-4D4A-B9D3-BE3F0F72D742}" type="presParOf" srcId="{90401A14-AB16-4B98-BAED-64CD60C60917}" destId="{F127AC72-9374-4AD4-B4BB-5FF7AE3B5F7E}" srcOrd="1" destOrd="0" presId="urn:microsoft.com/office/officeart/2018/2/layout/IconVerticalSolidList"/>
    <dgm:cxn modelId="{2392E182-ABC1-42B3-9132-4DF4F76BBDA7}" type="presParOf" srcId="{90401A14-AB16-4B98-BAED-64CD60C60917}" destId="{EB42CB90-1317-46DD-978C-241EF4E71816}" srcOrd="2" destOrd="0" presId="urn:microsoft.com/office/officeart/2018/2/layout/IconVerticalSolidList"/>
    <dgm:cxn modelId="{53786617-44F1-494F-A427-A3D960112C81}" type="presParOf" srcId="{90401A14-AB16-4B98-BAED-64CD60C60917}" destId="{9636364C-4DD4-4773-96E8-6F5D1C7C236D}" srcOrd="3" destOrd="0" presId="urn:microsoft.com/office/officeart/2018/2/layout/IconVerticalSolidList"/>
    <dgm:cxn modelId="{5FC2B1B2-DB55-4D14-B5E5-85D69B5A6C79}" type="presParOf" srcId="{812A8630-EF50-4D66-BCF6-E2CBB9196748}" destId="{2D5A737B-738B-46D3-B10B-8AD57CC99104}" srcOrd="5" destOrd="0" presId="urn:microsoft.com/office/officeart/2018/2/layout/IconVerticalSolidList"/>
    <dgm:cxn modelId="{95D8F049-F512-4594-89D4-4BB1AFCD941C}" type="presParOf" srcId="{812A8630-EF50-4D66-BCF6-E2CBB9196748}" destId="{5716310C-4E85-4918-863A-E4C756456619}" srcOrd="6" destOrd="0" presId="urn:microsoft.com/office/officeart/2018/2/layout/IconVerticalSolidList"/>
    <dgm:cxn modelId="{07595567-53CC-4759-B26E-669B3CA44CCE}" type="presParOf" srcId="{5716310C-4E85-4918-863A-E4C756456619}" destId="{D26B2AE1-4FE3-4402-BD32-985843E664E2}" srcOrd="0" destOrd="0" presId="urn:microsoft.com/office/officeart/2018/2/layout/IconVerticalSolidList"/>
    <dgm:cxn modelId="{EB4D292A-2052-4F8C-9ED7-F54DC067DAA4}" type="presParOf" srcId="{5716310C-4E85-4918-863A-E4C756456619}" destId="{F44B82DE-E527-44D7-8C38-45F9BB15997C}" srcOrd="1" destOrd="0" presId="urn:microsoft.com/office/officeart/2018/2/layout/IconVerticalSolidList"/>
    <dgm:cxn modelId="{8B9332D1-D73B-44FB-8894-C228A9F1946F}" type="presParOf" srcId="{5716310C-4E85-4918-863A-E4C756456619}" destId="{DAD75655-A853-4E5E-9FDE-B4D064A59FC5}" srcOrd="2" destOrd="0" presId="urn:microsoft.com/office/officeart/2018/2/layout/IconVerticalSolidList"/>
    <dgm:cxn modelId="{D178B6A7-1542-44AB-A105-B042D1910D6E}" type="presParOf" srcId="{5716310C-4E85-4918-863A-E4C756456619}" destId="{9B3171C9-BE04-4040-8077-2D10EBCE033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1FD2613-700F-474A-A843-B57B465BCE7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4F86FCF-F787-48D1-A67A-900BFC0BBCA1}">
      <dgm:prSet/>
      <dgm:spPr/>
      <dgm:t>
        <a:bodyPr/>
        <a:lstStyle/>
        <a:p>
          <a:r>
            <a:rPr lang="en-US"/>
            <a:t>Treats Nausea </a:t>
          </a:r>
        </a:p>
      </dgm:t>
    </dgm:pt>
    <dgm:pt modelId="{A5B39C26-24A1-4516-A234-97C3376FB06B}" type="parTrans" cxnId="{9771D6E9-2173-4244-85ED-76F722FE412B}">
      <dgm:prSet/>
      <dgm:spPr/>
      <dgm:t>
        <a:bodyPr/>
        <a:lstStyle/>
        <a:p>
          <a:endParaRPr lang="en-US"/>
        </a:p>
      </dgm:t>
    </dgm:pt>
    <dgm:pt modelId="{312EE29A-F478-42FF-A1CD-217C1DA5BA4E}" type="sibTrans" cxnId="{9771D6E9-2173-4244-85ED-76F722FE412B}">
      <dgm:prSet/>
      <dgm:spPr/>
      <dgm:t>
        <a:bodyPr/>
        <a:lstStyle/>
        <a:p>
          <a:endParaRPr lang="en-US"/>
        </a:p>
      </dgm:t>
    </dgm:pt>
    <dgm:pt modelId="{76C665B1-94BA-4220-8E5B-7D4B2873713A}">
      <dgm:prSet/>
      <dgm:spPr/>
      <dgm:t>
        <a:bodyPr/>
        <a:lstStyle/>
        <a:p>
          <a:r>
            <a:rPr lang="en-US"/>
            <a:t>Blocks Seizures</a:t>
          </a:r>
        </a:p>
      </dgm:t>
    </dgm:pt>
    <dgm:pt modelId="{0E4D87D3-7E2B-4C2A-80F0-DC5C89E155B1}" type="parTrans" cxnId="{8D973A92-7308-41BF-948D-E305D1898336}">
      <dgm:prSet/>
      <dgm:spPr/>
      <dgm:t>
        <a:bodyPr/>
        <a:lstStyle/>
        <a:p>
          <a:endParaRPr lang="en-US"/>
        </a:p>
      </dgm:t>
    </dgm:pt>
    <dgm:pt modelId="{BAC7F453-90D4-454A-B12C-D68B9BF76BAF}" type="sibTrans" cxnId="{8D973A92-7308-41BF-948D-E305D1898336}">
      <dgm:prSet/>
      <dgm:spPr/>
      <dgm:t>
        <a:bodyPr/>
        <a:lstStyle/>
        <a:p>
          <a:endParaRPr lang="en-US"/>
        </a:p>
      </dgm:t>
    </dgm:pt>
    <dgm:pt modelId="{87CE6CE0-1FBB-41BD-9B2B-E43D39A3FB13}">
      <dgm:prSet/>
      <dgm:spPr/>
      <dgm:t>
        <a:bodyPr/>
        <a:lstStyle/>
        <a:p>
          <a:r>
            <a:rPr lang="en-US"/>
            <a:t>Dilates Bronchioles of Asthmatics</a:t>
          </a:r>
        </a:p>
      </dgm:t>
    </dgm:pt>
    <dgm:pt modelId="{F6FBA3C5-A0DE-4D29-97D3-00C859BC0B76}" type="parTrans" cxnId="{A793CA10-CFF8-45CE-9F72-B58FD2F86441}">
      <dgm:prSet/>
      <dgm:spPr/>
      <dgm:t>
        <a:bodyPr/>
        <a:lstStyle/>
        <a:p>
          <a:endParaRPr lang="en-US"/>
        </a:p>
      </dgm:t>
    </dgm:pt>
    <dgm:pt modelId="{2A4FD229-8B21-496F-926A-89611AACCB67}" type="sibTrans" cxnId="{A793CA10-CFF8-45CE-9F72-B58FD2F86441}">
      <dgm:prSet/>
      <dgm:spPr/>
      <dgm:t>
        <a:bodyPr/>
        <a:lstStyle/>
        <a:p>
          <a:endParaRPr lang="en-US"/>
        </a:p>
      </dgm:t>
    </dgm:pt>
    <dgm:pt modelId="{587C8B85-B177-4122-A6AE-DD3E76F8A741}">
      <dgm:prSet/>
      <dgm:spPr/>
      <dgm:t>
        <a:bodyPr/>
        <a:lstStyle/>
        <a:p>
          <a:r>
            <a:rPr lang="en-US"/>
            <a:t>Decreases Severity of Glaucoma</a:t>
          </a:r>
        </a:p>
      </dgm:t>
    </dgm:pt>
    <dgm:pt modelId="{74CC8D2D-F60D-42BA-B3D3-71AB3271DE91}" type="parTrans" cxnId="{267514CD-9EF9-48FF-9851-BC8469A96C76}">
      <dgm:prSet/>
      <dgm:spPr/>
      <dgm:t>
        <a:bodyPr/>
        <a:lstStyle/>
        <a:p>
          <a:endParaRPr lang="en-US"/>
        </a:p>
      </dgm:t>
    </dgm:pt>
    <dgm:pt modelId="{AC40B563-BB25-400C-BC4F-A9A9BD406092}" type="sibTrans" cxnId="{267514CD-9EF9-48FF-9851-BC8469A96C76}">
      <dgm:prSet/>
      <dgm:spPr/>
      <dgm:t>
        <a:bodyPr/>
        <a:lstStyle/>
        <a:p>
          <a:endParaRPr lang="en-US"/>
        </a:p>
      </dgm:t>
    </dgm:pt>
    <dgm:pt modelId="{B5DC20AD-6B68-47AA-83F7-AA96F01CB40E}">
      <dgm:prSet/>
      <dgm:spPr/>
      <dgm:t>
        <a:bodyPr/>
        <a:lstStyle/>
        <a:p>
          <a:r>
            <a:rPr lang="en-US"/>
            <a:t>Reduces Some Forms of Pain</a:t>
          </a:r>
        </a:p>
      </dgm:t>
    </dgm:pt>
    <dgm:pt modelId="{C45A8FA5-528A-4194-9B7B-52018AC36AF5}" type="parTrans" cxnId="{DAB51BF6-1FF7-4AEC-9212-425783EF6D36}">
      <dgm:prSet/>
      <dgm:spPr/>
      <dgm:t>
        <a:bodyPr/>
        <a:lstStyle/>
        <a:p>
          <a:endParaRPr lang="en-US"/>
        </a:p>
      </dgm:t>
    </dgm:pt>
    <dgm:pt modelId="{D76216CB-E67E-4C16-8B51-5B10788146F9}" type="sibTrans" cxnId="{DAB51BF6-1FF7-4AEC-9212-425783EF6D36}">
      <dgm:prSet/>
      <dgm:spPr/>
      <dgm:t>
        <a:bodyPr/>
        <a:lstStyle/>
        <a:p>
          <a:endParaRPr lang="en-US"/>
        </a:p>
      </dgm:t>
    </dgm:pt>
    <dgm:pt modelId="{04A3D0B3-3F36-4261-9C5A-7375821D3621}" type="pres">
      <dgm:prSet presAssocID="{61FD2613-700F-474A-A843-B57B465BCE7A}" presName="root" presStyleCnt="0">
        <dgm:presLayoutVars>
          <dgm:dir/>
          <dgm:resizeHandles val="exact"/>
        </dgm:presLayoutVars>
      </dgm:prSet>
      <dgm:spPr/>
    </dgm:pt>
    <dgm:pt modelId="{5298EC45-3357-4382-941F-DB90023C0A17}" type="pres">
      <dgm:prSet presAssocID="{54F86FCF-F787-48D1-A67A-900BFC0BBCA1}" presName="compNode" presStyleCnt="0"/>
      <dgm:spPr/>
    </dgm:pt>
    <dgm:pt modelId="{4BD7B989-CCEA-4045-8C98-7D200FED425C}" type="pres">
      <dgm:prSet presAssocID="{54F86FCF-F787-48D1-A67A-900BFC0BBCA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g"/>
        </a:ext>
      </dgm:extLst>
    </dgm:pt>
    <dgm:pt modelId="{6A585D5E-F38F-40DE-B732-E727C6BCC40C}" type="pres">
      <dgm:prSet presAssocID="{54F86FCF-F787-48D1-A67A-900BFC0BBCA1}" presName="spaceRect" presStyleCnt="0"/>
      <dgm:spPr/>
    </dgm:pt>
    <dgm:pt modelId="{58D7B673-0520-4E8F-9F26-32C306D90C2B}" type="pres">
      <dgm:prSet presAssocID="{54F86FCF-F787-48D1-A67A-900BFC0BBCA1}" presName="textRect" presStyleLbl="revTx" presStyleIdx="0" presStyleCnt="5">
        <dgm:presLayoutVars>
          <dgm:chMax val="1"/>
          <dgm:chPref val="1"/>
        </dgm:presLayoutVars>
      </dgm:prSet>
      <dgm:spPr/>
    </dgm:pt>
    <dgm:pt modelId="{C5A8B069-DC41-4670-A9C6-5DF5906AA1C2}" type="pres">
      <dgm:prSet presAssocID="{312EE29A-F478-42FF-A1CD-217C1DA5BA4E}" presName="sibTrans" presStyleCnt="0"/>
      <dgm:spPr/>
    </dgm:pt>
    <dgm:pt modelId="{2AB0A22C-EEA6-417F-AFA5-9FDB9FF0D6BA}" type="pres">
      <dgm:prSet presAssocID="{76C665B1-94BA-4220-8E5B-7D4B2873713A}" presName="compNode" presStyleCnt="0"/>
      <dgm:spPr/>
    </dgm:pt>
    <dgm:pt modelId="{114200D5-14FB-423C-8FB6-817300124256}" type="pres">
      <dgm:prSet presAssocID="{76C665B1-94BA-4220-8E5B-7D4B2873713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34ABEA11-19C0-4550-8EDC-8EF9B1DC7E71}" type="pres">
      <dgm:prSet presAssocID="{76C665B1-94BA-4220-8E5B-7D4B2873713A}" presName="spaceRect" presStyleCnt="0"/>
      <dgm:spPr/>
    </dgm:pt>
    <dgm:pt modelId="{E6D81DD4-C1A8-48C8-B386-D8498D18E929}" type="pres">
      <dgm:prSet presAssocID="{76C665B1-94BA-4220-8E5B-7D4B2873713A}" presName="textRect" presStyleLbl="revTx" presStyleIdx="1" presStyleCnt="5">
        <dgm:presLayoutVars>
          <dgm:chMax val="1"/>
          <dgm:chPref val="1"/>
        </dgm:presLayoutVars>
      </dgm:prSet>
      <dgm:spPr/>
    </dgm:pt>
    <dgm:pt modelId="{3978D783-A151-4E02-A841-F5829EE63026}" type="pres">
      <dgm:prSet presAssocID="{BAC7F453-90D4-454A-B12C-D68B9BF76BAF}" presName="sibTrans" presStyleCnt="0"/>
      <dgm:spPr/>
    </dgm:pt>
    <dgm:pt modelId="{03C013E3-2A5D-4313-9275-7198549C07E6}" type="pres">
      <dgm:prSet presAssocID="{87CE6CE0-1FBB-41BD-9B2B-E43D39A3FB13}" presName="compNode" presStyleCnt="0"/>
      <dgm:spPr/>
    </dgm:pt>
    <dgm:pt modelId="{A118BA4E-9BDA-4A26-BD1F-E723C244293E}" type="pres">
      <dgm:prSet presAssocID="{87CE6CE0-1FBB-41BD-9B2B-E43D39A3FB1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F7F1451D-F03A-4863-9697-2EB3A5761400}" type="pres">
      <dgm:prSet presAssocID="{87CE6CE0-1FBB-41BD-9B2B-E43D39A3FB13}" presName="spaceRect" presStyleCnt="0"/>
      <dgm:spPr/>
    </dgm:pt>
    <dgm:pt modelId="{9C81D7E1-BC93-43B2-8037-C2F6F7809B74}" type="pres">
      <dgm:prSet presAssocID="{87CE6CE0-1FBB-41BD-9B2B-E43D39A3FB13}" presName="textRect" presStyleLbl="revTx" presStyleIdx="2" presStyleCnt="5">
        <dgm:presLayoutVars>
          <dgm:chMax val="1"/>
          <dgm:chPref val="1"/>
        </dgm:presLayoutVars>
      </dgm:prSet>
      <dgm:spPr/>
    </dgm:pt>
    <dgm:pt modelId="{060A00E4-F14D-421F-91DB-E9C7094FA605}" type="pres">
      <dgm:prSet presAssocID="{2A4FD229-8B21-496F-926A-89611AACCB67}" presName="sibTrans" presStyleCnt="0"/>
      <dgm:spPr/>
    </dgm:pt>
    <dgm:pt modelId="{0CC54D37-F9A4-44CA-84DF-762DA8A7802B}" type="pres">
      <dgm:prSet presAssocID="{587C8B85-B177-4122-A6AE-DD3E76F8A741}" presName="compNode" presStyleCnt="0"/>
      <dgm:spPr/>
    </dgm:pt>
    <dgm:pt modelId="{7ED97617-5296-4813-8C75-4B9EF7E7A1EB}" type="pres">
      <dgm:prSet presAssocID="{587C8B85-B177-4122-A6AE-DD3E76F8A74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wnward trend"/>
        </a:ext>
      </dgm:extLst>
    </dgm:pt>
    <dgm:pt modelId="{8393B63E-5867-41A0-86BD-87E27F8FCDAA}" type="pres">
      <dgm:prSet presAssocID="{587C8B85-B177-4122-A6AE-DD3E76F8A741}" presName="spaceRect" presStyleCnt="0"/>
      <dgm:spPr/>
    </dgm:pt>
    <dgm:pt modelId="{4C667382-D5DA-4DED-BE56-9AF9E6F953CE}" type="pres">
      <dgm:prSet presAssocID="{587C8B85-B177-4122-A6AE-DD3E76F8A741}" presName="textRect" presStyleLbl="revTx" presStyleIdx="3" presStyleCnt="5">
        <dgm:presLayoutVars>
          <dgm:chMax val="1"/>
          <dgm:chPref val="1"/>
        </dgm:presLayoutVars>
      </dgm:prSet>
      <dgm:spPr/>
    </dgm:pt>
    <dgm:pt modelId="{0BFF7635-1C90-442F-9B5D-866CC09AAC2A}" type="pres">
      <dgm:prSet presAssocID="{AC40B563-BB25-400C-BC4F-A9A9BD406092}" presName="sibTrans" presStyleCnt="0"/>
      <dgm:spPr/>
    </dgm:pt>
    <dgm:pt modelId="{4A625863-C545-46BE-9588-A62FA742CEBD}" type="pres">
      <dgm:prSet presAssocID="{B5DC20AD-6B68-47AA-83F7-AA96F01CB40E}" presName="compNode" presStyleCnt="0"/>
      <dgm:spPr/>
    </dgm:pt>
    <dgm:pt modelId="{57D756D1-4A7F-4C07-90AF-C1CB8EC373A1}" type="pres">
      <dgm:prSet presAssocID="{B5DC20AD-6B68-47AA-83F7-AA96F01CB40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ine"/>
        </a:ext>
      </dgm:extLst>
    </dgm:pt>
    <dgm:pt modelId="{21E96F42-45BA-4ECA-8E6C-07A10650077F}" type="pres">
      <dgm:prSet presAssocID="{B5DC20AD-6B68-47AA-83F7-AA96F01CB40E}" presName="spaceRect" presStyleCnt="0"/>
      <dgm:spPr/>
    </dgm:pt>
    <dgm:pt modelId="{21250FBF-CD7B-4251-92A9-BB3B22D8696F}" type="pres">
      <dgm:prSet presAssocID="{B5DC20AD-6B68-47AA-83F7-AA96F01CB40E}" presName="textRect" presStyleLbl="revTx" presStyleIdx="4" presStyleCnt="5">
        <dgm:presLayoutVars>
          <dgm:chMax val="1"/>
          <dgm:chPref val="1"/>
        </dgm:presLayoutVars>
      </dgm:prSet>
      <dgm:spPr/>
    </dgm:pt>
  </dgm:ptLst>
  <dgm:cxnLst>
    <dgm:cxn modelId="{A793CA10-CFF8-45CE-9F72-B58FD2F86441}" srcId="{61FD2613-700F-474A-A843-B57B465BCE7A}" destId="{87CE6CE0-1FBB-41BD-9B2B-E43D39A3FB13}" srcOrd="2" destOrd="0" parTransId="{F6FBA3C5-A0DE-4D29-97D3-00C859BC0B76}" sibTransId="{2A4FD229-8B21-496F-926A-89611AACCB67}"/>
    <dgm:cxn modelId="{44536511-32C7-4C11-B027-19461BF34923}" type="presOf" srcId="{54F86FCF-F787-48D1-A67A-900BFC0BBCA1}" destId="{58D7B673-0520-4E8F-9F26-32C306D90C2B}" srcOrd="0" destOrd="0" presId="urn:microsoft.com/office/officeart/2018/2/layout/IconLabelList"/>
    <dgm:cxn modelId="{B743621D-A251-48EC-984F-50165CEE04AD}" type="presOf" srcId="{76C665B1-94BA-4220-8E5B-7D4B2873713A}" destId="{E6D81DD4-C1A8-48C8-B386-D8498D18E929}" srcOrd="0" destOrd="0" presId="urn:microsoft.com/office/officeart/2018/2/layout/IconLabelList"/>
    <dgm:cxn modelId="{3375EE6E-38D4-4E82-B789-4D84B7A34C18}" type="presOf" srcId="{B5DC20AD-6B68-47AA-83F7-AA96F01CB40E}" destId="{21250FBF-CD7B-4251-92A9-BB3B22D8696F}" srcOrd="0" destOrd="0" presId="urn:microsoft.com/office/officeart/2018/2/layout/IconLabelList"/>
    <dgm:cxn modelId="{3FF1E876-5BC0-468B-B861-B850C2DE391E}" type="presOf" srcId="{61FD2613-700F-474A-A843-B57B465BCE7A}" destId="{04A3D0B3-3F36-4261-9C5A-7375821D3621}" srcOrd="0" destOrd="0" presId="urn:microsoft.com/office/officeart/2018/2/layout/IconLabelList"/>
    <dgm:cxn modelId="{8D973A92-7308-41BF-948D-E305D1898336}" srcId="{61FD2613-700F-474A-A843-B57B465BCE7A}" destId="{76C665B1-94BA-4220-8E5B-7D4B2873713A}" srcOrd="1" destOrd="0" parTransId="{0E4D87D3-7E2B-4C2A-80F0-DC5C89E155B1}" sibTransId="{BAC7F453-90D4-454A-B12C-D68B9BF76BAF}"/>
    <dgm:cxn modelId="{5FC0DEA6-36E5-43E7-86F6-3BBC1DC181ED}" type="presOf" srcId="{587C8B85-B177-4122-A6AE-DD3E76F8A741}" destId="{4C667382-D5DA-4DED-BE56-9AF9E6F953CE}" srcOrd="0" destOrd="0" presId="urn:microsoft.com/office/officeart/2018/2/layout/IconLabelList"/>
    <dgm:cxn modelId="{267514CD-9EF9-48FF-9851-BC8469A96C76}" srcId="{61FD2613-700F-474A-A843-B57B465BCE7A}" destId="{587C8B85-B177-4122-A6AE-DD3E76F8A741}" srcOrd="3" destOrd="0" parTransId="{74CC8D2D-F60D-42BA-B3D3-71AB3271DE91}" sibTransId="{AC40B563-BB25-400C-BC4F-A9A9BD406092}"/>
    <dgm:cxn modelId="{9771D6E9-2173-4244-85ED-76F722FE412B}" srcId="{61FD2613-700F-474A-A843-B57B465BCE7A}" destId="{54F86FCF-F787-48D1-A67A-900BFC0BBCA1}" srcOrd="0" destOrd="0" parTransId="{A5B39C26-24A1-4516-A234-97C3376FB06B}" sibTransId="{312EE29A-F478-42FF-A1CD-217C1DA5BA4E}"/>
    <dgm:cxn modelId="{CC38CCED-26E7-4997-9A8E-2E6149BDF0C7}" type="presOf" srcId="{87CE6CE0-1FBB-41BD-9B2B-E43D39A3FB13}" destId="{9C81D7E1-BC93-43B2-8037-C2F6F7809B74}" srcOrd="0" destOrd="0" presId="urn:microsoft.com/office/officeart/2018/2/layout/IconLabelList"/>
    <dgm:cxn modelId="{DAB51BF6-1FF7-4AEC-9212-425783EF6D36}" srcId="{61FD2613-700F-474A-A843-B57B465BCE7A}" destId="{B5DC20AD-6B68-47AA-83F7-AA96F01CB40E}" srcOrd="4" destOrd="0" parTransId="{C45A8FA5-528A-4194-9B7B-52018AC36AF5}" sibTransId="{D76216CB-E67E-4C16-8B51-5B10788146F9}"/>
    <dgm:cxn modelId="{2CD23372-9001-4217-A876-EA8ACBF721AA}" type="presParOf" srcId="{04A3D0B3-3F36-4261-9C5A-7375821D3621}" destId="{5298EC45-3357-4382-941F-DB90023C0A17}" srcOrd="0" destOrd="0" presId="urn:microsoft.com/office/officeart/2018/2/layout/IconLabelList"/>
    <dgm:cxn modelId="{95BDCFAA-FF56-4462-BC11-4A0B08FF0959}" type="presParOf" srcId="{5298EC45-3357-4382-941F-DB90023C0A17}" destId="{4BD7B989-CCEA-4045-8C98-7D200FED425C}" srcOrd="0" destOrd="0" presId="urn:microsoft.com/office/officeart/2018/2/layout/IconLabelList"/>
    <dgm:cxn modelId="{A69065D7-F788-408B-8E26-BFC8249C55BB}" type="presParOf" srcId="{5298EC45-3357-4382-941F-DB90023C0A17}" destId="{6A585D5E-F38F-40DE-B732-E727C6BCC40C}" srcOrd="1" destOrd="0" presId="urn:microsoft.com/office/officeart/2018/2/layout/IconLabelList"/>
    <dgm:cxn modelId="{D8BAF2AA-8DB7-498B-B03C-3F74CC2F8B87}" type="presParOf" srcId="{5298EC45-3357-4382-941F-DB90023C0A17}" destId="{58D7B673-0520-4E8F-9F26-32C306D90C2B}" srcOrd="2" destOrd="0" presId="urn:microsoft.com/office/officeart/2018/2/layout/IconLabelList"/>
    <dgm:cxn modelId="{B677BFA9-027F-4061-9DC5-736A0459F0E5}" type="presParOf" srcId="{04A3D0B3-3F36-4261-9C5A-7375821D3621}" destId="{C5A8B069-DC41-4670-A9C6-5DF5906AA1C2}" srcOrd="1" destOrd="0" presId="urn:microsoft.com/office/officeart/2018/2/layout/IconLabelList"/>
    <dgm:cxn modelId="{0AE91ECA-E0B9-4B35-83E6-0859B5147063}" type="presParOf" srcId="{04A3D0B3-3F36-4261-9C5A-7375821D3621}" destId="{2AB0A22C-EEA6-417F-AFA5-9FDB9FF0D6BA}" srcOrd="2" destOrd="0" presId="urn:microsoft.com/office/officeart/2018/2/layout/IconLabelList"/>
    <dgm:cxn modelId="{4B6B0A5E-560D-4DDA-BF74-63B1456841C1}" type="presParOf" srcId="{2AB0A22C-EEA6-417F-AFA5-9FDB9FF0D6BA}" destId="{114200D5-14FB-423C-8FB6-817300124256}" srcOrd="0" destOrd="0" presId="urn:microsoft.com/office/officeart/2018/2/layout/IconLabelList"/>
    <dgm:cxn modelId="{576011F2-F731-4AA3-9A4A-411DC9E8B444}" type="presParOf" srcId="{2AB0A22C-EEA6-417F-AFA5-9FDB9FF0D6BA}" destId="{34ABEA11-19C0-4550-8EDC-8EF9B1DC7E71}" srcOrd="1" destOrd="0" presId="urn:microsoft.com/office/officeart/2018/2/layout/IconLabelList"/>
    <dgm:cxn modelId="{8E742296-E640-4ABF-9B92-B981BCA10C6B}" type="presParOf" srcId="{2AB0A22C-EEA6-417F-AFA5-9FDB9FF0D6BA}" destId="{E6D81DD4-C1A8-48C8-B386-D8498D18E929}" srcOrd="2" destOrd="0" presId="urn:microsoft.com/office/officeart/2018/2/layout/IconLabelList"/>
    <dgm:cxn modelId="{2465D707-9D76-452A-8CE8-F0B682320A47}" type="presParOf" srcId="{04A3D0B3-3F36-4261-9C5A-7375821D3621}" destId="{3978D783-A151-4E02-A841-F5829EE63026}" srcOrd="3" destOrd="0" presId="urn:microsoft.com/office/officeart/2018/2/layout/IconLabelList"/>
    <dgm:cxn modelId="{23058988-CDDB-47AB-9DB2-329E0E712016}" type="presParOf" srcId="{04A3D0B3-3F36-4261-9C5A-7375821D3621}" destId="{03C013E3-2A5D-4313-9275-7198549C07E6}" srcOrd="4" destOrd="0" presId="urn:microsoft.com/office/officeart/2018/2/layout/IconLabelList"/>
    <dgm:cxn modelId="{C355616F-CF00-4852-8F0A-21F10399B961}" type="presParOf" srcId="{03C013E3-2A5D-4313-9275-7198549C07E6}" destId="{A118BA4E-9BDA-4A26-BD1F-E723C244293E}" srcOrd="0" destOrd="0" presId="urn:microsoft.com/office/officeart/2018/2/layout/IconLabelList"/>
    <dgm:cxn modelId="{905A5D4F-8ABB-486C-84A2-345D01CD9CD6}" type="presParOf" srcId="{03C013E3-2A5D-4313-9275-7198549C07E6}" destId="{F7F1451D-F03A-4863-9697-2EB3A5761400}" srcOrd="1" destOrd="0" presId="urn:microsoft.com/office/officeart/2018/2/layout/IconLabelList"/>
    <dgm:cxn modelId="{212E73C0-40D4-4B5A-A0D1-3348CACB4FB6}" type="presParOf" srcId="{03C013E3-2A5D-4313-9275-7198549C07E6}" destId="{9C81D7E1-BC93-43B2-8037-C2F6F7809B74}" srcOrd="2" destOrd="0" presId="urn:microsoft.com/office/officeart/2018/2/layout/IconLabelList"/>
    <dgm:cxn modelId="{18F6C889-9006-4D64-8C5B-C9FE89208960}" type="presParOf" srcId="{04A3D0B3-3F36-4261-9C5A-7375821D3621}" destId="{060A00E4-F14D-421F-91DB-E9C7094FA605}" srcOrd="5" destOrd="0" presId="urn:microsoft.com/office/officeart/2018/2/layout/IconLabelList"/>
    <dgm:cxn modelId="{017E7F9E-9463-4B66-8651-24F55F495980}" type="presParOf" srcId="{04A3D0B3-3F36-4261-9C5A-7375821D3621}" destId="{0CC54D37-F9A4-44CA-84DF-762DA8A7802B}" srcOrd="6" destOrd="0" presId="urn:microsoft.com/office/officeart/2018/2/layout/IconLabelList"/>
    <dgm:cxn modelId="{07E45A37-5B65-46DA-B47A-C23171070FB2}" type="presParOf" srcId="{0CC54D37-F9A4-44CA-84DF-762DA8A7802B}" destId="{7ED97617-5296-4813-8C75-4B9EF7E7A1EB}" srcOrd="0" destOrd="0" presId="urn:microsoft.com/office/officeart/2018/2/layout/IconLabelList"/>
    <dgm:cxn modelId="{7850769F-7E58-4F1E-A597-228B70CF5A6B}" type="presParOf" srcId="{0CC54D37-F9A4-44CA-84DF-762DA8A7802B}" destId="{8393B63E-5867-41A0-86BD-87E27F8FCDAA}" srcOrd="1" destOrd="0" presId="urn:microsoft.com/office/officeart/2018/2/layout/IconLabelList"/>
    <dgm:cxn modelId="{2C8C7E62-1A62-4265-8627-02DBF5376151}" type="presParOf" srcId="{0CC54D37-F9A4-44CA-84DF-762DA8A7802B}" destId="{4C667382-D5DA-4DED-BE56-9AF9E6F953CE}" srcOrd="2" destOrd="0" presId="urn:microsoft.com/office/officeart/2018/2/layout/IconLabelList"/>
    <dgm:cxn modelId="{65EF5FB0-7A07-4B6C-ADA4-6C3F8ACE4313}" type="presParOf" srcId="{04A3D0B3-3F36-4261-9C5A-7375821D3621}" destId="{0BFF7635-1C90-442F-9B5D-866CC09AAC2A}" srcOrd="7" destOrd="0" presId="urn:microsoft.com/office/officeart/2018/2/layout/IconLabelList"/>
    <dgm:cxn modelId="{D4B1F9A3-0DB0-48E8-AC23-5844582BB289}" type="presParOf" srcId="{04A3D0B3-3F36-4261-9C5A-7375821D3621}" destId="{4A625863-C545-46BE-9588-A62FA742CEBD}" srcOrd="8" destOrd="0" presId="urn:microsoft.com/office/officeart/2018/2/layout/IconLabelList"/>
    <dgm:cxn modelId="{17EF0D36-F877-48DC-A2E8-798E416F93CB}" type="presParOf" srcId="{4A625863-C545-46BE-9588-A62FA742CEBD}" destId="{57D756D1-4A7F-4C07-90AF-C1CB8EC373A1}" srcOrd="0" destOrd="0" presId="urn:microsoft.com/office/officeart/2018/2/layout/IconLabelList"/>
    <dgm:cxn modelId="{1990E26E-F5D5-4354-B551-5485CF371D17}" type="presParOf" srcId="{4A625863-C545-46BE-9588-A62FA742CEBD}" destId="{21E96F42-45BA-4ECA-8E6C-07A10650077F}" srcOrd="1" destOrd="0" presId="urn:microsoft.com/office/officeart/2018/2/layout/IconLabelList"/>
    <dgm:cxn modelId="{3A1846CF-328E-42CF-A613-C8134A350A8D}" type="presParOf" srcId="{4A625863-C545-46BE-9588-A62FA742CEBD}" destId="{21250FBF-CD7B-4251-92A9-BB3B22D8696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568766F-FA9A-4217-B22F-31D288234D0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05A5343-C02B-43D2-A1BB-B6CF1BC9965E}">
      <dgm:prSet/>
      <dgm:spPr/>
      <dgm:t>
        <a:bodyPr/>
        <a:lstStyle/>
        <a:p>
          <a:r>
            <a:rPr lang="en-US"/>
            <a:t>Increased blood pressure</a:t>
          </a:r>
        </a:p>
      </dgm:t>
    </dgm:pt>
    <dgm:pt modelId="{06D12D61-0F32-4B10-9009-A76F547CE454}" type="parTrans" cxnId="{1D60A260-4F35-4FD4-83BF-5D510882E29A}">
      <dgm:prSet/>
      <dgm:spPr/>
      <dgm:t>
        <a:bodyPr/>
        <a:lstStyle/>
        <a:p>
          <a:endParaRPr lang="en-US"/>
        </a:p>
      </dgm:t>
    </dgm:pt>
    <dgm:pt modelId="{FC6E6D79-BD43-4A64-BCF2-4D6F1391DDBF}" type="sibTrans" cxnId="{1D60A260-4F35-4FD4-83BF-5D510882E29A}">
      <dgm:prSet/>
      <dgm:spPr/>
      <dgm:t>
        <a:bodyPr/>
        <a:lstStyle/>
        <a:p>
          <a:endParaRPr lang="en-US"/>
        </a:p>
      </dgm:t>
    </dgm:pt>
    <dgm:pt modelId="{3DEF9235-8FF0-4003-8147-D049F5AAA795}">
      <dgm:prSet/>
      <dgm:spPr/>
      <dgm:t>
        <a:bodyPr/>
        <a:lstStyle/>
        <a:p>
          <a:r>
            <a:rPr lang="en-US"/>
            <a:t>Increased heart rate</a:t>
          </a:r>
        </a:p>
      </dgm:t>
    </dgm:pt>
    <dgm:pt modelId="{3302C24E-D881-4CC9-8352-BBD5B17E6FC6}" type="parTrans" cxnId="{30037BDF-F224-4584-8F6B-B8122D88A348}">
      <dgm:prSet/>
      <dgm:spPr/>
      <dgm:t>
        <a:bodyPr/>
        <a:lstStyle/>
        <a:p>
          <a:endParaRPr lang="en-US"/>
        </a:p>
      </dgm:t>
    </dgm:pt>
    <dgm:pt modelId="{BCA7FF66-DFD5-4C55-82D9-A67DEEB59F61}" type="sibTrans" cxnId="{30037BDF-F224-4584-8F6B-B8122D88A348}">
      <dgm:prSet/>
      <dgm:spPr/>
      <dgm:t>
        <a:bodyPr/>
        <a:lstStyle/>
        <a:p>
          <a:endParaRPr lang="en-US"/>
        </a:p>
      </dgm:t>
    </dgm:pt>
    <dgm:pt modelId="{7AF99D5C-6C20-432D-BA2C-4FCA78A48C8C}">
      <dgm:prSet/>
      <dgm:spPr/>
      <dgm:t>
        <a:bodyPr/>
        <a:lstStyle/>
        <a:p>
          <a:r>
            <a:rPr lang="en-US"/>
            <a:t>Decreased respiration</a:t>
          </a:r>
        </a:p>
      </dgm:t>
    </dgm:pt>
    <dgm:pt modelId="{2A2098FC-0F60-40EB-96E5-8D051488CB76}" type="parTrans" cxnId="{11851407-199B-44AC-84AE-F07677D44906}">
      <dgm:prSet/>
      <dgm:spPr/>
      <dgm:t>
        <a:bodyPr/>
        <a:lstStyle/>
        <a:p>
          <a:endParaRPr lang="en-US"/>
        </a:p>
      </dgm:t>
    </dgm:pt>
    <dgm:pt modelId="{1CBA2113-A76D-433B-9494-7A9488BF0928}" type="sibTrans" cxnId="{11851407-199B-44AC-84AE-F07677D44906}">
      <dgm:prSet/>
      <dgm:spPr/>
      <dgm:t>
        <a:bodyPr/>
        <a:lstStyle/>
        <a:p>
          <a:endParaRPr lang="en-US"/>
        </a:p>
      </dgm:t>
    </dgm:pt>
    <dgm:pt modelId="{A7C612E2-0AD8-4160-89F8-8D0AA19C4D3F}">
      <dgm:prSet/>
      <dgm:spPr/>
      <dgm:t>
        <a:bodyPr/>
        <a:lstStyle/>
        <a:p>
          <a:r>
            <a:rPr lang="en-US"/>
            <a:t>Relaxation  		</a:t>
          </a:r>
        </a:p>
      </dgm:t>
    </dgm:pt>
    <dgm:pt modelId="{089B24AA-60F0-41E0-BD6E-0504E4A562A6}" type="parTrans" cxnId="{4A5CDC24-08F6-49CC-81D2-A70FDD794F73}">
      <dgm:prSet/>
      <dgm:spPr/>
      <dgm:t>
        <a:bodyPr/>
        <a:lstStyle/>
        <a:p>
          <a:endParaRPr lang="en-US"/>
        </a:p>
      </dgm:t>
    </dgm:pt>
    <dgm:pt modelId="{3FD54E0F-07BC-40DE-AB4E-F288D13D54EF}" type="sibTrans" cxnId="{4A5CDC24-08F6-49CC-81D2-A70FDD794F73}">
      <dgm:prSet/>
      <dgm:spPr/>
      <dgm:t>
        <a:bodyPr/>
        <a:lstStyle/>
        <a:p>
          <a:endParaRPr lang="en-US"/>
        </a:p>
      </dgm:t>
    </dgm:pt>
    <dgm:pt modelId="{221500BA-F739-467F-AFCA-7262385FF7D7}">
      <dgm:prSet/>
      <dgm:spPr/>
      <dgm:t>
        <a:bodyPr/>
        <a:lstStyle/>
        <a:p>
          <a:r>
            <a:rPr lang="en-US"/>
            <a:t>Mild euphoria</a:t>
          </a:r>
        </a:p>
      </dgm:t>
    </dgm:pt>
    <dgm:pt modelId="{2626E53B-D9B3-43E4-9211-FBEFB45A6405}" type="parTrans" cxnId="{780BD853-8459-4E80-9268-FE50DE64A892}">
      <dgm:prSet/>
      <dgm:spPr/>
      <dgm:t>
        <a:bodyPr/>
        <a:lstStyle/>
        <a:p>
          <a:endParaRPr lang="en-US"/>
        </a:p>
      </dgm:t>
    </dgm:pt>
    <dgm:pt modelId="{AECBDBAD-BB9A-4FB8-83CC-649D82C90445}" type="sibTrans" cxnId="{780BD853-8459-4E80-9268-FE50DE64A892}">
      <dgm:prSet/>
      <dgm:spPr/>
      <dgm:t>
        <a:bodyPr/>
        <a:lstStyle/>
        <a:p>
          <a:endParaRPr lang="en-US"/>
        </a:p>
      </dgm:t>
    </dgm:pt>
    <dgm:pt modelId="{AA59DAE7-A25D-4E14-9EB0-DD312E09114A}">
      <dgm:prSet/>
      <dgm:spPr/>
      <dgm:t>
        <a:bodyPr/>
        <a:lstStyle/>
        <a:p>
          <a:r>
            <a:rPr lang="en-US"/>
            <a:t>Appetite and thirst increase</a:t>
          </a:r>
        </a:p>
      </dgm:t>
    </dgm:pt>
    <dgm:pt modelId="{1601F866-E8B8-4E2A-9C3B-D65716875D45}" type="parTrans" cxnId="{1E545C52-9042-428F-A19E-7108ED861D5E}">
      <dgm:prSet/>
      <dgm:spPr/>
      <dgm:t>
        <a:bodyPr/>
        <a:lstStyle/>
        <a:p>
          <a:endParaRPr lang="en-US"/>
        </a:p>
      </dgm:t>
    </dgm:pt>
    <dgm:pt modelId="{7B78B7C4-4F47-4F5B-A702-B8F240425673}" type="sibTrans" cxnId="{1E545C52-9042-428F-A19E-7108ED861D5E}">
      <dgm:prSet/>
      <dgm:spPr/>
      <dgm:t>
        <a:bodyPr/>
        <a:lstStyle/>
        <a:p>
          <a:endParaRPr lang="en-US"/>
        </a:p>
      </dgm:t>
    </dgm:pt>
    <dgm:pt modelId="{8CCA6E17-7D8A-4CD4-A57C-DEBDC1E53E9E}">
      <dgm:prSet/>
      <dgm:spPr/>
      <dgm:t>
        <a:bodyPr/>
        <a:lstStyle/>
        <a:p>
          <a:r>
            <a:rPr lang="en-US" b="1"/>
            <a:t>Withdrawa</a:t>
          </a:r>
          <a:r>
            <a:rPr lang="en-US"/>
            <a:t>l - insomnia, irritability, anxiety, poor appetite, depression, physical discomfort</a:t>
          </a:r>
        </a:p>
      </dgm:t>
    </dgm:pt>
    <dgm:pt modelId="{801DC072-6CCC-4718-AC3E-F9D895A7F634}" type="parTrans" cxnId="{3CE2394E-CE2F-4D04-AA15-C8CB3C12E135}">
      <dgm:prSet/>
      <dgm:spPr/>
      <dgm:t>
        <a:bodyPr/>
        <a:lstStyle/>
        <a:p>
          <a:endParaRPr lang="en-US"/>
        </a:p>
      </dgm:t>
    </dgm:pt>
    <dgm:pt modelId="{558E5DD8-377B-4A5B-833A-3DE4BA118FC6}" type="sibTrans" cxnId="{3CE2394E-CE2F-4D04-AA15-C8CB3C12E135}">
      <dgm:prSet/>
      <dgm:spPr/>
      <dgm:t>
        <a:bodyPr/>
        <a:lstStyle/>
        <a:p>
          <a:endParaRPr lang="en-US"/>
        </a:p>
      </dgm:t>
    </dgm:pt>
    <dgm:pt modelId="{AA6A7DC3-7BCA-4F60-A50D-2920670F8074}" type="pres">
      <dgm:prSet presAssocID="{1568766F-FA9A-4217-B22F-31D288234D0F}" presName="root" presStyleCnt="0">
        <dgm:presLayoutVars>
          <dgm:dir/>
          <dgm:resizeHandles val="exact"/>
        </dgm:presLayoutVars>
      </dgm:prSet>
      <dgm:spPr/>
    </dgm:pt>
    <dgm:pt modelId="{2A6BBF66-F1A2-4BF8-BC1D-CCA6F09F0A03}" type="pres">
      <dgm:prSet presAssocID="{D05A5343-C02B-43D2-A1BB-B6CF1BC9965E}" presName="compNode" presStyleCnt="0"/>
      <dgm:spPr/>
    </dgm:pt>
    <dgm:pt modelId="{F88C4CF3-BD83-40E5-BF7E-7AE98955748B}" type="pres">
      <dgm:prSet presAssocID="{D05A5343-C02B-43D2-A1BB-B6CF1BC9965E}" presName="bgRect" presStyleLbl="bgShp" presStyleIdx="0" presStyleCnt="7"/>
      <dgm:spPr/>
    </dgm:pt>
    <dgm:pt modelId="{296FE2E5-E130-4379-A576-2949F45E0904}" type="pres">
      <dgm:prSet presAssocID="{D05A5343-C02B-43D2-A1BB-B6CF1BC9965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B1016407-B802-4E6F-84BF-3FE82F6EF26D}" type="pres">
      <dgm:prSet presAssocID="{D05A5343-C02B-43D2-A1BB-B6CF1BC9965E}" presName="spaceRect" presStyleCnt="0"/>
      <dgm:spPr/>
    </dgm:pt>
    <dgm:pt modelId="{2CC1E08A-7D6E-41E6-A520-9F97117B9DED}" type="pres">
      <dgm:prSet presAssocID="{D05A5343-C02B-43D2-A1BB-B6CF1BC9965E}" presName="parTx" presStyleLbl="revTx" presStyleIdx="0" presStyleCnt="7">
        <dgm:presLayoutVars>
          <dgm:chMax val="0"/>
          <dgm:chPref val="0"/>
        </dgm:presLayoutVars>
      </dgm:prSet>
      <dgm:spPr/>
    </dgm:pt>
    <dgm:pt modelId="{2AEF73C5-3623-4D83-8B3D-F4153479021D}" type="pres">
      <dgm:prSet presAssocID="{FC6E6D79-BD43-4A64-BCF2-4D6F1391DDBF}" presName="sibTrans" presStyleCnt="0"/>
      <dgm:spPr/>
    </dgm:pt>
    <dgm:pt modelId="{C2E99A76-6D1C-478B-97B1-B7392823FB68}" type="pres">
      <dgm:prSet presAssocID="{3DEF9235-8FF0-4003-8147-D049F5AAA795}" presName="compNode" presStyleCnt="0"/>
      <dgm:spPr/>
    </dgm:pt>
    <dgm:pt modelId="{182DEBAD-D63A-4E6E-940C-D9377E365B00}" type="pres">
      <dgm:prSet presAssocID="{3DEF9235-8FF0-4003-8147-D049F5AAA795}" presName="bgRect" presStyleLbl="bgShp" presStyleIdx="1" presStyleCnt="7"/>
      <dgm:spPr/>
    </dgm:pt>
    <dgm:pt modelId="{5A92724D-732C-41CE-9842-727024FEF5A9}" type="pres">
      <dgm:prSet presAssocID="{3DEF9235-8FF0-4003-8147-D049F5AAA79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with Pulse"/>
        </a:ext>
      </dgm:extLst>
    </dgm:pt>
    <dgm:pt modelId="{0CD0BD39-A5BA-4E65-BF10-F2242CF3856F}" type="pres">
      <dgm:prSet presAssocID="{3DEF9235-8FF0-4003-8147-D049F5AAA795}" presName="spaceRect" presStyleCnt="0"/>
      <dgm:spPr/>
    </dgm:pt>
    <dgm:pt modelId="{98C5B6C7-83EE-454A-AD33-B6D6C6FA16F4}" type="pres">
      <dgm:prSet presAssocID="{3DEF9235-8FF0-4003-8147-D049F5AAA795}" presName="parTx" presStyleLbl="revTx" presStyleIdx="1" presStyleCnt="7">
        <dgm:presLayoutVars>
          <dgm:chMax val="0"/>
          <dgm:chPref val="0"/>
        </dgm:presLayoutVars>
      </dgm:prSet>
      <dgm:spPr/>
    </dgm:pt>
    <dgm:pt modelId="{D12A0CE4-DC15-4FA8-B6F1-18B385E471C3}" type="pres">
      <dgm:prSet presAssocID="{BCA7FF66-DFD5-4C55-82D9-A67DEEB59F61}" presName="sibTrans" presStyleCnt="0"/>
      <dgm:spPr/>
    </dgm:pt>
    <dgm:pt modelId="{CC8E5E9F-54F6-4F1C-9D51-D33354F9AF70}" type="pres">
      <dgm:prSet presAssocID="{7AF99D5C-6C20-432D-BA2C-4FCA78A48C8C}" presName="compNode" presStyleCnt="0"/>
      <dgm:spPr/>
    </dgm:pt>
    <dgm:pt modelId="{5211810E-C246-4E85-91A0-132ED5100D38}" type="pres">
      <dgm:prSet presAssocID="{7AF99D5C-6C20-432D-BA2C-4FCA78A48C8C}" presName="bgRect" presStyleLbl="bgShp" presStyleIdx="2" presStyleCnt="7"/>
      <dgm:spPr/>
    </dgm:pt>
    <dgm:pt modelId="{E3DF2F9C-E807-48C6-B4F3-D6D450037F0E}" type="pres">
      <dgm:prSet presAssocID="{7AF99D5C-6C20-432D-BA2C-4FCA78A48C8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wnward trend"/>
        </a:ext>
      </dgm:extLst>
    </dgm:pt>
    <dgm:pt modelId="{961FB35B-9C78-47E6-98BF-68ABD823CF15}" type="pres">
      <dgm:prSet presAssocID="{7AF99D5C-6C20-432D-BA2C-4FCA78A48C8C}" presName="spaceRect" presStyleCnt="0"/>
      <dgm:spPr/>
    </dgm:pt>
    <dgm:pt modelId="{16FF3D77-BB3A-47B5-A82F-10F05BE1853B}" type="pres">
      <dgm:prSet presAssocID="{7AF99D5C-6C20-432D-BA2C-4FCA78A48C8C}" presName="parTx" presStyleLbl="revTx" presStyleIdx="2" presStyleCnt="7">
        <dgm:presLayoutVars>
          <dgm:chMax val="0"/>
          <dgm:chPref val="0"/>
        </dgm:presLayoutVars>
      </dgm:prSet>
      <dgm:spPr/>
    </dgm:pt>
    <dgm:pt modelId="{DD07E351-C807-4DE9-9325-9EAA0A5F496A}" type="pres">
      <dgm:prSet presAssocID="{1CBA2113-A76D-433B-9494-7A9488BF0928}" presName="sibTrans" presStyleCnt="0"/>
      <dgm:spPr/>
    </dgm:pt>
    <dgm:pt modelId="{064141C6-DF1B-4F9E-9AB3-C0F08896C024}" type="pres">
      <dgm:prSet presAssocID="{A7C612E2-0AD8-4160-89F8-8D0AA19C4D3F}" presName="compNode" presStyleCnt="0"/>
      <dgm:spPr/>
    </dgm:pt>
    <dgm:pt modelId="{5DC5F90B-E853-46F2-83B1-CC71CEFAE53E}" type="pres">
      <dgm:prSet presAssocID="{A7C612E2-0AD8-4160-89F8-8D0AA19C4D3F}" presName="bgRect" presStyleLbl="bgShp" presStyleIdx="3" presStyleCnt="7"/>
      <dgm:spPr/>
    </dgm:pt>
    <dgm:pt modelId="{A3820142-7936-483F-972B-9C9F741DF4F1}" type="pres">
      <dgm:prSet presAssocID="{A7C612E2-0AD8-4160-89F8-8D0AA19C4D3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leep"/>
        </a:ext>
      </dgm:extLst>
    </dgm:pt>
    <dgm:pt modelId="{217218CE-628C-4196-880D-6DB0B170F3FF}" type="pres">
      <dgm:prSet presAssocID="{A7C612E2-0AD8-4160-89F8-8D0AA19C4D3F}" presName="spaceRect" presStyleCnt="0"/>
      <dgm:spPr/>
    </dgm:pt>
    <dgm:pt modelId="{A2CCD203-A5AB-4D82-B263-F2B272D71027}" type="pres">
      <dgm:prSet presAssocID="{A7C612E2-0AD8-4160-89F8-8D0AA19C4D3F}" presName="parTx" presStyleLbl="revTx" presStyleIdx="3" presStyleCnt="7">
        <dgm:presLayoutVars>
          <dgm:chMax val="0"/>
          <dgm:chPref val="0"/>
        </dgm:presLayoutVars>
      </dgm:prSet>
      <dgm:spPr/>
    </dgm:pt>
    <dgm:pt modelId="{A8EAEEA4-F25C-447D-9179-BB19C8EB6633}" type="pres">
      <dgm:prSet presAssocID="{3FD54E0F-07BC-40DE-AB4E-F288D13D54EF}" presName="sibTrans" presStyleCnt="0"/>
      <dgm:spPr/>
    </dgm:pt>
    <dgm:pt modelId="{A210FCFF-D1A5-4D53-B0E6-930995DFB5CD}" type="pres">
      <dgm:prSet presAssocID="{221500BA-F739-467F-AFCA-7262385FF7D7}" presName="compNode" presStyleCnt="0"/>
      <dgm:spPr/>
    </dgm:pt>
    <dgm:pt modelId="{A09FF75E-7606-4CF3-9DF6-92B950B6B564}" type="pres">
      <dgm:prSet presAssocID="{221500BA-F739-467F-AFCA-7262385FF7D7}" presName="bgRect" presStyleLbl="bgShp" presStyleIdx="4" presStyleCnt="7"/>
      <dgm:spPr/>
    </dgm:pt>
    <dgm:pt modelId="{6CEC8EE9-E04F-4912-9F75-AA68B32535F3}" type="pres">
      <dgm:prSet presAssocID="{221500BA-F739-467F-AFCA-7262385FF7D7}"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tor"/>
        </a:ext>
      </dgm:extLst>
    </dgm:pt>
    <dgm:pt modelId="{B590C064-8948-48F6-A3DB-499C081A5F32}" type="pres">
      <dgm:prSet presAssocID="{221500BA-F739-467F-AFCA-7262385FF7D7}" presName="spaceRect" presStyleCnt="0"/>
      <dgm:spPr/>
    </dgm:pt>
    <dgm:pt modelId="{C0FDE4CC-46E1-4CFE-B0FE-6667E6902FE8}" type="pres">
      <dgm:prSet presAssocID="{221500BA-F739-467F-AFCA-7262385FF7D7}" presName="parTx" presStyleLbl="revTx" presStyleIdx="4" presStyleCnt="7">
        <dgm:presLayoutVars>
          <dgm:chMax val="0"/>
          <dgm:chPref val="0"/>
        </dgm:presLayoutVars>
      </dgm:prSet>
      <dgm:spPr/>
    </dgm:pt>
    <dgm:pt modelId="{CFF798EA-D98D-4FDF-A105-6A98DF89E702}" type="pres">
      <dgm:prSet presAssocID="{AECBDBAD-BB9A-4FB8-83CC-649D82C90445}" presName="sibTrans" presStyleCnt="0"/>
      <dgm:spPr/>
    </dgm:pt>
    <dgm:pt modelId="{4BC32DF4-8CF7-4295-9938-570901A181DC}" type="pres">
      <dgm:prSet presAssocID="{AA59DAE7-A25D-4E14-9EB0-DD312E09114A}" presName="compNode" presStyleCnt="0"/>
      <dgm:spPr/>
    </dgm:pt>
    <dgm:pt modelId="{8A4E8DD6-5256-42BF-923F-69F214C91853}" type="pres">
      <dgm:prSet presAssocID="{AA59DAE7-A25D-4E14-9EB0-DD312E09114A}" presName="bgRect" presStyleLbl="bgShp" presStyleIdx="5" presStyleCnt="7"/>
      <dgm:spPr/>
    </dgm:pt>
    <dgm:pt modelId="{32C415A5-B7A8-4C0B-811E-7401802B571E}" type="pres">
      <dgm:prSet presAssocID="{AA59DAE7-A25D-4E14-9EB0-DD312E09114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rk and knife"/>
        </a:ext>
      </dgm:extLst>
    </dgm:pt>
    <dgm:pt modelId="{69B8C951-FF8A-4AF1-8312-8F357D78E6B4}" type="pres">
      <dgm:prSet presAssocID="{AA59DAE7-A25D-4E14-9EB0-DD312E09114A}" presName="spaceRect" presStyleCnt="0"/>
      <dgm:spPr/>
    </dgm:pt>
    <dgm:pt modelId="{E8AF44F4-FA02-4DE0-9A0E-687004BE928F}" type="pres">
      <dgm:prSet presAssocID="{AA59DAE7-A25D-4E14-9EB0-DD312E09114A}" presName="parTx" presStyleLbl="revTx" presStyleIdx="5" presStyleCnt="7">
        <dgm:presLayoutVars>
          <dgm:chMax val="0"/>
          <dgm:chPref val="0"/>
        </dgm:presLayoutVars>
      </dgm:prSet>
      <dgm:spPr/>
    </dgm:pt>
    <dgm:pt modelId="{AC37B5F6-FB16-40F4-8C93-F6404444E9A0}" type="pres">
      <dgm:prSet presAssocID="{7B78B7C4-4F47-4F5B-A702-B8F240425673}" presName="sibTrans" presStyleCnt="0"/>
      <dgm:spPr/>
    </dgm:pt>
    <dgm:pt modelId="{9D0E0E9B-4144-4BA2-944A-39DD74904933}" type="pres">
      <dgm:prSet presAssocID="{8CCA6E17-7D8A-4CD4-A57C-DEBDC1E53E9E}" presName="compNode" presStyleCnt="0"/>
      <dgm:spPr/>
    </dgm:pt>
    <dgm:pt modelId="{76694146-3B20-4BB2-82B3-DB925C5AF3A8}" type="pres">
      <dgm:prSet presAssocID="{8CCA6E17-7D8A-4CD4-A57C-DEBDC1E53E9E}" presName="bgRect" presStyleLbl="bgShp" presStyleIdx="6" presStyleCnt="7"/>
      <dgm:spPr/>
    </dgm:pt>
    <dgm:pt modelId="{2C769533-7714-4A98-ABE8-67ADD575DB5C}" type="pres">
      <dgm:prSet presAssocID="{8CCA6E17-7D8A-4CD4-A57C-DEBDC1E53E9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rain in head"/>
        </a:ext>
      </dgm:extLst>
    </dgm:pt>
    <dgm:pt modelId="{E18A1AB0-00AA-439A-909D-A7B0E7012D72}" type="pres">
      <dgm:prSet presAssocID="{8CCA6E17-7D8A-4CD4-A57C-DEBDC1E53E9E}" presName="spaceRect" presStyleCnt="0"/>
      <dgm:spPr/>
    </dgm:pt>
    <dgm:pt modelId="{9B5B5BC2-CCB5-4415-80BE-F1A6AF57B115}" type="pres">
      <dgm:prSet presAssocID="{8CCA6E17-7D8A-4CD4-A57C-DEBDC1E53E9E}" presName="parTx" presStyleLbl="revTx" presStyleIdx="6" presStyleCnt="7">
        <dgm:presLayoutVars>
          <dgm:chMax val="0"/>
          <dgm:chPref val="0"/>
        </dgm:presLayoutVars>
      </dgm:prSet>
      <dgm:spPr/>
    </dgm:pt>
  </dgm:ptLst>
  <dgm:cxnLst>
    <dgm:cxn modelId="{11851407-199B-44AC-84AE-F07677D44906}" srcId="{1568766F-FA9A-4217-B22F-31D288234D0F}" destId="{7AF99D5C-6C20-432D-BA2C-4FCA78A48C8C}" srcOrd="2" destOrd="0" parTransId="{2A2098FC-0F60-40EB-96E5-8D051488CB76}" sibTransId="{1CBA2113-A76D-433B-9494-7A9488BF0928}"/>
    <dgm:cxn modelId="{8B91A913-229D-48AB-A8FF-3346FF6AA3FE}" type="presOf" srcId="{8CCA6E17-7D8A-4CD4-A57C-DEBDC1E53E9E}" destId="{9B5B5BC2-CCB5-4415-80BE-F1A6AF57B115}" srcOrd="0" destOrd="0" presId="urn:microsoft.com/office/officeart/2018/2/layout/IconVerticalSolidList"/>
    <dgm:cxn modelId="{4A5CDC24-08F6-49CC-81D2-A70FDD794F73}" srcId="{1568766F-FA9A-4217-B22F-31D288234D0F}" destId="{A7C612E2-0AD8-4160-89F8-8D0AA19C4D3F}" srcOrd="3" destOrd="0" parTransId="{089B24AA-60F0-41E0-BD6E-0504E4A562A6}" sibTransId="{3FD54E0F-07BC-40DE-AB4E-F288D13D54EF}"/>
    <dgm:cxn modelId="{8657C538-D0E2-4673-B34D-ECF8387CFB0A}" type="presOf" srcId="{3DEF9235-8FF0-4003-8147-D049F5AAA795}" destId="{98C5B6C7-83EE-454A-AD33-B6D6C6FA16F4}" srcOrd="0" destOrd="0" presId="urn:microsoft.com/office/officeart/2018/2/layout/IconVerticalSolidList"/>
    <dgm:cxn modelId="{C420E943-1070-44E9-A3E2-C5841FFB745A}" type="presOf" srcId="{221500BA-F739-467F-AFCA-7262385FF7D7}" destId="{C0FDE4CC-46E1-4CFE-B0FE-6667E6902FE8}" srcOrd="0" destOrd="0" presId="urn:microsoft.com/office/officeart/2018/2/layout/IconVerticalSolidList"/>
    <dgm:cxn modelId="{87C01649-AF4D-4052-8C78-3F556156B1E9}" type="presOf" srcId="{A7C612E2-0AD8-4160-89F8-8D0AA19C4D3F}" destId="{A2CCD203-A5AB-4D82-B263-F2B272D71027}" srcOrd="0" destOrd="0" presId="urn:microsoft.com/office/officeart/2018/2/layout/IconVerticalSolidList"/>
    <dgm:cxn modelId="{3CE2394E-CE2F-4D04-AA15-C8CB3C12E135}" srcId="{1568766F-FA9A-4217-B22F-31D288234D0F}" destId="{8CCA6E17-7D8A-4CD4-A57C-DEBDC1E53E9E}" srcOrd="6" destOrd="0" parTransId="{801DC072-6CCC-4718-AC3E-F9D895A7F634}" sibTransId="{558E5DD8-377B-4A5B-833A-3DE4BA118FC6}"/>
    <dgm:cxn modelId="{1E545C52-9042-428F-A19E-7108ED861D5E}" srcId="{1568766F-FA9A-4217-B22F-31D288234D0F}" destId="{AA59DAE7-A25D-4E14-9EB0-DD312E09114A}" srcOrd="5" destOrd="0" parTransId="{1601F866-E8B8-4E2A-9C3B-D65716875D45}" sibTransId="{7B78B7C4-4F47-4F5B-A702-B8F240425673}"/>
    <dgm:cxn modelId="{780BD853-8459-4E80-9268-FE50DE64A892}" srcId="{1568766F-FA9A-4217-B22F-31D288234D0F}" destId="{221500BA-F739-467F-AFCA-7262385FF7D7}" srcOrd="4" destOrd="0" parTransId="{2626E53B-D9B3-43E4-9211-FBEFB45A6405}" sibTransId="{AECBDBAD-BB9A-4FB8-83CC-649D82C90445}"/>
    <dgm:cxn modelId="{1D60A260-4F35-4FD4-83BF-5D510882E29A}" srcId="{1568766F-FA9A-4217-B22F-31D288234D0F}" destId="{D05A5343-C02B-43D2-A1BB-B6CF1BC9965E}" srcOrd="0" destOrd="0" parTransId="{06D12D61-0F32-4B10-9009-A76F547CE454}" sibTransId="{FC6E6D79-BD43-4A64-BCF2-4D6F1391DDBF}"/>
    <dgm:cxn modelId="{8F5A7371-F2FF-42B1-B1D4-53839A2FE556}" type="presOf" srcId="{1568766F-FA9A-4217-B22F-31D288234D0F}" destId="{AA6A7DC3-7BCA-4F60-A50D-2920670F8074}" srcOrd="0" destOrd="0" presId="urn:microsoft.com/office/officeart/2018/2/layout/IconVerticalSolidList"/>
    <dgm:cxn modelId="{198FD079-4AC1-4C8E-BD75-65160069BE9A}" type="presOf" srcId="{7AF99D5C-6C20-432D-BA2C-4FCA78A48C8C}" destId="{16FF3D77-BB3A-47B5-A82F-10F05BE1853B}" srcOrd="0" destOrd="0" presId="urn:microsoft.com/office/officeart/2018/2/layout/IconVerticalSolidList"/>
    <dgm:cxn modelId="{029F10B7-A1C1-4B52-8975-750185305A35}" type="presOf" srcId="{D05A5343-C02B-43D2-A1BB-B6CF1BC9965E}" destId="{2CC1E08A-7D6E-41E6-A520-9F97117B9DED}" srcOrd="0" destOrd="0" presId="urn:microsoft.com/office/officeart/2018/2/layout/IconVerticalSolidList"/>
    <dgm:cxn modelId="{30037BDF-F224-4584-8F6B-B8122D88A348}" srcId="{1568766F-FA9A-4217-B22F-31D288234D0F}" destId="{3DEF9235-8FF0-4003-8147-D049F5AAA795}" srcOrd="1" destOrd="0" parTransId="{3302C24E-D881-4CC9-8352-BBD5B17E6FC6}" sibTransId="{BCA7FF66-DFD5-4C55-82D9-A67DEEB59F61}"/>
    <dgm:cxn modelId="{33B406F0-CA3B-4F11-AFE9-A06D9DDC0CCA}" type="presOf" srcId="{AA59DAE7-A25D-4E14-9EB0-DD312E09114A}" destId="{E8AF44F4-FA02-4DE0-9A0E-687004BE928F}" srcOrd="0" destOrd="0" presId="urn:microsoft.com/office/officeart/2018/2/layout/IconVerticalSolidList"/>
    <dgm:cxn modelId="{4F04B788-E2CE-43F6-BDB3-67B824F0E1A7}" type="presParOf" srcId="{AA6A7DC3-7BCA-4F60-A50D-2920670F8074}" destId="{2A6BBF66-F1A2-4BF8-BC1D-CCA6F09F0A03}" srcOrd="0" destOrd="0" presId="urn:microsoft.com/office/officeart/2018/2/layout/IconVerticalSolidList"/>
    <dgm:cxn modelId="{6C251D48-6AEC-4E15-BD7D-19F7F186B641}" type="presParOf" srcId="{2A6BBF66-F1A2-4BF8-BC1D-CCA6F09F0A03}" destId="{F88C4CF3-BD83-40E5-BF7E-7AE98955748B}" srcOrd="0" destOrd="0" presId="urn:microsoft.com/office/officeart/2018/2/layout/IconVerticalSolidList"/>
    <dgm:cxn modelId="{5AAD5926-C3AA-4C85-B8F8-98CA49BF3A1E}" type="presParOf" srcId="{2A6BBF66-F1A2-4BF8-BC1D-CCA6F09F0A03}" destId="{296FE2E5-E130-4379-A576-2949F45E0904}" srcOrd="1" destOrd="0" presId="urn:microsoft.com/office/officeart/2018/2/layout/IconVerticalSolidList"/>
    <dgm:cxn modelId="{04653B65-382C-4660-AA43-0A6D95ACA753}" type="presParOf" srcId="{2A6BBF66-F1A2-4BF8-BC1D-CCA6F09F0A03}" destId="{B1016407-B802-4E6F-84BF-3FE82F6EF26D}" srcOrd="2" destOrd="0" presId="urn:microsoft.com/office/officeart/2018/2/layout/IconVerticalSolidList"/>
    <dgm:cxn modelId="{2B33917D-39CB-4506-AF43-14BC55501951}" type="presParOf" srcId="{2A6BBF66-F1A2-4BF8-BC1D-CCA6F09F0A03}" destId="{2CC1E08A-7D6E-41E6-A520-9F97117B9DED}" srcOrd="3" destOrd="0" presId="urn:microsoft.com/office/officeart/2018/2/layout/IconVerticalSolidList"/>
    <dgm:cxn modelId="{79321557-478D-40BB-8812-E4A2FE0A5807}" type="presParOf" srcId="{AA6A7DC3-7BCA-4F60-A50D-2920670F8074}" destId="{2AEF73C5-3623-4D83-8B3D-F4153479021D}" srcOrd="1" destOrd="0" presId="urn:microsoft.com/office/officeart/2018/2/layout/IconVerticalSolidList"/>
    <dgm:cxn modelId="{76D51C75-6E6A-41C9-9343-028DE610C89C}" type="presParOf" srcId="{AA6A7DC3-7BCA-4F60-A50D-2920670F8074}" destId="{C2E99A76-6D1C-478B-97B1-B7392823FB68}" srcOrd="2" destOrd="0" presId="urn:microsoft.com/office/officeart/2018/2/layout/IconVerticalSolidList"/>
    <dgm:cxn modelId="{4B9588B3-74AB-47C2-B34D-6B24B4AB2261}" type="presParOf" srcId="{C2E99A76-6D1C-478B-97B1-B7392823FB68}" destId="{182DEBAD-D63A-4E6E-940C-D9377E365B00}" srcOrd="0" destOrd="0" presId="urn:microsoft.com/office/officeart/2018/2/layout/IconVerticalSolidList"/>
    <dgm:cxn modelId="{8EA4ED0C-97F2-431B-8536-52EA6942D93B}" type="presParOf" srcId="{C2E99A76-6D1C-478B-97B1-B7392823FB68}" destId="{5A92724D-732C-41CE-9842-727024FEF5A9}" srcOrd="1" destOrd="0" presId="urn:microsoft.com/office/officeart/2018/2/layout/IconVerticalSolidList"/>
    <dgm:cxn modelId="{D9F22E1A-5810-416C-8AC8-57499A878305}" type="presParOf" srcId="{C2E99A76-6D1C-478B-97B1-B7392823FB68}" destId="{0CD0BD39-A5BA-4E65-BF10-F2242CF3856F}" srcOrd="2" destOrd="0" presId="urn:microsoft.com/office/officeart/2018/2/layout/IconVerticalSolidList"/>
    <dgm:cxn modelId="{948C8851-AB76-44B3-A6C4-718554CCAE02}" type="presParOf" srcId="{C2E99A76-6D1C-478B-97B1-B7392823FB68}" destId="{98C5B6C7-83EE-454A-AD33-B6D6C6FA16F4}" srcOrd="3" destOrd="0" presId="urn:microsoft.com/office/officeart/2018/2/layout/IconVerticalSolidList"/>
    <dgm:cxn modelId="{91722AF3-656F-400F-A49C-53516BB44C6F}" type="presParOf" srcId="{AA6A7DC3-7BCA-4F60-A50D-2920670F8074}" destId="{D12A0CE4-DC15-4FA8-B6F1-18B385E471C3}" srcOrd="3" destOrd="0" presId="urn:microsoft.com/office/officeart/2018/2/layout/IconVerticalSolidList"/>
    <dgm:cxn modelId="{A095E8A5-A223-4B59-851B-BF1D56D0A897}" type="presParOf" srcId="{AA6A7DC3-7BCA-4F60-A50D-2920670F8074}" destId="{CC8E5E9F-54F6-4F1C-9D51-D33354F9AF70}" srcOrd="4" destOrd="0" presId="urn:microsoft.com/office/officeart/2018/2/layout/IconVerticalSolidList"/>
    <dgm:cxn modelId="{648FFAAC-256E-422C-ADCE-CFE8D7BEECE9}" type="presParOf" srcId="{CC8E5E9F-54F6-4F1C-9D51-D33354F9AF70}" destId="{5211810E-C246-4E85-91A0-132ED5100D38}" srcOrd="0" destOrd="0" presId="urn:microsoft.com/office/officeart/2018/2/layout/IconVerticalSolidList"/>
    <dgm:cxn modelId="{067D29E9-7E63-452A-A2A9-71B863308DA4}" type="presParOf" srcId="{CC8E5E9F-54F6-4F1C-9D51-D33354F9AF70}" destId="{E3DF2F9C-E807-48C6-B4F3-D6D450037F0E}" srcOrd="1" destOrd="0" presId="urn:microsoft.com/office/officeart/2018/2/layout/IconVerticalSolidList"/>
    <dgm:cxn modelId="{545D3DA8-63E5-4532-AD20-9C449BE7812D}" type="presParOf" srcId="{CC8E5E9F-54F6-4F1C-9D51-D33354F9AF70}" destId="{961FB35B-9C78-47E6-98BF-68ABD823CF15}" srcOrd="2" destOrd="0" presId="urn:microsoft.com/office/officeart/2018/2/layout/IconVerticalSolidList"/>
    <dgm:cxn modelId="{40C11F2E-E367-4B0E-A76F-F54F33518678}" type="presParOf" srcId="{CC8E5E9F-54F6-4F1C-9D51-D33354F9AF70}" destId="{16FF3D77-BB3A-47B5-A82F-10F05BE1853B}" srcOrd="3" destOrd="0" presId="urn:microsoft.com/office/officeart/2018/2/layout/IconVerticalSolidList"/>
    <dgm:cxn modelId="{6BE90BA8-D8F2-4DED-BCA3-6E0FD63DE150}" type="presParOf" srcId="{AA6A7DC3-7BCA-4F60-A50D-2920670F8074}" destId="{DD07E351-C807-4DE9-9325-9EAA0A5F496A}" srcOrd="5" destOrd="0" presId="urn:microsoft.com/office/officeart/2018/2/layout/IconVerticalSolidList"/>
    <dgm:cxn modelId="{C297AE28-E9BC-41A7-A881-6B99432B8BC8}" type="presParOf" srcId="{AA6A7DC3-7BCA-4F60-A50D-2920670F8074}" destId="{064141C6-DF1B-4F9E-9AB3-C0F08896C024}" srcOrd="6" destOrd="0" presId="urn:microsoft.com/office/officeart/2018/2/layout/IconVerticalSolidList"/>
    <dgm:cxn modelId="{3D6E5FB6-7F49-411E-B00F-32F9D63156F3}" type="presParOf" srcId="{064141C6-DF1B-4F9E-9AB3-C0F08896C024}" destId="{5DC5F90B-E853-46F2-83B1-CC71CEFAE53E}" srcOrd="0" destOrd="0" presId="urn:microsoft.com/office/officeart/2018/2/layout/IconVerticalSolidList"/>
    <dgm:cxn modelId="{EDCD9CAA-12F2-44FB-8292-DCDA59F10897}" type="presParOf" srcId="{064141C6-DF1B-4F9E-9AB3-C0F08896C024}" destId="{A3820142-7936-483F-972B-9C9F741DF4F1}" srcOrd="1" destOrd="0" presId="urn:microsoft.com/office/officeart/2018/2/layout/IconVerticalSolidList"/>
    <dgm:cxn modelId="{0A514332-18EF-4BB3-8830-9C4268AF5136}" type="presParOf" srcId="{064141C6-DF1B-4F9E-9AB3-C0F08896C024}" destId="{217218CE-628C-4196-880D-6DB0B170F3FF}" srcOrd="2" destOrd="0" presId="urn:microsoft.com/office/officeart/2018/2/layout/IconVerticalSolidList"/>
    <dgm:cxn modelId="{7E9E1A01-5E07-4745-B76F-49802B747DD1}" type="presParOf" srcId="{064141C6-DF1B-4F9E-9AB3-C0F08896C024}" destId="{A2CCD203-A5AB-4D82-B263-F2B272D71027}" srcOrd="3" destOrd="0" presId="urn:microsoft.com/office/officeart/2018/2/layout/IconVerticalSolidList"/>
    <dgm:cxn modelId="{2C784D83-E0B3-4E62-B062-8F4C0258A947}" type="presParOf" srcId="{AA6A7DC3-7BCA-4F60-A50D-2920670F8074}" destId="{A8EAEEA4-F25C-447D-9179-BB19C8EB6633}" srcOrd="7" destOrd="0" presId="urn:microsoft.com/office/officeart/2018/2/layout/IconVerticalSolidList"/>
    <dgm:cxn modelId="{CB0830F3-841A-4A24-9DDE-6EAD17AC2E5D}" type="presParOf" srcId="{AA6A7DC3-7BCA-4F60-A50D-2920670F8074}" destId="{A210FCFF-D1A5-4D53-B0E6-930995DFB5CD}" srcOrd="8" destOrd="0" presId="urn:microsoft.com/office/officeart/2018/2/layout/IconVerticalSolidList"/>
    <dgm:cxn modelId="{EE9537D2-90B5-4225-A90C-9E2C7C591F30}" type="presParOf" srcId="{A210FCFF-D1A5-4D53-B0E6-930995DFB5CD}" destId="{A09FF75E-7606-4CF3-9DF6-92B950B6B564}" srcOrd="0" destOrd="0" presId="urn:microsoft.com/office/officeart/2018/2/layout/IconVerticalSolidList"/>
    <dgm:cxn modelId="{56D8D5C2-822D-435A-9F8A-59466BC8EFC5}" type="presParOf" srcId="{A210FCFF-D1A5-4D53-B0E6-930995DFB5CD}" destId="{6CEC8EE9-E04F-4912-9F75-AA68B32535F3}" srcOrd="1" destOrd="0" presId="urn:microsoft.com/office/officeart/2018/2/layout/IconVerticalSolidList"/>
    <dgm:cxn modelId="{DFBEC56E-CDC7-4224-8C65-AF8883D466E6}" type="presParOf" srcId="{A210FCFF-D1A5-4D53-B0E6-930995DFB5CD}" destId="{B590C064-8948-48F6-A3DB-499C081A5F32}" srcOrd="2" destOrd="0" presId="urn:microsoft.com/office/officeart/2018/2/layout/IconVerticalSolidList"/>
    <dgm:cxn modelId="{A789A34C-CB21-495F-A73B-96AAB68251BE}" type="presParOf" srcId="{A210FCFF-D1A5-4D53-B0E6-930995DFB5CD}" destId="{C0FDE4CC-46E1-4CFE-B0FE-6667E6902FE8}" srcOrd="3" destOrd="0" presId="urn:microsoft.com/office/officeart/2018/2/layout/IconVerticalSolidList"/>
    <dgm:cxn modelId="{0CEC49B1-764F-4BC8-B1B4-A5092A2A58BE}" type="presParOf" srcId="{AA6A7DC3-7BCA-4F60-A50D-2920670F8074}" destId="{CFF798EA-D98D-4FDF-A105-6A98DF89E702}" srcOrd="9" destOrd="0" presId="urn:microsoft.com/office/officeart/2018/2/layout/IconVerticalSolidList"/>
    <dgm:cxn modelId="{8ED4A995-E7B4-437A-87BB-1E6B9A42E721}" type="presParOf" srcId="{AA6A7DC3-7BCA-4F60-A50D-2920670F8074}" destId="{4BC32DF4-8CF7-4295-9938-570901A181DC}" srcOrd="10" destOrd="0" presId="urn:microsoft.com/office/officeart/2018/2/layout/IconVerticalSolidList"/>
    <dgm:cxn modelId="{40025E9F-0A88-4055-8E87-644522DFC985}" type="presParOf" srcId="{4BC32DF4-8CF7-4295-9938-570901A181DC}" destId="{8A4E8DD6-5256-42BF-923F-69F214C91853}" srcOrd="0" destOrd="0" presId="urn:microsoft.com/office/officeart/2018/2/layout/IconVerticalSolidList"/>
    <dgm:cxn modelId="{746B81B3-8564-4AD5-81D7-186A8F2E8924}" type="presParOf" srcId="{4BC32DF4-8CF7-4295-9938-570901A181DC}" destId="{32C415A5-B7A8-4C0B-811E-7401802B571E}" srcOrd="1" destOrd="0" presId="urn:microsoft.com/office/officeart/2018/2/layout/IconVerticalSolidList"/>
    <dgm:cxn modelId="{CEEB1E6D-1746-4763-B509-0717548B5D7C}" type="presParOf" srcId="{4BC32DF4-8CF7-4295-9938-570901A181DC}" destId="{69B8C951-FF8A-4AF1-8312-8F357D78E6B4}" srcOrd="2" destOrd="0" presId="urn:microsoft.com/office/officeart/2018/2/layout/IconVerticalSolidList"/>
    <dgm:cxn modelId="{7016C528-13A3-4228-8A65-4D5F5C6E27F1}" type="presParOf" srcId="{4BC32DF4-8CF7-4295-9938-570901A181DC}" destId="{E8AF44F4-FA02-4DE0-9A0E-687004BE928F}" srcOrd="3" destOrd="0" presId="urn:microsoft.com/office/officeart/2018/2/layout/IconVerticalSolidList"/>
    <dgm:cxn modelId="{4E53B947-5ED1-4E0D-9FDA-D1053ADC944D}" type="presParOf" srcId="{AA6A7DC3-7BCA-4F60-A50D-2920670F8074}" destId="{AC37B5F6-FB16-40F4-8C93-F6404444E9A0}" srcOrd="11" destOrd="0" presId="urn:microsoft.com/office/officeart/2018/2/layout/IconVerticalSolidList"/>
    <dgm:cxn modelId="{C37974F5-955A-4550-9922-7D69F97CA85A}" type="presParOf" srcId="{AA6A7DC3-7BCA-4F60-A50D-2920670F8074}" destId="{9D0E0E9B-4144-4BA2-944A-39DD74904933}" srcOrd="12" destOrd="0" presId="urn:microsoft.com/office/officeart/2018/2/layout/IconVerticalSolidList"/>
    <dgm:cxn modelId="{506A37AE-7043-4D3D-B9ED-642616B97792}" type="presParOf" srcId="{9D0E0E9B-4144-4BA2-944A-39DD74904933}" destId="{76694146-3B20-4BB2-82B3-DB925C5AF3A8}" srcOrd="0" destOrd="0" presId="urn:microsoft.com/office/officeart/2018/2/layout/IconVerticalSolidList"/>
    <dgm:cxn modelId="{4A86B833-35E6-485C-974C-1590836999C6}" type="presParOf" srcId="{9D0E0E9B-4144-4BA2-944A-39DD74904933}" destId="{2C769533-7714-4A98-ABE8-67ADD575DB5C}" srcOrd="1" destOrd="0" presId="urn:microsoft.com/office/officeart/2018/2/layout/IconVerticalSolidList"/>
    <dgm:cxn modelId="{023F5931-3371-4614-85D2-765E7C88C3FE}" type="presParOf" srcId="{9D0E0E9B-4144-4BA2-944A-39DD74904933}" destId="{E18A1AB0-00AA-439A-909D-A7B0E7012D72}" srcOrd="2" destOrd="0" presId="urn:microsoft.com/office/officeart/2018/2/layout/IconVerticalSolidList"/>
    <dgm:cxn modelId="{1FF1F1AD-4CF5-479B-9F93-040D187264C0}" type="presParOf" srcId="{9D0E0E9B-4144-4BA2-944A-39DD74904933}" destId="{9B5B5BC2-CCB5-4415-80BE-F1A6AF57B11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EAFD6A2-FCC3-45C6-B3FF-FA1B211BBB2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4DB6FF-B546-470B-85DB-67A500BCB7C9}">
      <dgm:prSet/>
      <dgm:spPr/>
      <dgm:t>
        <a:bodyPr/>
        <a:lstStyle/>
        <a:p>
          <a:r>
            <a:rPr lang="en-US"/>
            <a:t>Hospitalization:</a:t>
          </a:r>
        </a:p>
      </dgm:t>
    </dgm:pt>
    <dgm:pt modelId="{BC87C699-A95A-4D2F-AAE0-813E3595E6F5}" type="parTrans" cxnId="{F584518D-55D3-4FCE-9D86-AFF3E7FDC534}">
      <dgm:prSet/>
      <dgm:spPr/>
      <dgm:t>
        <a:bodyPr/>
        <a:lstStyle/>
        <a:p>
          <a:endParaRPr lang="en-US"/>
        </a:p>
      </dgm:t>
    </dgm:pt>
    <dgm:pt modelId="{601B8C64-690A-4D6F-9270-FC57B3222B6E}" type="sibTrans" cxnId="{F584518D-55D3-4FCE-9D86-AFF3E7FDC534}">
      <dgm:prSet/>
      <dgm:spPr/>
      <dgm:t>
        <a:bodyPr/>
        <a:lstStyle/>
        <a:p>
          <a:endParaRPr lang="en-US"/>
        </a:p>
      </dgm:t>
    </dgm:pt>
    <dgm:pt modelId="{B222893C-146A-4682-8511-7036E5633187}">
      <dgm:prSet/>
      <dgm:spPr/>
      <dgm:t>
        <a:bodyPr/>
        <a:lstStyle/>
        <a:p>
          <a:r>
            <a:rPr lang="en-US" dirty="0"/>
            <a:t>-Due to drug OD, risk of severe withdrawal, medical 	comorbidities, requires restricted access to drugs, 	psychiatric illness with suicidal  ideation</a:t>
          </a:r>
        </a:p>
      </dgm:t>
    </dgm:pt>
    <dgm:pt modelId="{5F0E8882-27EC-4DFC-AE8F-6FC240D3362C}" type="parTrans" cxnId="{6223F80E-F683-46EB-A8E3-A6256B157444}">
      <dgm:prSet/>
      <dgm:spPr/>
      <dgm:t>
        <a:bodyPr/>
        <a:lstStyle/>
        <a:p>
          <a:endParaRPr lang="en-US"/>
        </a:p>
      </dgm:t>
    </dgm:pt>
    <dgm:pt modelId="{EEAEA625-ACFF-425C-9642-EF2BC72B3FB5}" type="sibTrans" cxnId="{6223F80E-F683-46EB-A8E3-A6256B157444}">
      <dgm:prSet/>
      <dgm:spPr/>
      <dgm:t>
        <a:bodyPr/>
        <a:lstStyle/>
        <a:p>
          <a:endParaRPr lang="en-US"/>
        </a:p>
      </dgm:t>
    </dgm:pt>
    <dgm:pt modelId="{248A62B4-6D06-467E-BA40-36BE127AC548}">
      <dgm:prSet/>
      <dgm:spPr/>
      <dgm:t>
        <a:bodyPr/>
        <a:lstStyle/>
        <a:p>
          <a:r>
            <a:rPr lang="en-US"/>
            <a:t>Residential treatment:</a:t>
          </a:r>
        </a:p>
      </dgm:t>
    </dgm:pt>
    <dgm:pt modelId="{291E8972-64A3-4ACE-9F38-12526AB47F82}" type="parTrans" cxnId="{2A351608-599F-4840-B40D-6761048D7BB6}">
      <dgm:prSet/>
      <dgm:spPr/>
      <dgm:t>
        <a:bodyPr/>
        <a:lstStyle/>
        <a:p>
          <a:endParaRPr lang="en-US"/>
        </a:p>
      </dgm:t>
    </dgm:pt>
    <dgm:pt modelId="{67FC46DF-70E6-4851-9E68-D75526C37330}" type="sibTrans" cxnId="{2A351608-599F-4840-B40D-6761048D7BB6}">
      <dgm:prSet/>
      <dgm:spPr/>
      <dgm:t>
        <a:bodyPr/>
        <a:lstStyle/>
        <a:p>
          <a:endParaRPr lang="en-US"/>
        </a:p>
      </dgm:t>
    </dgm:pt>
    <dgm:pt modelId="{A99E3E64-6C93-48D5-BDD9-B9BA82B49081}">
      <dgm:prSet/>
      <dgm:spPr/>
      <dgm:t>
        <a:bodyPr/>
        <a:lstStyle/>
        <a:p>
          <a:r>
            <a:rPr lang="en-US" dirty="0"/>
            <a:t>-No intensive medical/psychiatric monitoring needs</a:t>
          </a:r>
        </a:p>
      </dgm:t>
    </dgm:pt>
    <dgm:pt modelId="{74825EE0-0856-4407-B86E-22F708241B8B}" type="parTrans" cxnId="{D4573C0E-1D36-4A0C-9B43-215031BBBCAA}">
      <dgm:prSet/>
      <dgm:spPr/>
      <dgm:t>
        <a:bodyPr/>
        <a:lstStyle/>
        <a:p>
          <a:endParaRPr lang="en-US"/>
        </a:p>
      </dgm:t>
    </dgm:pt>
    <dgm:pt modelId="{255A3E36-D570-4286-9035-BF1ED5D9EF12}" type="sibTrans" cxnId="{D4573C0E-1D36-4A0C-9B43-215031BBBCAA}">
      <dgm:prSet/>
      <dgm:spPr/>
      <dgm:t>
        <a:bodyPr/>
        <a:lstStyle/>
        <a:p>
          <a:endParaRPr lang="en-US"/>
        </a:p>
      </dgm:t>
    </dgm:pt>
    <dgm:pt modelId="{052ED989-DCF9-4209-A30B-E18245C1E020}">
      <dgm:prSet/>
      <dgm:spPr/>
      <dgm:t>
        <a:bodyPr/>
        <a:lstStyle/>
        <a:p>
          <a:r>
            <a:rPr lang="en-US" dirty="0"/>
            <a:t>-Require a restricted environment</a:t>
          </a:r>
        </a:p>
      </dgm:t>
    </dgm:pt>
    <dgm:pt modelId="{8E436B27-4318-4D38-804B-1D1ADC1E1753}" type="parTrans" cxnId="{D2A2B7D4-EA6E-4053-8452-53EA9CC1BDB7}">
      <dgm:prSet/>
      <dgm:spPr/>
      <dgm:t>
        <a:bodyPr/>
        <a:lstStyle/>
        <a:p>
          <a:endParaRPr lang="en-US"/>
        </a:p>
      </dgm:t>
    </dgm:pt>
    <dgm:pt modelId="{4877E1F1-95C8-4542-A2AF-D0313824D8A7}" type="sibTrans" cxnId="{D2A2B7D4-EA6E-4053-8452-53EA9CC1BDB7}">
      <dgm:prSet/>
      <dgm:spPr/>
      <dgm:t>
        <a:bodyPr/>
        <a:lstStyle/>
        <a:p>
          <a:endParaRPr lang="en-US"/>
        </a:p>
      </dgm:t>
    </dgm:pt>
    <dgm:pt modelId="{226987F0-078D-425F-84E5-2BAA7E160655}">
      <dgm:prSet/>
      <dgm:spPr/>
      <dgm:t>
        <a:bodyPr/>
        <a:lstStyle/>
        <a:p>
          <a:r>
            <a:rPr lang="en-US"/>
            <a:t>-Partial hospitalization</a:t>
          </a:r>
        </a:p>
      </dgm:t>
    </dgm:pt>
    <dgm:pt modelId="{9F563D8E-461F-43B5-ADC7-13E1F0D911C1}" type="parTrans" cxnId="{1BCB3103-70DE-4CD1-9F7B-1D0A9B3EF244}">
      <dgm:prSet/>
      <dgm:spPr/>
      <dgm:t>
        <a:bodyPr/>
        <a:lstStyle/>
        <a:p>
          <a:endParaRPr lang="en-US"/>
        </a:p>
      </dgm:t>
    </dgm:pt>
    <dgm:pt modelId="{50433A3A-A734-40CC-A0D1-C86435357071}" type="sibTrans" cxnId="{1BCB3103-70DE-4CD1-9F7B-1D0A9B3EF244}">
      <dgm:prSet/>
      <dgm:spPr/>
      <dgm:t>
        <a:bodyPr/>
        <a:lstStyle/>
        <a:p>
          <a:endParaRPr lang="en-US"/>
        </a:p>
      </dgm:t>
    </dgm:pt>
    <dgm:pt modelId="{F2F102D9-3E37-4DFF-9CD0-1657195416F2}">
      <dgm:prSet/>
      <dgm:spPr/>
      <dgm:t>
        <a:bodyPr/>
        <a:lstStyle/>
        <a:p>
          <a:r>
            <a:rPr lang="en-US"/>
            <a:t>Outpatient Program:</a:t>
          </a:r>
        </a:p>
      </dgm:t>
    </dgm:pt>
    <dgm:pt modelId="{B0857F88-3519-408F-83E7-E18EE461C32B}" type="parTrans" cxnId="{0CA05548-C582-41C6-A822-1857C591A7DD}">
      <dgm:prSet/>
      <dgm:spPr/>
      <dgm:t>
        <a:bodyPr/>
        <a:lstStyle/>
        <a:p>
          <a:endParaRPr lang="en-US"/>
        </a:p>
      </dgm:t>
    </dgm:pt>
    <dgm:pt modelId="{CDCB24FE-957F-4872-9BCC-3C0147E89532}" type="sibTrans" cxnId="{0CA05548-C582-41C6-A822-1857C591A7DD}">
      <dgm:prSet/>
      <dgm:spPr/>
      <dgm:t>
        <a:bodyPr/>
        <a:lstStyle/>
        <a:p>
          <a:endParaRPr lang="en-US"/>
        </a:p>
      </dgm:t>
    </dgm:pt>
    <dgm:pt modelId="{F742E685-4F1B-48BF-B091-0280DEBA87D8}">
      <dgm:prSet/>
      <dgm:spPr/>
      <dgm:t>
        <a:bodyPr/>
        <a:lstStyle/>
        <a:p>
          <a:r>
            <a:rPr lang="en-US"/>
            <a:t>No risk of med/psych morbidity and highly motivated patient</a:t>
          </a:r>
        </a:p>
      </dgm:t>
    </dgm:pt>
    <dgm:pt modelId="{BA14E259-9649-4E7A-91B5-7BA413A00D4A}" type="parTrans" cxnId="{F1898338-D3E8-4C71-A4F6-B307970449A8}">
      <dgm:prSet/>
      <dgm:spPr/>
      <dgm:t>
        <a:bodyPr/>
        <a:lstStyle/>
        <a:p>
          <a:endParaRPr lang="en-US"/>
        </a:p>
      </dgm:t>
    </dgm:pt>
    <dgm:pt modelId="{7CD07752-5F80-4CA7-B91A-0BD989E5CAEC}" type="sibTrans" cxnId="{F1898338-D3E8-4C71-A4F6-B307970449A8}">
      <dgm:prSet/>
      <dgm:spPr/>
      <dgm:t>
        <a:bodyPr/>
        <a:lstStyle/>
        <a:p>
          <a:endParaRPr lang="en-US"/>
        </a:p>
      </dgm:t>
    </dgm:pt>
    <dgm:pt modelId="{C78D7AB6-8BA9-4F2C-B1D2-570BBD7422E7}" type="pres">
      <dgm:prSet presAssocID="{AEAFD6A2-FCC3-45C6-B3FF-FA1B211BBB21}" presName="root" presStyleCnt="0">
        <dgm:presLayoutVars>
          <dgm:dir/>
          <dgm:resizeHandles val="exact"/>
        </dgm:presLayoutVars>
      </dgm:prSet>
      <dgm:spPr/>
    </dgm:pt>
    <dgm:pt modelId="{E6964DF7-D98B-4CCA-8DDC-B9723F9B128C}" type="pres">
      <dgm:prSet presAssocID="{674DB6FF-B546-470B-85DB-67A500BCB7C9}" presName="compNode" presStyleCnt="0"/>
      <dgm:spPr/>
    </dgm:pt>
    <dgm:pt modelId="{D4C538CD-1441-465B-92FA-3FA1C6FAC251}" type="pres">
      <dgm:prSet presAssocID="{674DB6FF-B546-470B-85DB-67A500BCB7C9}" presName="bgRect" presStyleLbl="bgShp" presStyleIdx="0" presStyleCnt="4"/>
      <dgm:spPr/>
    </dgm:pt>
    <dgm:pt modelId="{5BA140EB-4FD2-48B2-A5B6-B56EA641B045}" type="pres">
      <dgm:prSet presAssocID="{674DB6FF-B546-470B-85DB-67A500BCB7C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1D0BC20A-1530-4FAE-B85C-71411314B01A}" type="pres">
      <dgm:prSet presAssocID="{674DB6FF-B546-470B-85DB-67A500BCB7C9}" presName="spaceRect" presStyleCnt="0"/>
      <dgm:spPr/>
    </dgm:pt>
    <dgm:pt modelId="{4D03CF11-D019-4A3F-A7A3-11B7011E9043}" type="pres">
      <dgm:prSet presAssocID="{674DB6FF-B546-470B-85DB-67A500BCB7C9}" presName="parTx" presStyleLbl="revTx" presStyleIdx="0" presStyleCnt="6">
        <dgm:presLayoutVars>
          <dgm:chMax val="0"/>
          <dgm:chPref val="0"/>
        </dgm:presLayoutVars>
      </dgm:prSet>
      <dgm:spPr/>
    </dgm:pt>
    <dgm:pt modelId="{267CA2DB-DE46-41C3-A267-CF78272597B6}" type="pres">
      <dgm:prSet presAssocID="{674DB6FF-B546-470B-85DB-67A500BCB7C9}" presName="desTx" presStyleLbl="revTx" presStyleIdx="1" presStyleCnt="6" custScaleY="152746" custLinFactNeighborX="-10654" custLinFactNeighborY="17926">
        <dgm:presLayoutVars/>
      </dgm:prSet>
      <dgm:spPr/>
    </dgm:pt>
    <dgm:pt modelId="{74F64586-66FC-4420-9691-DDA123DFA574}" type="pres">
      <dgm:prSet presAssocID="{601B8C64-690A-4D6F-9270-FC57B3222B6E}" presName="sibTrans" presStyleCnt="0"/>
      <dgm:spPr/>
    </dgm:pt>
    <dgm:pt modelId="{9E629721-1D21-4CD2-AFE6-42E48B679DA9}" type="pres">
      <dgm:prSet presAssocID="{248A62B4-6D06-467E-BA40-36BE127AC548}" presName="compNode" presStyleCnt="0"/>
      <dgm:spPr/>
    </dgm:pt>
    <dgm:pt modelId="{C8B8A9D0-1CA8-4D7A-805F-DA8FDEECC9FA}" type="pres">
      <dgm:prSet presAssocID="{248A62B4-6D06-467E-BA40-36BE127AC548}" presName="bgRect" presStyleLbl="bgShp" presStyleIdx="1" presStyleCnt="4"/>
      <dgm:spPr/>
    </dgm:pt>
    <dgm:pt modelId="{4EBB26B6-1812-4102-BC54-2968159B2162}" type="pres">
      <dgm:prSet presAssocID="{248A62B4-6D06-467E-BA40-36BE127AC54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B98EF31F-337A-40EE-85F6-5CEC5D47D00C}" type="pres">
      <dgm:prSet presAssocID="{248A62B4-6D06-467E-BA40-36BE127AC548}" presName="spaceRect" presStyleCnt="0"/>
      <dgm:spPr/>
    </dgm:pt>
    <dgm:pt modelId="{7082F9FF-CDC4-4D96-8CB8-4C1F5B39BD4C}" type="pres">
      <dgm:prSet presAssocID="{248A62B4-6D06-467E-BA40-36BE127AC548}" presName="parTx" presStyleLbl="revTx" presStyleIdx="2" presStyleCnt="6">
        <dgm:presLayoutVars>
          <dgm:chMax val="0"/>
          <dgm:chPref val="0"/>
        </dgm:presLayoutVars>
      </dgm:prSet>
      <dgm:spPr/>
    </dgm:pt>
    <dgm:pt modelId="{92E05472-76FB-4472-8D3A-54CF7DA377FF}" type="pres">
      <dgm:prSet presAssocID="{248A62B4-6D06-467E-BA40-36BE127AC548}" presName="desTx" presStyleLbl="revTx" presStyleIdx="3" presStyleCnt="6" custScaleX="179244">
        <dgm:presLayoutVars/>
      </dgm:prSet>
      <dgm:spPr/>
    </dgm:pt>
    <dgm:pt modelId="{98862A14-091D-4ECF-8FE3-43230E69818D}" type="pres">
      <dgm:prSet presAssocID="{67FC46DF-70E6-4851-9E68-D75526C37330}" presName="sibTrans" presStyleCnt="0"/>
      <dgm:spPr/>
    </dgm:pt>
    <dgm:pt modelId="{B69995AD-3E48-4024-AB75-005B27AC512C}" type="pres">
      <dgm:prSet presAssocID="{F2F102D9-3E37-4DFF-9CD0-1657195416F2}" presName="compNode" presStyleCnt="0"/>
      <dgm:spPr/>
    </dgm:pt>
    <dgm:pt modelId="{C41F245F-F7A0-497F-9354-F1D2277DD097}" type="pres">
      <dgm:prSet presAssocID="{F2F102D9-3E37-4DFF-9CD0-1657195416F2}" presName="bgRect" presStyleLbl="bgShp" presStyleIdx="2" presStyleCnt="4"/>
      <dgm:spPr/>
    </dgm:pt>
    <dgm:pt modelId="{BB9FBA75-4E44-4B19-930C-D0BD3CF72845}" type="pres">
      <dgm:prSet presAssocID="{F2F102D9-3E37-4DFF-9CD0-1657195416F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DD081134-FE92-40FB-8655-83414D0127D0}" type="pres">
      <dgm:prSet presAssocID="{F2F102D9-3E37-4DFF-9CD0-1657195416F2}" presName="spaceRect" presStyleCnt="0"/>
      <dgm:spPr/>
    </dgm:pt>
    <dgm:pt modelId="{4FBA80D5-A149-4331-884A-3CC5892D09CF}" type="pres">
      <dgm:prSet presAssocID="{F2F102D9-3E37-4DFF-9CD0-1657195416F2}" presName="parTx" presStyleLbl="revTx" presStyleIdx="4" presStyleCnt="6">
        <dgm:presLayoutVars>
          <dgm:chMax val="0"/>
          <dgm:chPref val="0"/>
        </dgm:presLayoutVars>
      </dgm:prSet>
      <dgm:spPr/>
    </dgm:pt>
    <dgm:pt modelId="{2A9B2D2B-B2F4-486B-B6D7-1245D15A9421}" type="pres">
      <dgm:prSet presAssocID="{CDCB24FE-957F-4872-9BCC-3C0147E89532}" presName="sibTrans" presStyleCnt="0"/>
      <dgm:spPr/>
    </dgm:pt>
    <dgm:pt modelId="{169D9C0C-F98F-48FF-A6BD-2558CB5CB419}" type="pres">
      <dgm:prSet presAssocID="{F742E685-4F1B-48BF-B091-0280DEBA87D8}" presName="compNode" presStyleCnt="0"/>
      <dgm:spPr/>
    </dgm:pt>
    <dgm:pt modelId="{2DA78B37-D979-4079-9322-E2AE2D22055A}" type="pres">
      <dgm:prSet presAssocID="{F742E685-4F1B-48BF-B091-0280DEBA87D8}" presName="bgRect" presStyleLbl="bgShp" presStyleIdx="3" presStyleCnt="4"/>
      <dgm:spPr/>
    </dgm:pt>
    <dgm:pt modelId="{162A70D8-1140-416E-8635-55180F399D7A}" type="pres">
      <dgm:prSet presAssocID="{F742E685-4F1B-48BF-B091-0280DEBA87D8}" presName="iconRect" presStyleLbl="node1" presStyleIdx="3" presStyleCnt="4"/>
      <dgm:spPr>
        <a:ln>
          <a:noFill/>
        </a:ln>
      </dgm:spPr>
    </dgm:pt>
    <dgm:pt modelId="{6ADD5D49-B5E0-4540-B258-0D6931352349}" type="pres">
      <dgm:prSet presAssocID="{F742E685-4F1B-48BF-B091-0280DEBA87D8}" presName="spaceRect" presStyleCnt="0"/>
      <dgm:spPr/>
    </dgm:pt>
    <dgm:pt modelId="{F70C393E-9D86-4F21-8546-C1EF50DB6C18}" type="pres">
      <dgm:prSet presAssocID="{F742E685-4F1B-48BF-B091-0280DEBA87D8}" presName="parTx" presStyleLbl="revTx" presStyleIdx="5" presStyleCnt="6">
        <dgm:presLayoutVars>
          <dgm:chMax val="0"/>
          <dgm:chPref val="0"/>
        </dgm:presLayoutVars>
      </dgm:prSet>
      <dgm:spPr/>
    </dgm:pt>
  </dgm:ptLst>
  <dgm:cxnLst>
    <dgm:cxn modelId="{1BCB3103-70DE-4CD1-9F7B-1D0A9B3EF244}" srcId="{248A62B4-6D06-467E-BA40-36BE127AC548}" destId="{226987F0-078D-425F-84E5-2BAA7E160655}" srcOrd="2" destOrd="0" parTransId="{9F563D8E-461F-43B5-ADC7-13E1F0D911C1}" sibTransId="{50433A3A-A734-40CC-A0D1-C86435357071}"/>
    <dgm:cxn modelId="{2A351608-599F-4840-B40D-6761048D7BB6}" srcId="{AEAFD6A2-FCC3-45C6-B3FF-FA1B211BBB21}" destId="{248A62B4-6D06-467E-BA40-36BE127AC548}" srcOrd="1" destOrd="0" parTransId="{291E8972-64A3-4ACE-9F38-12526AB47F82}" sibTransId="{67FC46DF-70E6-4851-9E68-D75526C37330}"/>
    <dgm:cxn modelId="{D4573C0E-1D36-4A0C-9B43-215031BBBCAA}" srcId="{248A62B4-6D06-467E-BA40-36BE127AC548}" destId="{A99E3E64-6C93-48D5-BDD9-B9BA82B49081}" srcOrd="0" destOrd="0" parTransId="{74825EE0-0856-4407-B86E-22F708241B8B}" sibTransId="{255A3E36-D570-4286-9035-BF1ED5D9EF12}"/>
    <dgm:cxn modelId="{6223F80E-F683-46EB-A8E3-A6256B157444}" srcId="{674DB6FF-B546-470B-85DB-67A500BCB7C9}" destId="{B222893C-146A-4682-8511-7036E5633187}" srcOrd="0" destOrd="0" parTransId="{5F0E8882-27EC-4DFC-AE8F-6FC240D3362C}" sibTransId="{EEAEA625-ACFF-425C-9642-EF2BC72B3FB5}"/>
    <dgm:cxn modelId="{D14FE52C-E5F9-4F34-97CF-C5BCDF1D21FB}" type="presOf" srcId="{F742E685-4F1B-48BF-B091-0280DEBA87D8}" destId="{F70C393E-9D86-4F21-8546-C1EF50DB6C18}" srcOrd="0" destOrd="0" presId="urn:microsoft.com/office/officeart/2018/2/layout/IconVerticalSolidList"/>
    <dgm:cxn modelId="{E0FC1A35-C3F0-4027-BBB3-ED206D94FC4F}" type="presOf" srcId="{B222893C-146A-4682-8511-7036E5633187}" destId="{267CA2DB-DE46-41C3-A267-CF78272597B6}" srcOrd="0" destOrd="0" presId="urn:microsoft.com/office/officeart/2018/2/layout/IconVerticalSolidList"/>
    <dgm:cxn modelId="{F1898338-D3E8-4C71-A4F6-B307970449A8}" srcId="{AEAFD6A2-FCC3-45C6-B3FF-FA1B211BBB21}" destId="{F742E685-4F1B-48BF-B091-0280DEBA87D8}" srcOrd="3" destOrd="0" parTransId="{BA14E259-9649-4E7A-91B5-7BA413A00D4A}" sibTransId="{7CD07752-5F80-4CA7-B91A-0BD989E5CAEC}"/>
    <dgm:cxn modelId="{11DC1E3F-A267-4F17-9ABB-3DED9407B18D}" type="presOf" srcId="{248A62B4-6D06-467E-BA40-36BE127AC548}" destId="{7082F9FF-CDC4-4D96-8CB8-4C1F5B39BD4C}" srcOrd="0" destOrd="0" presId="urn:microsoft.com/office/officeart/2018/2/layout/IconVerticalSolidList"/>
    <dgm:cxn modelId="{0CA05548-C582-41C6-A822-1857C591A7DD}" srcId="{AEAFD6A2-FCC3-45C6-B3FF-FA1B211BBB21}" destId="{F2F102D9-3E37-4DFF-9CD0-1657195416F2}" srcOrd="2" destOrd="0" parTransId="{B0857F88-3519-408F-83E7-E18EE461C32B}" sibTransId="{CDCB24FE-957F-4872-9BCC-3C0147E89532}"/>
    <dgm:cxn modelId="{50DB8553-A378-43EB-9E43-1ACA5C3F3200}" type="presOf" srcId="{674DB6FF-B546-470B-85DB-67A500BCB7C9}" destId="{4D03CF11-D019-4A3F-A7A3-11B7011E9043}" srcOrd="0" destOrd="0" presId="urn:microsoft.com/office/officeart/2018/2/layout/IconVerticalSolidList"/>
    <dgm:cxn modelId="{9B791D7A-ECC3-4E12-A3CF-E64B0F1AE910}" type="presOf" srcId="{F2F102D9-3E37-4DFF-9CD0-1657195416F2}" destId="{4FBA80D5-A149-4331-884A-3CC5892D09CF}" srcOrd="0" destOrd="0" presId="urn:microsoft.com/office/officeart/2018/2/layout/IconVerticalSolidList"/>
    <dgm:cxn modelId="{F584518D-55D3-4FCE-9D86-AFF3E7FDC534}" srcId="{AEAFD6A2-FCC3-45C6-B3FF-FA1B211BBB21}" destId="{674DB6FF-B546-470B-85DB-67A500BCB7C9}" srcOrd="0" destOrd="0" parTransId="{BC87C699-A95A-4D2F-AAE0-813E3595E6F5}" sibTransId="{601B8C64-690A-4D6F-9270-FC57B3222B6E}"/>
    <dgm:cxn modelId="{D823828D-B00F-43A8-9CC8-1D966020DB66}" type="presOf" srcId="{226987F0-078D-425F-84E5-2BAA7E160655}" destId="{92E05472-76FB-4472-8D3A-54CF7DA377FF}" srcOrd="0" destOrd="2" presId="urn:microsoft.com/office/officeart/2018/2/layout/IconVerticalSolidList"/>
    <dgm:cxn modelId="{6DC2A995-072C-47AD-82FC-2CA81E375C07}" type="presOf" srcId="{A99E3E64-6C93-48D5-BDD9-B9BA82B49081}" destId="{92E05472-76FB-4472-8D3A-54CF7DA377FF}" srcOrd="0" destOrd="0" presId="urn:microsoft.com/office/officeart/2018/2/layout/IconVerticalSolidList"/>
    <dgm:cxn modelId="{2269C4A5-924B-48C5-9B53-E277B71ED1EE}" type="presOf" srcId="{052ED989-DCF9-4209-A30B-E18245C1E020}" destId="{92E05472-76FB-4472-8D3A-54CF7DA377FF}" srcOrd="0" destOrd="1" presId="urn:microsoft.com/office/officeart/2018/2/layout/IconVerticalSolidList"/>
    <dgm:cxn modelId="{19CD6AB0-D24F-489C-A691-17D0CE67AE4B}" type="presOf" srcId="{AEAFD6A2-FCC3-45C6-B3FF-FA1B211BBB21}" destId="{C78D7AB6-8BA9-4F2C-B1D2-570BBD7422E7}" srcOrd="0" destOrd="0" presId="urn:microsoft.com/office/officeart/2018/2/layout/IconVerticalSolidList"/>
    <dgm:cxn modelId="{D2A2B7D4-EA6E-4053-8452-53EA9CC1BDB7}" srcId="{248A62B4-6D06-467E-BA40-36BE127AC548}" destId="{052ED989-DCF9-4209-A30B-E18245C1E020}" srcOrd="1" destOrd="0" parTransId="{8E436B27-4318-4D38-804B-1D1ADC1E1753}" sibTransId="{4877E1F1-95C8-4542-A2AF-D0313824D8A7}"/>
    <dgm:cxn modelId="{A291A536-03C1-46E7-BA47-E7CFF9D80F7F}" type="presParOf" srcId="{C78D7AB6-8BA9-4F2C-B1D2-570BBD7422E7}" destId="{E6964DF7-D98B-4CCA-8DDC-B9723F9B128C}" srcOrd="0" destOrd="0" presId="urn:microsoft.com/office/officeart/2018/2/layout/IconVerticalSolidList"/>
    <dgm:cxn modelId="{F286690E-B32B-4DB7-BB9B-86645CEE8BC5}" type="presParOf" srcId="{E6964DF7-D98B-4CCA-8DDC-B9723F9B128C}" destId="{D4C538CD-1441-465B-92FA-3FA1C6FAC251}" srcOrd="0" destOrd="0" presId="urn:microsoft.com/office/officeart/2018/2/layout/IconVerticalSolidList"/>
    <dgm:cxn modelId="{3B86DE1A-4A7F-43A4-AAA3-60231184F6D6}" type="presParOf" srcId="{E6964DF7-D98B-4CCA-8DDC-B9723F9B128C}" destId="{5BA140EB-4FD2-48B2-A5B6-B56EA641B045}" srcOrd="1" destOrd="0" presId="urn:microsoft.com/office/officeart/2018/2/layout/IconVerticalSolidList"/>
    <dgm:cxn modelId="{F66142EB-4920-4D12-8545-28CF3F2AECF5}" type="presParOf" srcId="{E6964DF7-D98B-4CCA-8DDC-B9723F9B128C}" destId="{1D0BC20A-1530-4FAE-B85C-71411314B01A}" srcOrd="2" destOrd="0" presId="urn:microsoft.com/office/officeart/2018/2/layout/IconVerticalSolidList"/>
    <dgm:cxn modelId="{A127A690-2D97-4F8C-A59D-00F4737887EA}" type="presParOf" srcId="{E6964DF7-D98B-4CCA-8DDC-B9723F9B128C}" destId="{4D03CF11-D019-4A3F-A7A3-11B7011E9043}" srcOrd="3" destOrd="0" presId="urn:microsoft.com/office/officeart/2018/2/layout/IconVerticalSolidList"/>
    <dgm:cxn modelId="{67E1FADA-2850-4A2C-B97D-A86EAFC6FD24}" type="presParOf" srcId="{E6964DF7-D98B-4CCA-8DDC-B9723F9B128C}" destId="{267CA2DB-DE46-41C3-A267-CF78272597B6}" srcOrd="4" destOrd="0" presId="urn:microsoft.com/office/officeart/2018/2/layout/IconVerticalSolidList"/>
    <dgm:cxn modelId="{99D334E2-ADC6-480E-A731-7587D904A568}" type="presParOf" srcId="{C78D7AB6-8BA9-4F2C-B1D2-570BBD7422E7}" destId="{74F64586-66FC-4420-9691-DDA123DFA574}" srcOrd="1" destOrd="0" presId="urn:microsoft.com/office/officeart/2018/2/layout/IconVerticalSolidList"/>
    <dgm:cxn modelId="{6C39424C-DAD2-4B64-AB53-808FEE7C078C}" type="presParOf" srcId="{C78D7AB6-8BA9-4F2C-B1D2-570BBD7422E7}" destId="{9E629721-1D21-4CD2-AFE6-42E48B679DA9}" srcOrd="2" destOrd="0" presId="urn:microsoft.com/office/officeart/2018/2/layout/IconVerticalSolidList"/>
    <dgm:cxn modelId="{F0934532-F594-4FC5-82DD-2193E3B21291}" type="presParOf" srcId="{9E629721-1D21-4CD2-AFE6-42E48B679DA9}" destId="{C8B8A9D0-1CA8-4D7A-805F-DA8FDEECC9FA}" srcOrd="0" destOrd="0" presId="urn:microsoft.com/office/officeart/2018/2/layout/IconVerticalSolidList"/>
    <dgm:cxn modelId="{E0187685-67AE-475D-9520-B8DC14C9396A}" type="presParOf" srcId="{9E629721-1D21-4CD2-AFE6-42E48B679DA9}" destId="{4EBB26B6-1812-4102-BC54-2968159B2162}" srcOrd="1" destOrd="0" presId="urn:microsoft.com/office/officeart/2018/2/layout/IconVerticalSolidList"/>
    <dgm:cxn modelId="{3C2CE2CD-3220-4C22-BF6C-AC38E39E1A24}" type="presParOf" srcId="{9E629721-1D21-4CD2-AFE6-42E48B679DA9}" destId="{B98EF31F-337A-40EE-85F6-5CEC5D47D00C}" srcOrd="2" destOrd="0" presId="urn:microsoft.com/office/officeart/2018/2/layout/IconVerticalSolidList"/>
    <dgm:cxn modelId="{3F414150-347B-4841-ACC0-941D12E8A1C4}" type="presParOf" srcId="{9E629721-1D21-4CD2-AFE6-42E48B679DA9}" destId="{7082F9FF-CDC4-4D96-8CB8-4C1F5B39BD4C}" srcOrd="3" destOrd="0" presId="urn:microsoft.com/office/officeart/2018/2/layout/IconVerticalSolidList"/>
    <dgm:cxn modelId="{43E1E2D4-846B-4271-896C-F579E0445DC6}" type="presParOf" srcId="{9E629721-1D21-4CD2-AFE6-42E48B679DA9}" destId="{92E05472-76FB-4472-8D3A-54CF7DA377FF}" srcOrd="4" destOrd="0" presId="urn:microsoft.com/office/officeart/2018/2/layout/IconVerticalSolidList"/>
    <dgm:cxn modelId="{A05EDBA5-15AF-43B9-9840-5C2CEF37A79B}" type="presParOf" srcId="{C78D7AB6-8BA9-4F2C-B1D2-570BBD7422E7}" destId="{98862A14-091D-4ECF-8FE3-43230E69818D}" srcOrd="3" destOrd="0" presId="urn:microsoft.com/office/officeart/2018/2/layout/IconVerticalSolidList"/>
    <dgm:cxn modelId="{28AA2F71-B16B-4629-BFFC-772452F06EE3}" type="presParOf" srcId="{C78D7AB6-8BA9-4F2C-B1D2-570BBD7422E7}" destId="{B69995AD-3E48-4024-AB75-005B27AC512C}" srcOrd="4" destOrd="0" presId="urn:microsoft.com/office/officeart/2018/2/layout/IconVerticalSolidList"/>
    <dgm:cxn modelId="{A00E921B-E7B8-4C8E-8E65-C02CED5D82F0}" type="presParOf" srcId="{B69995AD-3E48-4024-AB75-005B27AC512C}" destId="{C41F245F-F7A0-497F-9354-F1D2277DD097}" srcOrd="0" destOrd="0" presId="urn:microsoft.com/office/officeart/2018/2/layout/IconVerticalSolidList"/>
    <dgm:cxn modelId="{340B7A9E-F9D1-4141-98E0-A11D28142463}" type="presParOf" srcId="{B69995AD-3E48-4024-AB75-005B27AC512C}" destId="{BB9FBA75-4E44-4B19-930C-D0BD3CF72845}" srcOrd="1" destOrd="0" presId="urn:microsoft.com/office/officeart/2018/2/layout/IconVerticalSolidList"/>
    <dgm:cxn modelId="{83CE87DC-EC32-4B51-B500-FB51848673F7}" type="presParOf" srcId="{B69995AD-3E48-4024-AB75-005B27AC512C}" destId="{DD081134-FE92-40FB-8655-83414D0127D0}" srcOrd="2" destOrd="0" presId="urn:microsoft.com/office/officeart/2018/2/layout/IconVerticalSolidList"/>
    <dgm:cxn modelId="{F5950F25-F3C1-4EF3-A0E7-0C962800D175}" type="presParOf" srcId="{B69995AD-3E48-4024-AB75-005B27AC512C}" destId="{4FBA80D5-A149-4331-884A-3CC5892D09CF}" srcOrd="3" destOrd="0" presId="urn:microsoft.com/office/officeart/2018/2/layout/IconVerticalSolidList"/>
    <dgm:cxn modelId="{A3C51E0C-DD7D-4DE2-9959-08F46A9A94DF}" type="presParOf" srcId="{C78D7AB6-8BA9-4F2C-B1D2-570BBD7422E7}" destId="{2A9B2D2B-B2F4-486B-B6D7-1245D15A9421}" srcOrd="5" destOrd="0" presId="urn:microsoft.com/office/officeart/2018/2/layout/IconVerticalSolidList"/>
    <dgm:cxn modelId="{C0EF8521-925D-4300-9925-F6A927FFCDCA}" type="presParOf" srcId="{C78D7AB6-8BA9-4F2C-B1D2-570BBD7422E7}" destId="{169D9C0C-F98F-48FF-A6BD-2558CB5CB419}" srcOrd="6" destOrd="0" presId="urn:microsoft.com/office/officeart/2018/2/layout/IconVerticalSolidList"/>
    <dgm:cxn modelId="{A776AFE6-D9C5-4939-9A3D-760D25C6C571}" type="presParOf" srcId="{169D9C0C-F98F-48FF-A6BD-2558CB5CB419}" destId="{2DA78B37-D979-4079-9322-E2AE2D22055A}" srcOrd="0" destOrd="0" presId="urn:microsoft.com/office/officeart/2018/2/layout/IconVerticalSolidList"/>
    <dgm:cxn modelId="{14141A0F-EE6B-414C-A769-211D61E0AE3A}" type="presParOf" srcId="{169D9C0C-F98F-48FF-A6BD-2558CB5CB419}" destId="{162A70D8-1140-416E-8635-55180F399D7A}" srcOrd="1" destOrd="0" presId="urn:microsoft.com/office/officeart/2018/2/layout/IconVerticalSolidList"/>
    <dgm:cxn modelId="{004083F0-6D0D-443F-91CF-161F14679D3D}" type="presParOf" srcId="{169D9C0C-F98F-48FF-A6BD-2558CB5CB419}" destId="{6ADD5D49-B5E0-4540-B258-0D6931352349}" srcOrd="2" destOrd="0" presId="urn:microsoft.com/office/officeart/2018/2/layout/IconVerticalSolidList"/>
    <dgm:cxn modelId="{96C8F98E-31D5-4B16-8D03-0CD31424A58E}" type="presParOf" srcId="{169D9C0C-F98F-48FF-A6BD-2558CB5CB419}" destId="{F70C393E-9D86-4F21-8546-C1EF50DB6C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BE037F6-EAC6-42A0-810C-DE91F0EA86E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EFFF310-C5C5-45BA-921B-1A45FA66160D}">
      <dgm:prSet/>
      <dgm:spPr/>
      <dgm:t>
        <a:bodyPr/>
        <a:lstStyle/>
        <a:p>
          <a:r>
            <a:rPr lang="en-US"/>
            <a:t>Management of acute withdrawal</a:t>
          </a:r>
        </a:p>
      </dgm:t>
    </dgm:pt>
    <dgm:pt modelId="{F33C78F9-67B4-4E9E-86FD-E08C37476114}" type="parTrans" cxnId="{CD64AF1A-95E7-4BDC-AF86-EF71790FA22A}">
      <dgm:prSet/>
      <dgm:spPr/>
      <dgm:t>
        <a:bodyPr/>
        <a:lstStyle/>
        <a:p>
          <a:endParaRPr lang="en-US"/>
        </a:p>
      </dgm:t>
    </dgm:pt>
    <dgm:pt modelId="{658C902E-C091-4E32-8618-B94CC203F54C}" type="sibTrans" cxnId="{CD64AF1A-95E7-4BDC-AF86-EF71790FA22A}">
      <dgm:prSet/>
      <dgm:spPr/>
      <dgm:t>
        <a:bodyPr/>
        <a:lstStyle/>
        <a:p>
          <a:endParaRPr lang="en-US"/>
        </a:p>
      </dgm:t>
    </dgm:pt>
    <dgm:pt modelId="{CF656552-8000-40AF-A5BA-742FC50B54B1}">
      <dgm:prSet/>
      <dgm:spPr/>
      <dgm:t>
        <a:bodyPr/>
        <a:lstStyle/>
        <a:p>
          <a:r>
            <a:rPr lang="en-US"/>
            <a:t>Craving Stabilization</a:t>
          </a:r>
        </a:p>
      </dgm:t>
    </dgm:pt>
    <dgm:pt modelId="{42406C70-68A5-492D-A14D-6A0899C01982}" type="parTrans" cxnId="{A6BA8573-09C4-4CFB-8BE4-363E156D494C}">
      <dgm:prSet/>
      <dgm:spPr/>
      <dgm:t>
        <a:bodyPr/>
        <a:lstStyle/>
        <a:p>
          <a:endParaRPr lang="en-US"/>
        </a:p>
      </dgm:t>
    </dgm:pt>
    <dgm:pt modelId="{9D3D31A8-8364-48D4-9E29-69A31C410191}" type="sibTrans" cxnId="{A6BA8573-09C4-4CFB-8BE4-363E156D494C}">
      <dgm:prSet/>
      <dgm:spPr/>
      <dgm:t>
        <a:bodyPr/>
        <a:lstStyle/>
        <a:p>
          <a:endParaRPr lang="en-US"/>
        </a:p>
      </dgm:t>
    </dgm:pt>
    <dgm:pt modelId="{C5833296-4975-4FAF-B9BF-7319FE57D458}">
      <dgm:prSet/>
      <dgm:spPr/>
      <dgm:t>
        <a:bodyPr/>
        <a:lstStyle/>
        <a:p>
          <a:r>
            <a:rPr lang="en-US"/>
            <a:t>Cessation of drug use</a:t>
          </a:r>
        </a:p>
      </dgm:t>
    </dgm:pt>
    <dgm:pt modelId="{7B2877E5-8CD6-4868-9572-D22E1C365157}" type="parTrans" cxnId="{93CA7035-411E-430B-8E0B-1507B9A389F9}">
      <dgm:prSet/>
      <dgm:spPr/>
      <dgm:t>
        <a:bodyPr/>
        <a:lstStyle/>
        <a:p>
          <a:endParaRPr lang="en-US"/>
        </a:p>
      </dgm:t>
    </dgm:pt>
    <dgm:pt modelId="{4472E238-0539-4C0F-B545-68448E0AC7CD}" type="sibTrans" cxnId="{93CA7035-411E-430B-8E0B-1507B9A389F9}">
      <dgm:prSet/>
      <dgm:spPr/>
      <dgm:t>
        <a:bodyPr/>
        <a:lstStyle/>
        <a:p>
          <a:endParaRPr lang="en-US"/>
        </a:p>
      </dgm:t>
    </dgm:pt>
    <dgm:pt modelId="{DB9DEFC7-23CD-4C12-95B1-DFB771A72FBE}">
      <dgm:prSet/>
      <dgm:spPr/>
      <dgm:t>
        <a:bodyPr/>
        <a:lstStyle/>
        <a:p>
          <a:r>
            <a:rPr lang="en-US"/>
            <a:t>Continuing treatment at the appropriate level of care</a:t>
          </a:r>
        </a:p>
      </dgm:t>
    </dgm:pt>
    <dgm:pt modelId="{E24BB58C-F629-4BCE-8E67-DDE1DC6D7146}" type="parTrans" cxnId="{859605C8-18A4-491B-A278-01A83E82A6EB}">
      <dgm:prSet/>
      <dgm:spPr/>
      <dgm:t>
        <a:bodyPr/>
        <a:lstStyle/>
        <a:p>
          <a:endParaRPr lang="en-US"/>
        </a:p>
      </dgm:t>
    </dgm:pt>
    <dgm:pt modelId="{42FAAA16-6B5F-4098-8E70-51D4FF2C59E9}" type="sibTrans" cxnId="{859605C8-18A4-491B-A278-01A83E82A6EB}">
      <dgm:prSet/>
      <dgm:spPr/>
      <dgm:t>
        <a:bodyPr/>
        <a:lstStyle/>
        <a:p>
          <a:endParaRPr lang="en-US"/>
        </a:p>
      </dgm:t>
    </dgm:pt>
    <dgm:pt modelId="{4DC826BB-FC24-45D9-9B65-B10D11E16D13}" type="pres">
      <dgm:prSet presAssocID="{1BE037F6-EAC6-42A0-810C-DE91F0EA86E4}" presName="root" presStyleCnt="0">
        <dgm:presLayoutVars>
          <dgm:dir/>
          <dgm:resizeHandles val="exact"/>
        </dgm:presLayoutVars>
      </dgm:prSet>
      <dgm:spPr/>
    </dgm:pt>
    <dgm:pt modelId="{1570FD1C-B441-4D38-8AF3-02B08640055D}" type="pres">
      <dgm:prSet presAssocID="{BEFFF310-C5C5-45BA-921B-1A45FA66160D}" presName="compNode" presStyleCnt="0"/>
      <dgm:spPr/>
    </dgm:pt>
    <dgm:pt modelId="{86052186-D338-4AF7-AF9E-D4842C817129}" type="pres">
      <dgm:prSet presAssocID="{BEFFF310-C5C5-45BA-921B-1A45FA66160D}" presName="bgRect" presStyleLbl="bgShp" presStyleIdx="0" presStyleCnt="4"/>
      <dgm:spPr/>
    </dgm:pt>
    <dgm:pt modelId="{ABF73AE5-1959-42D9-9683-EE3A779D3C23}" type="pres">
      <dgm:prSet presAssocID="{BEFFF310-C5C5-45BA-921B-1A45FA66160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5D7DE277-36F2-4BC8-9518-5BC2C7184B90}" type="pres">
      <dgm:prSet presAssocID="{BEFFF310-C5C5-45BA-921B-1A45FA66160D}" presName="spaceRect" presStyleCnt="0"/>
      <dgm:spPr/>
    </dgm:pt>
    <dgm:pt modelId="{A9C81EE1-FC72-458F-9588-AEF83A6C8859}" type="pres">
      <dgm:prSet presAssocID="{BEFFF310-C5C5-45BA-921B-1A45FA66160D}" presName="parTx" presStyleLbl="revTx" presStyleIdx="0" presStyleCnt="4">
        <dgm:presLayoutVars>
          <dgm:chMax val="0"/>
          <dgm:chPref val="0"/>
        </dgm:presLayoutVars>
      </dgm:prSet>
      <dgm:spPr/>
    </dgm:pt>
    <dgm:pt modelId="{5361A257-4427-466D-96EB-AAF0BB30096A}" type="pres">
      <dgm:prSet presAssocID="{658C902E-C091-4E32-8618-B94CC203F54C}" presName="sibTrans" presStyleCnt="0"/>
      <dgm:spPr/>
    </dgm:pt>
    <dgm:pt modelId="{8534DB97-4961-41E9-9986-D90670DA40AA}" type="pres">
      <dgm:prSet presAssocID="{CF656552-8000-40AF-A5BA-742FC50B54B1}" presName="compNode" presStyleCnt="0"/>
      <dgm:spPr/>
    </dgm:pt>
    <dgm:pt modelId="{ACE9581A-91ED-4D91-9F69-E9CB8FA7C31A}" type="pres">
      <dgm:prSet presAssocID="{CF656552-8000-40AF-A5BA-742FC50B54B1}" presName="bgRect" presStyleLbl="bgShp" presStyleIdx="1" presStyleCnt="4"/>
      <dgm:spPr/>
    </dgm:pt>
    <dgm:pt modelId="{B6CD383E-2190-45CD-91F9-075796A9F771}" type="pres">
      <dgm:prSet presAssocID="{CF656552-8000-40AF-A5BA-742FC50B54B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rglass"/>
        </a:ext>
      </dgm:extLst>
    </dgm:pt>
    <dgm:pt modelId="{58A4282B-6889-435C-8495-C39A6BD2EAA8}" type="pres">
      <dgm:prSet presAssocID="{CF656552-8000-40AF-A5BA-742FC50B54B1}" presName="spaceRect" presStyleCnt="0"/>
      <dgm:spPr/>
    </dgm:pt>
    <dgm:pt modelId="{582F5114-0C46-427B-A86A-91046AC64073}" type="pres">
      <dgm:prSet presAssocID="{CF656552-8000-40AF-A5BA-742FC50B54B1}" presName="parTx" presStyleLbl="revTx" presStyleIdx="1" presStyleCnt="4">
        <dgm:presLayoutVars>
          <dgm:chMax val="0"/>
          <dgm:chPref val="0"/>
        </dgm:presLayoutVars>
      </dgm:prSet>
      <dgm:spPr/>
    </dgm:pt>
    <dgm:pt modelId="{9CE15826-FEF0-49AF-A777-EB4D437316BC}" type="pres">
      <dgm:prSet presAssocID="{9D3D31A8-8364-48D4-9E29-69A31C410191}" presName="sibTrans" presStyleCnt="0"/>
      <dgm:spPr/>
    </dgm:pt>
    <dgm:pt modelId="{6DFD1785-534E-45EB-917C-ED4F2F159DC0}" type="pres">
      <dgm:prSet presAssocID="{C5833296-4975-4FAF-B9BF-7319FE57D458}" presName="compNode" presStyleCnt="0"/>
      <dgm:spPr/>
    </dgm:pt>
    <dgm:pt modelId="{27FF1A88-46F9-47A7-BBF2-D628635814CD}" type="pres">
      <dgm:prSet presAssocID="{C5833296-4975-4FAF-B9BF-7319FE57D458}" presName="bgRect" presStyleLbl="bgShp" presStyleIdx="2" presStyleCnt="4"/>
      <dgm:spPr/>
    </dgm:pt>
    <dgm:pt modelId="{8A8D8995-EC32-40DC-A2DC-F689C73B7812}" type="pres">
      <dgm:prSet presAssocID="{C5833296-4975-4FAF-B9BF-7319FE57D4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 Smoking"/>
        </a:ext>
      </dgm:extLst>
    </dgm:pt>
    <dgm:pt modelId="{E850A817-C0CE-4938-88DB-D178DBE46881}" type="pres">
      <dgm:prSet presAssocID="{C5833296-4975-4FAF-B9BF-7319FE57D458}" presName="spaceRect" presStyleCnt="0"/>
      <dgm:spPr/>
    </dgm:pt>
    <dgm:pt modelId="{503C854B-E39B-4232-B2D1-7BE0A2FBFCE6}" type="pres">
      <dgm:prSet presAssocID="{C5833296-4975-4FAF-B9BF-7319FE57D458}" presName="parTx" presStyleLbl="revTx" presStyleIdx="2" presStyleCnt="4">
        <dgm:presLayoutVars>
          <dgm:chMax val="0"/>
          <dgm:chPref val="0"/>
        </dgm:presLayoutVars>
      </dgm:prSet>
      <dgm:spPr/>
    </dgm:pt>
    <dgm:pt modelId="{3B9EB732-C671-4ED5-A229-8264EBCF77F2}" type="pres">
      <dgm:prSet presAssocID="{4472E238-0539-4C0F-B545-68448E0AC7CD}" presName="sibTrans" presStyleCnt="0"/>
      <dgm:spPr/>
    </dgm:pt>
    <dgm:pt modelId="{7B13C4AC-7156-4B11-89DE-28041B87F357}" type="pres">
      <dgm:prSet presAssocID="{DB9DEFC7-23CD-4C12-95B1-DFB771A72FBE}" presName="compNode" presStyleCnt="0"/>
      <dgm:spPr/>
    </dgm:pt>
    <dgm:pt modelId="{1113975D-C96A-438F-951F-8C28CC260E2B}" type="pres">
      <dgm:prSet presAssocID="{DB9DEFC7-23CD-4C12-95B1-DFB771A72FBE}" presName="bgRect" presStyleLbl="bgShp" presStyleIdx="3" presStyleCnt="4"/>
      <dgm:spPr/>
    </dgm:pt>
    <dgm:pt modelId="{BF0BB2B6-0662-4B13-ADE6-91BB16686B32}" type="pres">
      <dgm:prSet presAssocID="{DB9DEFC7-23CD-4C12-95B1-DFB771A72FB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23ECE435-B2A5-4BA8-B0AD-CE5BF7561B1A}" type="pres">
      <dgm:prSet presAssocID="{DB9DEFC7-23CD-4C12-95B1-DFB771A72FBE}" presName="spaceRect" presStyleCnt="0"/>
      <dgm:spPr/>
    </dgm:pt>
    <dgm:pt modelId="{2D3BEEE7-F9C4-4EDD-BE74-888281BE6D5B}" type="pres">
      <dgm:prSet presAssocID="{DB9DEFC7-23CD-4C12-95B1-DFB771A72FBE}" presName="parTx" presStyleLbl="revTx" presStyleIdx="3" presStyleCnt="4">
        <dgm:presLayoutVars>
          <dgm:chMax val="0"/>
          <dgm:chPref val="0"/>
        </dgm:presLayoutVars>
      </dgm:prSet>
      <dgm:spPr/>
    </dgm:pt>
  </dgm:ptLst>
  <dgm:cxnLst>
    <dgm:cxn modelId="{CD64AF1A-95E7-4BDC-AF86-EF71790FA22A}" srcId="{1BE037F6-EAC6-42A0-810C-DE91F0EA86E4}" destId="{BEFFF310-C5C5-45BA-921B-1A45FA66160D}" srcOrd="0" destOrd="0" parTransId="{F33C78F9-67B4-4E9E-86FD-E08C37476114}" sibTransId="{658C902E-C091-4E32-8618-B94CC203F54C}"/>
    <dgm:cxn modelId="{93CA7035-411E-430B-8E0B-1507B9A389F9}" srcId="{1BE037F6-EAC6-42A0-810C-DE91F0EA86E4}" destId="{C5833296-4975-4FAF-B9BF-7319FE57D458}" srcOrd="2" destOrd="0" parTransId="{7B2877E5-8CD6-4868-9572-D22E1C365157}" sibTransId="{4472E238-0539-4C0F-B545-68448E0AC7CD}"/>
    <dgm:cxn modelId="{53DF6F49-7D0F-443F-BF13-B3562EEF7F1B}" type="presOf" srcId="{BEFFF310-C5C5-45BA-921B-1A45FA66160D}" destId="{A9C81EE1-FC72-458F-9588-AEF83A6C8859}" srcOrd="0" destOrd="0" presId="urn:microsoft.com/office/officeart/2018/2/layout/IconVerticalSolidList"/>
    <dgm:cxn modelId="{7FEDA064-30F6-4072-AA60-4B12CCD718AA}" type="presOf" srcId="{1BE037F6-EAC6-42A0-810C-DE91F0EA86E4}" destId="{4DC826BB-FC24-45D9-9B65-B10D11E16D13}" srcOrd="0" destOrd="0" presId="urn:microsoft.com/office/officeart/2018/2/layout/IconVerticalSolidList"/>
    <dgm:cxn modelId="{A6BA8573-09C4-4CFB-8BE4-363E156D494C}" srcId="{1BE037F6-EAC6-42A0-810C-DE91F0EA86E4}" destId="{CF656552-8000-40AF-A5BA-742FC50B54B1}" srcOrd="1" destOrd="0" parTransId="{42406C70-68A5-492D-A14D-6A0899C01982}" sibTransId="{9D3D31A8-8364-48D4-9E29-69A31C410191}"/>
    <dgm:cxn modelId="{D8E0A28D-C80A-4A29-8BBA-1C25E4567919}" type="presOf" srcId="{C5833296-4975-4FAF-B9BF-7319FE57D458}" destId="{503C854B-E39B-4232-B2D1-7BE0A2FBFCE6}" srcOrd="0" destOrd="0" presId="urn:microsoft.com/office/officeart/2018/2/layout/IconVerticalSolidList"/>
    <dgm:cxn modelId="{F397DAA0-79CA-4EA7-BBDC-8376BB30D402}" type="presOf" srcId="{DB9DEFC7-23CD-4C12-95B1-DFB771A72FBE}" destId="{2D3BEEE7-F9C4-4EDD-BE74-888281BE6D5B}" srcOrd="0" destOrd="0" presId="urn:microsoft.com/office/officeart/2018/2/layout/IconVerticalSolidList"/>
    <dgm:cxn modelId="{859605C8-18A4-491B-A278-01A83E82A6EB}" srcId="{1BE037F6-EAC6-42A0-810C-DE91F0EA86E4}" destId="{DB9DEFC7-23CD-4C12-95B1-DFB771A72FBE}" srcOrd="3" destOrd="0" parTransId="{E24BB58C-F629-4BCE-8E67-DDE1DC6D7146}" sibTransId="{42FAAA16-6B5F-4098-8E70-51D4FF2C59E9}"/>
    <dgm:cxn modelId="{53C6DEE1-05F6-4B92-9BCE-EEDF9B76B223}" type="presOf" srcId="{CF656552-8000-40AF-A5BA-742FC50B54B1}" destId="{582F5114-0C46-427B-A86A-91046AC64073}" srcOrd="0" destOrd="0" presId="urn:microsoft.com/office/officeart/2018/2/layout/IconVerticalSolidList"/>
    <dgm:cxn modelId="{97D1369F-1C85-4717-9964-3F4C5B31017A}" type="presParOf" srcId="{4DC826BB-FC24-45D9-9B65-B10D11E16D13}" destId="{1570FD1C-B441-4D38-8AF3-02B08640055D}" srcOrd="0" destOrd="0" presId="urn:microsoft.com/office/officeart/2018/2/layout/IconVerticalSolidList"/>
    <dgm:cxn modelId="{7ACB4E3F-7120-49BA-894E-8E117032E9E0}" type="presParOf" srcId="{1570FD1C-B441-4D38-8AF3-02B08640055D}" destId="{86052186-D338-4AF7-AF9E-D4842C817129}" srcOrd="0" destOrd="0" presId="urn:microsoft.com/office/officeart/2018/2/layout/IconVerticalSolidList"/>
    <dgm:cxn modelId="{54A4474C-A466-47E0-8E86-50A48A8AAA84}" type="presParOf" srcId="{1570FD1C-B441-4D38-8AF3-02B08640055D}" destId="{ABF73AE5-1959-42D9-9683-EE3A779D3C23}" srcOrd="1" destOrd="0" presId="urn:microsoft.com/office/officeart/2018/2/layout/IconVerticalSolidList"/>
    <dgm:cxn modelId="{9F87AD31-4578-45B5-9921-E4176B593DC5}" type="presParOf" srcId="{1570FD1C-B441-4D38-8AF3-02B08640055D}" destId="{5D7DE277-36F2-4BC8-9518-5BC2C7184B90}" srcOrd="2" destOrd="0" presId="urn:microsoft.com/office/officeart/2018/2/layout/IconVerticalSolidList"/>
    <dgm:cxn modelId="{53D69769-CD96-4CF6-81CE-ED4240B532F8}" type="presParOf" srcId="{1570FD1C-B441-4D38-8AF3-02B08640055D}" destId="{A9C81EE1-FC72-458F-9588-AEF83A6C8859}" srcOrd="3" destOrd="0" presId="urn:microsoft.com/office/officeart/2018/2/layout/IconVerticalSolidList"/>
    <dgm:cxn modelId="{4DFB9C0A-6F20-41B5-8C85-8776F28903E9}" type="presParOf" srcId="{4DC826BB-FC24-45D9-9B65-B10D11E16D13}" destId="{5361A257-4427-466D-96EB-AAF0BB30096A}" srcOrd="1" destOrd="0" presId="urn:microsoft.com/office/officeart/2018/2/layout/IconVerticalSolidList"/>
    <dgm:cxn modelId="{A01DE35A-F8E0-4F3E-A6A2-DED75544DDE0}" type="presParOf" srcId="{4DC826BB-FC24-45D9-9B65-B10D11E16D13}" destId="{8534DB97-4961-41E9-9986-D90670DA40AA}" srcOrd="2" destOrd="0" presId="urn:microsoft.com/office/officeart/2018/2/layout/IconVerticalSolidList"/>
    <dgm:cxn modelId="{5CB29014-8D37-49B3-A8DD-594074139ABC}" type="presParOf" srcId="{8534DB97-4961-41E9-9986-D90670DA40AA}" destId="{ACE9581A-91ED-4D91-9F69-E9CB8FA7C31A}" srcOrd="0" destOrd="0" presId="urn:microsoft.com/office/officeart/2018/2/layout/IconVerticalSolidList"/>
    <dgm:cxn modelId="{8F09EBBA-DBAB-4402-95B4-A74FD1B52CDD}" type="presParOf" srcId="{8534DB97-4961-41E9-9986-D90670DA40AA}" destId="{B6CD383E-2190-45CD-91F9-075796A9F771}" srcOrd="1" destOrd="0" presId="urn:microsoft.com/office/officeart/2018/2/layout/IconVerticalSolidList"/>
    <dgm:cxn modelId="{0620C6F0-33F7-4B99-9289-69B8A53F7BFF}" type="presParOf" srcId="{8534DB97-4961-41E9-9986-D90670DA40AA}" destId="{58A4282B-6889-435C-8495-C39A6BD2EAA8}" srcOrd="2" destOrd="0" presId="urn:microsoft.com/office/officeart/2018/2/layout/IconVerticalSolidList"/>
    <dgm:cxn modelId="{1AC9E148-9CC1-4880-8A3D-F9493309167F}" type="presParOf" srcId="{8534DB97-4961-41E9-9986-D90670DA40AA}" destId="{582F5114-0C46-427B-A86A-91046AC64073}" srcOrd="3" destOrd="0" presId="urn:microsoft.com/office/officeart/2018/2/layout/IconVerticalSolidList"/>
    <dgm:cxn modelId="{EC498C8E-3E5A-4174-8B82-742C808F8355}" type="presParOf" srcId="{4DC826BB-FC24-45D9-9B65-B10D11E16D13}" destId="{9CE15826-FEF0-49AF-A777-EB4D437316BC}" srcOrd="3" destOrd="0" presId="urn:microsoft.com/office/officeart/2018/2/layout/IconVerticalSolidList"/>
    <dgm:cxn modelId="{F866CD88-20F4-49BD-9FA0-CB1F7C2F8DFD}" type="presParOf" srcId="{4DC826BB-FC24-45D9-9B65-B10D11E16D13}" destId="{6DFD1785-534E-45EB-917C-ED4F2F159DC0}" srcOrd="4" destOrd="0" presId="urn:microsoft.com/office/officeart/2018/2/layout/IconVerticalSolidList"/>
    <dgm:cxn modelId="{E62BE94F-9A01-42C9-895B-7D8BBF46EEE9}" type="presParOf" srcId="{6DFD1785-534E-45EB-917C-ED4F2F159DC0}" destId="{27FF1A88-46F9-47A7-BBF2-D628635814CD}" srcOrd="0" destOrd="0" presId="urn:microsoft.com/office/officeart/2018/2/layout/IconVerticalSolidList"/>
    <dgm:cxn modelId="{C8DCD265-9187-4A9E-AE2D-3608DFFB1608}" type="presParOf" srcId="{6DFD1785-534E-45EB-917C-ED4F2F159DC0}" destId="{8A8D8995-EC32-40DC-A2DC-F689C73B7812}" srcOrd="1" destOrd="0" presId="urn:microsoft.com/office/officeart/2018/2/layout/IconVerticalSolidList"/>
    <dgm:cxn modelId="{50D65356-D809-4A15-94B2-8D3BA9D2AE47}" type="presParOf" srcId="{6DFD1785-534E-45EB-917C-ED4F2F159DC0}" destId="{E850A817-C0CE-4938-88DB-D178DBE46881}" srcOrd="2" destOrd="0" presId="urn:microsoft.com/office/officeart/2018/2/layout/IconVerticalSolidList"/>
    <dgm:cxn modelId="{544AC5E4-1C96-4DD5-93CF-499A32EB3667}" type="presParOf" srcId="{6DFD1785-534E-45EB-917C-ED4F2F159DC0}" destId="{503C854B-E39B-4232-B2D1-7BE0A2FBFCE6}" srcOrd="3" destOrd="0" presId="urn:microsoft.com/office/officeart/2018/2/layout/IconVerticalSolidList"/>
    <dgm:cxn modelId="{0F61D9D5-11E5-4362-AEE0-492CDF70DC0C}" type="presParOf" srcId="{4DC826BB-FC24-45D9-9B65-B10D11E16D13}" destId="{3B9EB732-C671-4ED5-A229-8264EBCF77F2}" srcOrd="5" destOrd="0" presId="urn:microsoft.com/office/officeart/2018/2/layout/IconVerticalSolidList"/>
    <dgm:cxn modelId="{07F72B33-9E4B-41BF-A2D8-E94C279747F9}" type="presParOf" srcId="{4DC826BB-FC24-45D9-9B65-B10D11E16D13}" destId="{7B13C4AC-7156-4B11-89DE-28041B87F357}" srcOrd="6" destOrd="0" presId="urn:microsoft.com/office/officeart/2018/2/layout/IconVerticalSolidList"/>
    <dgm:cxn modelId="{32F60CF7-9C71-4210-9D86-224B047ED401}" type="presParOf" srcId="{7B13C4AC-7156-4B11-89DE-28041B87F357}" destId="{1113975D-C96A-438F-951F-8C28CC260E2B}" srcOrd="0" destOrd="0" presId="urn:microsoft.com/office/officeart/2018/2/layout/IconVerticalSolidList"/>
    <dgm:cxn modelId="{4A54F5B9-BF1E-488F-A2E9-90993021191F}" type="presParOf" srcId="{7B13C4AC-7156-4B11-89DE-28041B87F357}" destId="{BF0BB2B6-0662-4B13-ADE6-91BB16686B32}" srcOrd="1" destOrd="0" presId="urn:microsoft.com/office/officeart/2018/2/layout/IconVerticalSolidList"/>
    <dgm:cxn modelId="{1A395E64-7F87-42D2-824E-89B73144AF3F}" type="presParOf" srcId="{7B13C4AC-7156-4B11-89DE-28041B87F357}" destId="{23ECE435-B2A5-4BA8-B0AD-CE5BF7561B1A}" srcOrd="2" destOrd="0" presId="urn:microsoft.com/office/officeart/2018/2/layout/IconVerticalSolidList"/>
    <dgm:cxn modelId="{85A1644D-19C3-4F99-ACA8-2A8119A7602A}" type="presParOf" srcId="{7B13C4AC-7156-4B11-89DE-28041B87F357}" destId="{2D3BEEE7-F9C4-4EDD-BE74-888281BE6D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69713F-ED10-4B8E-8787-6A40E3F430D2}" type="doc">
      <dgm:prSet loTypeId="urn:microsoft.com/office/officeart/2016/7/layout/RepeatingBendingProcessNew" loCatId="process" qsTypeId="urn:microsoft.com/office/officeart/2005/8/quickstyle/simple2" qsCatId="simple" csTypeId="urn:microsoft.com/office/officeart/2005/8/colors/colorful2" csCatId="colorful"/>
      <dgm:spPr/>
      <dgm:t>
        <a:bodyPr/>
        <a:lstStyle/>
        <a:p>
          <a:endParaRPr lang="en-US"/>
        </a:p>
      </dgm:t>
    </dgm:pt>
    <dgm:pt modelId="{1EDC4659-B6AE-4CAF-AC89-1A0E1D478E20}">
      <dgm:prSet/>
      <dgm:spPr/>
      <dgm:t>
        <a:bodyPr/>
        <a:lstStyle/>
        <a:p>
          <a:r>
            <a:rPr lang="en-US"/>
            <a:t>What is Withdrawal?</a:t>
          </a:r>
        </a:p>
      </dgm:t>
    </dgm:pt>
    <dgm:pt modelId="{0484780B-6F60-4DFF-8FE2-BA59D01391A3}" type="parTrans" cxnId="{E2780896-9D3F-4CE2-96E3-C07C1C0CC867}">
      <dgm:prSet/>
      <dgm:spPr/>
      <dgm:t>
        <a:bodyPr/>
        <a:lstStyle/>
        <a:p>
          <a:endParaRPr lang="en-US"/>
        </a:p>
      </dgm:t>
    </dgm:pt>
    <dgm:pt modelId="{F0BDE155-E44E-4880-917D-019B47FE8FF7}" type="sibTrans" cxnId="{E2780896-9D3F-4CE2-96E3-C07C1C0CC867}">
      <dgm:prSet/>
      <dgm:spPr/>
      <dgm:t>
        <a:bodyPr/>
        <a:lstStyle/>
        <a:p>
          <a:endParaRPr lang="en-US"/>
        </a:p>
      </dgm:t>
    </dgm:pt>
    <dgm:pt modelId="{AADA4010-6ED2-4D0C-B5A9-444E6FA9A251}">
      <dgm:prSet/>
      <dgm:spPr/>
      <dgm:t>
        <a:bodyPr/>
        <a:lstStyle/>
        <a:p>
          <a:r>
            <a:rPr lang="en-US"/>
            <a:t>Emotional Withdrawal Symptoms:</a:t>
          </a:r>
        </a:p>
      </dgm:t>
    </dgm:pt>
    <dgm:pt modelId="{231578ED-DC91-4F9F-9E07-F1D226F5B741}" type="parTrans" cxnId="{401C6707-3C73-4171-A233-4CECFA357338}">
      <dgm:prSet/>
      <dgm:spPr/>
      <dgm:t>
        <a:bodyPr/>
        <a:lstStyle/>
        <a:p>
          <a:endParaRPr lang="en-US"/>
        </a:p>
      </dgm:t>
    </dgm:pt>
    <dgm:pt modelId="{8C5A942E-438F-4E19-B6E4-84C7B1E4AAE2}" type="sibTrans" cxnId="{401C6707-3C73-4171-A233-4CECFA357338}">
      <dgm:prSet/>
      <dgm:spPr/>
      <dgm:t>
        <a:bodyPr/>
        <a:lstStyle/>
        <a:p>
          <a:endParaRPr lang="en-US"/>
        </a:p>
      </dgm:t>
    </dgm:pt>
    <dgm:pt modelId="{8791403F-41FF-49C6-9862-34D4A71571E5}">
      <dgm:prSet/>
      <dgm:spPr/>
      <dgm:t>
        <a:bodyPr/>
        <a:lstStyle/>
        <a:p>
          <a:r>
            <a:rPr lang="en-US"/>
            <a:t>Anxiety		Insomnia	        Restlessness</a:t>
          </a:r>
        </a:p>
      </dgm:t>
    </dgm:pt>
    <dgm:pt modelId="{E5FC0E76-3C61-45C8-A7F0-F307B277D27C}" type="parTrans" cxnId="{63AA14BE-9B27-47B4-AE94-7AE6C27E8793}">
      <dgm:prSet/>
      <dgm:spPr/>
      <dgm:t>
        <a:bodyPr/>
        <a:lstStyle/>
        <a:p>
          <a:endParaRPr lang="en-US"/>
        </a:p>
      </dgm:t>
    </dgm:pt>
    <dgm:pt modelId="{57FCB54D-E8A7-45B7-88D0-5565DCCD0614}" type="sibTrans" cxnId="{63AA14BE-9B27-47B4-AE94-7AE6C27E8793}">
      <dgm:prSet/>
      <dgm:spPr/>
      <dgm:t>
        <a:bodyPr/>
        <a:lstStyle/>
        <a:p>
          <a:endParaRPr lang="en-US"/>
        </a:p>
      </dgm:t>
    </dgm:pt>
    <dgm:pt modelId="{A72583DB-B02C-4022-930D-5B0B620042B5}">
      <dgm:prSet/>
      <dgm:spPr/>
      <dgm:t>
        <a:bodyPr/>
        <a:lstStyle/>
        <a:p>
          <a:r>
            <a:rPr lang="en-US"/>
            <a:t>Depression		Cognitive Impairment</a:t>
          </a:r>
        </a:p>
      </dgm:t>
    </dgm:pt>
    <dgm:pt modelId="{B60B16D8-4D13-43E7-A500-F28935C856AD}" type="parTrans" cxnId="{ED2684A5-8B99-46F9-9484-3D0C6A14E96C}">
      <dgm:prSet/>
      <dgm:spPr/>
      <dgm:t>
        <a:bodyPr/>
        <a:lstStyle/>
        <a:p>
          <a:endParaRPr lang="en-US"/>
        </a:p>
      </dgm:t>
    </dgm:pt>
    <dgm:pt modelId="{2080CFE0-0FB6-4692-85D3-C551E69B374B}" type="sibTrans" cxnId="{ED2684A5-8B99-46F9-9484-3D0C6A14E96C}">
      <dgm:prSet/>
      <dgm:spPr/>
      <dgm:t>
        <a:bodyPr/>
        <a:lstStyle/>
        <a:p>
          <a:endParaRPr lang="en-US"/>
        </a:p>
      </dgm:t>
    </dgm:pt>
    <dgm:pt modelId="{7072D18F-B5D9-4AC3-9195-B75BE141D2FB}">
      <dgm:prSet/>
      <dgm:spPr/>
      <dgm:t>
        <a:bodyPr/>
        <a:lstStyle/>
        <a:p>
          <a:r>
            <a:rPr lang="en-US"/>
            <a:t>Physical Symptoms:</a:t>
          </a:r>
        </a:p>
      </dgm:t>
    </dgm:pt>
    <dgm:pt modelId="{13FD10A2-C30A-4903-A103-7136C7E0C94B}" type="parTrans" cxnId="{AF05D772-F379-42FE-813F-BB1EC388FC05}">
      <dgm:prSet/>
      <dgm:spPr/>
      <dgm:t>
        <a:bodyPr/>
        <a:lstStyle/>
        <a:p>
          <a:endParaRPr lang="en-US"/>
        </a:p>
      </dgm:t>
    </dgm:pt>
    <dgm:pt modelId="{EA412CCC-C348-4CBB-87F3-5B0AB6EA1424}" type="sibTrans" cxnId="{AF05D772-F379-42FE-813F-BB1EC388FC05}">
      <dgm:prSet/>
      <dgm:spPr/>
      <dgm:t>
        <a:bodyPr/>
        <a:lstStyle/>
        <a:p>
          <a:endParaRPr lang="en-US"/>
        </a:p>
      </dgm:t>
    </dgm:pt>
    <dgm:pt modelId="{96B60BF9-AE06-47BD-B2D4-6A2E6B943BAE}">
      <dgm:prSet/>
      <dgm:spPr/>
      <dgm:t>
        <a:bodyPr/>
        <a:lstStyle/>
        <a:p>
          <a:r>
            <a:rPr lang="en-US"/>
            <a:t>Headaches			Racing Heart</a:t>
          </a:r>
        </a:p>
      </dgm:t>
    </dgm:pt>
    <dgm:pt modelId="{33DB978D-EE3C-44F7-B924-A2A2458E0116}" type="parTrans" cxnId="{D894B154-1477-4129-BA29-5C3F60847016}">
      <dgm:prSet/>
      <dgm:spPr/>
      <dgm:t>
        <a:bodyPr/>
        <a:lstStyle/>
        <a:p>
          <a:endParaRPr lang="en-US"/>
        </a:p>
      </dgm:t>
    </dgm:pt>
    <dgm:pt modelId="{4D6A51FD-2CB3-4421-8E53-02371E697DF5}" type="sibTrans" cxnId="{D894B154-1477-4129-BA29-5C3F60847016}">
      <dgm:prSet/>
      <dgm:spPr/>
      <dgm:t>
        <a:bodyPr/>
        <a:lstStyle/>
        <a:p>
          <a:endParaRPr lang="en-US"/>
        </a:p>
      </dgm:t>
    </dgm:pt>
    <dgm:pt modelId="{86399858-4245-42D0-AAF7-61D15E422B03}">
      <dgm:prSet/>
      <dgm:spPr/>
      <dgm:t>
        <a:bodyPr/>
        <a:lstStyle/>
        <a:p>
          <a:r>
            <a:rPr lang="en-US"/>
            <a:t>Difficulty Breathing		Palpitations</a:t>
          </a:r>
        </a:p>
      </dgm:t>
    </dgm:pt>
    <dgm:pt modelId="{B2DF81A5-B320-44D0-8469-B8868D944C63}" type="parTrans" cxnId="{B4D5170A-E65F-4E0D-A516-40C09FC94621}">
      <dgm:prSet/>
      <dgm:spPr/>
      <dgm:t>
        <a:bodyPr/>
        <a:lstStyle/>
        <a:p>
          <a:endParaRPr lang="en-US"/>
        </a:p>
      </dgm:t>
    </dgm:pt>
    <dgm:pt modelId="{270CD4B4-CAF9-4FD2-B88A-3D22E5869105}" type="sibTrans" cxnId="{B4D5170A-E65F-4E0D-A516-40C09FC94621}">
      <dgm:prSet/>
      <dgm:spPr/>
      <dgm:t>
        <a:bodyPr/>
        <a:lstStyle/>
        <a:p>
          <a:endParaRPr lang="en-US"/>
        </a:p>
      </dgm:t>
    </dgm:pt>
    <dgm:pt modelId="{1FD16D7A-55B3-4CE9-AD31-90AACF22AA97}">
      <dgm:prSet/>
      <dgm:spPr/>
      <dgm:t>
        <a:bodyPr/>
        <a:lstStyle/>
        <a:p>
          <a:r>
            <a:rPr lang="en-US"/>
            <a:t>Nausea			Vomiting</a:t>
          </a:r>
        </a:p>
      </dgm:t>
    </dgm:pt>
    <dgm:pt modelId="{4451F7BB-C981-437D-AFBE-E83E3CCF28CA}" type="parTrans" cxnId="{11B57814-D710-47CC-8680-0B273CD61811}">
      <dgm:prSet/>
      <dgm:spPr/>
      <dgm:t>
        <a:bodyPr/>
        <a:lstStyle/>
        <a:p>
          <a:endParaRPr lang="en-US"/>
        </a:p>
      </dgm:t>
    </dgm:pt>
    <dgm:pt modelId="{FAED8E7E-0AAB-4DB0-97A9-EFBCDD607ED2}" type="sibTrans" cxnId="{11B57814-D710-47CC-8680-0B273CD61811}">
      <dgm:prSet/>
      <dgm:spPr/>
      <dgm:t>
        <a:bodyPr/>
        <a:lstStyle/>
        <a:p>
          <a:endParaRPr lang="en-US"/>
        </a:p>
      </dgm:t>
    </dgm:pt>
    <dgm:pt modelId="{B400E9D4-8AA7-4ED4-AAB2-F290D2A8A6E8}">
      <dgm:prSet/>
      <dgm:spPr/>
      <dgm:t>
        <a:bodyPr/>
        <a:lstStyle/>
        <a:p>
          <a:r>
            <a:rPr lang="en-US"/>
            <a:t>Muscle Tensions		Tremors</a:t>
          </a:r>
        </a:p>
      </dgm:t>
    </dgm:pt>
    <dgm:pt modelId="{74FC677B-65F2-4E9D-B12A-49C19228D90E}" type="parTrans" cxnId="{48BCBC40-0A0E-4FE4-A729-0AB828133144}">
      <dgm:prSet/>
      <dgm:spPr/>
      <dgm:t>
        <a:bodyPr/>
        <a:lstStyle/>
        <a:p>
          <a:endParaRPr lang="en-US"/>
        </a:p>
      </dgm:t>
    </dgm:pt>
    <dgm:pt modelId="{C1200181-6B7F-4320-BCEF-CFF74ACF96F9}" type="sibTrans" cxnId="{48BCBC40-0A0E-4FE4-A729-0AB828133144}">
      <dgm:prSet/>
      <dgm:spPr/>
      <dgm:t>
        <a:bodyPr/>
        <a:lstStyle/>
        <a:p>
          <a:endParaRPr lang="en-US"/>
        </a:p>
      </dgm:t>
    </dgm:pt>
    <dgm:pt modelId="{3EB81C9F-E795-4AF6-8F2E-71EE8803D62B}">
      <dgm:prSet/>
      <dgm:spPr/>
      <dgm:t>
        <a:bodyPr/>
        <a:lstStyle/>
        <a:p>
          <a:r>
            <a:rPr lang="en-US"/>
            <a:t>Shakes			Sweating</a:t>
          </a:r>
        </a:p>
      </dgm:t>
    </dgm:pt>
    <dgm:pt modelId="{E57D03E8-30BE-4EB8-A064-2B514F2AF91A}" type="parTrans" cxnId="{5F9B5E55-9733-4E85-AE19-90ED4B4C8298}">
      <dgm:prSet/>
      <dgm:spPr/>
      <dgm:t>
        <a:bodyPr/>
        <a:lstStyle/>
        <a:p>
          <a:endParaRPr lang="en-US"/>
        </a:p>
      </dgm:t>
    </dgm:pt>
    <dgm:pt modelId="{C6F17447-DD81-4BC9-A77A-9AB3AB67E567}" type="sibTrans" cxnId="{5F9B5E55-9733-4E85-AE19-90ED4B4C8298}">
      <dgm:prSet/>
      <dgm:spPr/>
      <dgm:t>
        <a:bodyPr/>
        <a:lstStyle/>
        <a:p>
          <a:endParaRPr lang="en-US"/>
        </a:p>
      </dgm:t>
    </dgm:pt>
    <dgm:pt modelId="{F01B1D21-176D-104F-B48D-25119EEB6984}" type="pres">
      <dgm:prSet presAssocID="{FC69713F-ED10-4B8E-8787-6A40E3F430D2}" presName="Name0" presStyleCnt="0">
        <dgm:presLayoutVars>
          <dgm:dir/>
          <dgm:resizeHandles val="exact"/>
        </dgm:presLayoutVars>
      </dgm:prSet>
      <dgm:spPr/>
    </dgm:pt>
    <dgm:pt modelId="{54E0130F-672E-C544-A9B6-6CAF472066BF}" type="pres">
      <dgm:prSet presAssocID="{1EDC4659-B6AE-4CAF-AC89-1A0E1D478E20}" presName="node" presStyleLbl="node1" presStyleIdx="0" presStyleCnt="10">
        <dgm:presLayoutVars>
          <dgm:bulletEnabled val="1"/>
        </dgm:presLayoutVars>
      </dgm:prSet>
      <dgm:spPr/>
    </dgm:pt>
    <dgm:pt modelId="{D36CDB36-9313-5244-BB63-50D91F1B7CFB}" type="pres">
      <dgm:prSet presAssocID="{F0BDE155-E44E-4880-917D-019B47FE8FF7}" presName="sibTrans" presStyleLbl="sibTrans1D1" presStyleIdx="0" presStyleCnt="9"/>
      <dgm:spPr/>
    </dgm:pt>
    <dgm:pt modelId="{372BA86B-1B10-3B48-BEF8-FE299ECE94CE}" type="pres">
      <dgm:prSet presAssocID="{F0BDE155-E44E-4880-917D-019B47FE8FF7}" presName="connectorText" presStyleLbl="sibTrans1D1" presStyleIdx="0" presStyleCnt="9"/>
      <dgm:spPr/>
    </dgm:pt>
    <dgm:pt modelId="{FCBB630D-37D5-DD4F-8CA5-C7D34DA95EAE}" type="pres">
      <dgm:prSet presAssocID="{AADA4010-6ED2-4D0C-B5A9-444E6FA9A251}" presName="node" presStyleLbl="node1" presStyleIdx="1" presStyleCnt="10">
        <dgm:presLayoutVars>
          <dgm:bulletEnabled val="1"/>
        </dgm:presLayoutVars>
      </dgm:prSet>
      <dgm:spPr/>
    </dgm:pt>
    <dgm:pt modelId="{9BFFB6F9-8239-2341-A5F0-8AF26B0A9216}" type="pres">
      <dgm:prSet presAssocID="{8C5A942E-438F-4E19-B6E4-84C7B1E4AAE2}" presName="sibTrans" presStyleLbl="sibTrans1D1" presStyleIdx="1" presStyleCnt="9"/>
      <dgm:spPr/>
    </dgm:pt>
    <dgm:pt modelId="{0D1AC049-3551-A84C-B88C-4C06DD047295}" type="pres">
      <dgm:prSet presAssocID="{8C5A942E-438F-4E19-B6E4-84C7B1E4AAE2}" presName="connectorText" presStyleLbl="sibTrans1D1" presStyleIdx="1" presStyleCnt="9"/>
      <dgm:spPr/>
    </dgm:pt>
    <dgm:pt modelId="{7FB5E980-3839-5843-BE06-E332D10A7074}" type="pres">
      <dgm:prSet presAssocID="{8791403F-41FF-49C6-9862-34D4A71571E5}" presName="node" presStyleLbl="node1" presStyleIdx="2" presStyleCnt="10">
        <dgm:presLayoutVars>
          <dgm:bulletEnabled val="1"/>
        </dgm:presLayoutVars>
      </dgm:prSet>
      <dgm:spPr/>
    </dgm:pt>
    <dgm:pt modelId="{57CE09EB-262D-9B4B-BB80-FD7CA41EAF65}" type="pres">
      <dgm:prSet presAssocID="{57FCB54D-E8A7-45B7-88D0-5565DCCD0614}" presName="sibTrans" presStyleLbl="sibTrans1D1" presStyleIdx="2" presStyleCnt="9"/>
      <dgm:spPr/>
    </dgm:pt>
    <dgm:pt modelId="{DB9E92D6-14AF-9741-A029-4FAAD0E17765}" type="pres">
      <dgm:prSet presAssocID="{57FCB54D-E8A7-45B7-88D0-5565DCCD0614}" presName="connectorText" presStyleLbl="sibTrans1D1" presStyleIdx="2" presStyleCnt="9"/>
      <dgm:spPr/>
    </dgm:pt>
    <dgm:pt modelId="{38F368A9-4692-3545-89BF-0058B6FF9F9B}" type="pres">
      <dgm:prSet presAssocID="{A72583DB-B02C-4022-930D-5B0B620042B5}" presName="node" presStyleLbl="node1" presStyleIdx="3" presStyleCnt="10">
        <dgm:presLayoutVars>
          <dgm:bulletEnabled val="1"/>
        </dgm:presLayoutVars>
      </dgm:prSet>
      <dgm:spPr/>
    </dgm:pt>
    <dgm:pt modelId="{6AFACC7B-633B-D249-A0DD-3266E5E556EA}" type="pres">
      <dgm:prSet presAssocID="{2080CFE0-0FB6-4692-85D3-C551E69B374B}" presName="sibTrans" presStyleLbl="sibTrans1D1" presStyleIdx="3" presStyleCnt="9"/>
      <dgm:spPr/>
    </dgm:pt>
    <dgm:pt modelId="{69745D49-33DB-2540-A9D9-1C268F49605B}" type="pres">
      <dgm:prSet presAssocID="{2080CFE0-0FB6-4692-85D3-C551E69B374B}" presName="connectorText" presStyleLbl="sibTrans1D1" presStyleIdx="3" presStyleCnt="9"/>
      <dgm:spPr/>
    </dgm:pt>
    <dgm:pt modelId="{87429CA9-4973-1644-AA96-C720A91126C5}" type="pres">
      <dgm:prSet presAssocID="{7072D18F-B5D9-4AC3-9195-B75BE141D2FB}" presName="node" presStyleLbl="node1" presStyleIdx="4" presStyleCnt="10">
        <dgm:presLayoutVars>
          <dgm:bulletEnabled val="1"/>
        </dgm:presLayoutVars>
      </dgm:prSet>
      <dgm:spPr/>
    </dgm:pt>
    <dgm:pt modelId="{49B0FB6A-39DB-BB49-A8D7-A69156D57E5E}" type="pres">
      <dgm:prSet presAssocID="{EA412CCC-C348-4CBB-87F3-5B0AB6EA1424}" presName="sibTrans" presStyleLbl="sibTrans1D1" presStyleIdx="4" presStyleCnt="9"/>
      <dgm:spPr/>
    </dgm:pt>
    <dgm:pt modelId="{484C8113-82DC-DC43-9499-004255CD293B}" type="pres">
      <dgm:prSet presAssocID="{EA412CCC-C348-4CBB-87F3-5B0AB6EA1424}" presName="connectorText" presStyleLbl="sibTrans1D1" presStyleIdx="4" presStyleCnt="9"/>
      <dgm:spPr/>
    </dgm:pt>
    <dgm:pt modelId="{1B201154-5EEE-854D-8322-EE59A924CDBA}" type="pres">
      <dgm:prSet presAssocID="{96B60BF9-AE06-47BD-B2D4-6A2E6B943BAE}" presName="node" presStyleLbl="node1" presStyleIdx="5" presStyleCnt="10">
        <dgm:presLayoutVars>
          <dgm:bulletEnabled val="1"/>
        </dgm:presLayoutVars>
      </dgm:prSet>
      <dgm:spPr/>
    </dgm:pt>
    <dgm:pt modelId="{3377844D-39B4-AF4E-B369-DFE9DC06FE7E}" type="pres">
      <dgm:prSet presAssocID="{4D6A51FD-2CB3-4421-8E53-02371E697DF5}" presName="sibTrans" presStyleLbl="sibTrans1D1" presStyleIdx="5" presStyleCnt="9"/>
      <dgm:spPr/>
    </dgm:pt>
    <dgm:pt modelId="{F213A637-A40C-A547-B475-3F9F12C60116}" type="pres">
      <dgm:prSet presAssocID="{4D6A51FD-2CB3-4421-8E53-02371E697DF5}" presName="connectorText" presStyleLbl="sibTrans1D1" presStyleIdx="5" presStyleCnt="9"/>
      <dgm:spPr/>
    </dgm:pt>
    <dgm:pt modelId="{59DB831C-1D19-3B41-837A-DC266C655AFF}" type="pres">
      <dgm:prSet presAssocID="{86399858-4245-42D0-AAF7-61D15E422B03}" presName="node" presStyleLbl="node1" presStyleIdx="6" presStyleCnt="10">
        <dgm:presLayoutVars>
          <dgm:bulletEnabled val="1"/>
        </dgm:presLayoutVars>
      </dgm:prSet>
      <dgm:spPr/>
    </dgm:pt>
    <dgm:pt modelId="{335E8405-C5D8-F04B-B701-7F0F236DB414}" type="pres">
      <dgm:prSet presAssocID="{270CD4B4-CAF9-4FD2-B88A-3D22E5869105}" presName="sibTrans" presStyleLbl="sibTrans1D1" presStyleIdx="6" presStyleCnt="9"/>
      <dgm:spPr/>
    </dgm:pt>
    <dgm:pt modelId="{1F572833-FE6A-8B4D-AB58-9EF40B9FBCB5}" type="pres">
      <dgm:prSet presAssocID="{270CD4B4-CAF9-4FD2-B88A-3D22E5869105}" presName="connectorText" presStyleLbl="sibTrans1D1" presStyleIdx="6" presStyleCnt="9"/>
      <dgm:spPr/>
    </dgm:pt>
    <dgm:pt modelId="{71E5C32A-03C4-744E-B0C1-4371E41283DD}" type="pres">
      <dgm:prSet presAssocID="{1FD16D7A-55B3-4CE9-AD31-90AACF22AA97}" presName="node" presStyleLbl="node1" presStyleIdx="7" presStyleCnt="10">
        <dgm:presLayoutVars>
          <dgm:bulletEnabled val="1"/>
        </dgm:presLayoutVars>
      </dgm:prSet>
      <dgm:spPr/>
    </dgm:pt>
    <dgm:pt modelId="{66F5242B-8ADC-0847-8C38-7B2C23AE7586}" type="pres">
      <dgm:prSet presAssocID="{FAED8E7E-0AAB-4DB0-97A9-EFBCDD607ED2}" presName="sibTrans" presStyleLbl="sibTrans1D1" presStyleIdx="7" presStyleCnt="9"/>
      <dgm:spPr/>
    </dgm:pt>
    <dgm:pt modelId="{40856759-7B4A-074E-A261-D5E39BDB4A6F}" type="pres">
      <dgm:prSet presAssocID="{FAED8E7E-0AAB-4DB0-97A9-EFBCDD607ED2}" presName="connectorText" presStyleLbl="sibTrans1D1" presStyleIdx="7" presStyleCnt="9"/>
      <dgm:spPr/>
    </dgm:pt>
    <dgm:pt modelId="{C9F368C5-E3D7-4943-BA78-F164FC61380C}" type="pres">
      <dgm:prSet presAssocID="{B400E9D4-8AA7-4ED4-AAB2-F290D2A8A6E8}" presName="node" presStyleLbl="node1" presStyleIdx="8" presStyleCnt="10">
        <dgm:presLayoutVars>
          <dgm:bulletEnabled val="1"/>
        </dgm:presLayoutVars>
      </dgm:prSet>
      <dgm:spPr/>
    </dgm:pt>
    <dgm:pt modelId="{3BED7619-9C88-E140-AB58-FD9766D19960}" type="pres">
      <dgm:prSet presAssocID="{C1200181-6B7F-4320-BCEF-CFF74ACF96F9}" presName="sibTrans" presStyleLbl="sibTrans1D1" presStyleIdx="8" presStyleCnt="9"/>
      <dgm:spPr/>
    </dgm:pt>
    <dgm:pt modelId="{18ECE54B-7048-2E4A-BFFC-52B56CA3CD9B}" type="pres">
      <dgm:prSet presAssocID="{C1200181-6B7F-4320-BCEF-CFF74ACF96F9}" presName="connectorText" presStyleLbl="sibTrans1D1" presStyleIdx="8" presStyleCnt="9"/>
      <dgm:spPr/>
    </dgm:pt>
    <dgm:pt modelId="{84C1050C-178A-2B43-ACDB-E64B0A675C99}" type="pres">
      <dgm:prSet presAssocID="{3EB81C9F-E795-4AF6-8F2E-71EE8803D62B}" presName="node" presStyleLbl="node1" presStyleIdx="9" presStyleCnt="10">
        <dgm:presLayoutVars>
          <dgm:bulletEnabled val="1"/>
        </dgm:presLayoutVars>
      </dgm:prSet>
      <dgm:spPr/>
    </dgm:pt>
  </dgm:ptLst>
  <dgm:cxnLst>
    <dgm:cxn modelId="{401C6707-3C73-4171-A233-4CECFA357338}" srcId="{FC69713F-ED10-4B8E-8787-6A40E3F430D2}" destId="{AADA4010-6ED2-4D0C-B5A9-444E6FA9A251}" srcOrd="1" destOrd="0" parTransId="{231578ED-DC91-4F9F-9E07-F1D226F5B741}" sibTransId="{8C5A942E-438F-4E19-B6E4-84C7B1E4AAE2}"/>
    <dgm:cxn modelId="{B4D5170A-E65F-4E0D-A516-40C09FC94621}" srcId="{FC69713F-ED10-4B8E-8787-6A40E3F430D2}" destId="{86399858-4245-42D0-AAF7-61D15E422B03}" srcOrd="6" destOrd="0" parTransId="{B2DF81A5-B320-44D0-8469-B8868D944C63}" sibTransId="{270CD4B4-CAF9-4FD2-B88A-3D22E5869105}"/>
    <dgm:cxn modelId="{39730A11-FC41-3843-9F01-138488DEEE95}" type="presOf" srcId="{96B60BF9-AE06-47BD-B2D4-6A2E6B943BAE}" destId="{1B201154-5EEE-854D-8322-EE59A924CDBA}" srcOrd="0" destOrd="0" presId="urn:microsoft.com/office/officeart/2016/7/layout/RepeatingBendingProcessNew"/>
    <dgm:cxn modelId="{11B57814-D710-47CC-8680-0B273CD61811}" srcId="{FC69713F-ED10-4B8E-8787-6A40E3F430D2}" destId="{1FD16D7A-55B3-4CE9-AD31-90AACF22AA97}" srcOrd="7" destOrd="0" parTransId="{4451F7BB-C981-437D-AFBE-E83E3CCF28CA}" sibTransId="{FAED8E7E-0AAB-4DB0-97A9-EFBCDD607ED2}"/>
    <dgm:cxn modelId="{2229101A-548D-A54F-8864-DC03994D4F62}" type="presOf" srcId="{4D6A51FD-2CB3-4421-8E53-02371E697DF5}" destId="{F213A637-A40C-A547-B475-3F9F12C60116}" srcOrd="1" destOrd="0" presId="urn:microsoft.com/office/officeart/2016/7/layout/RepeatingBendingProcessNew"/>
    <dgm:cxn modelId="{AFF53E1B-3C1A-9F47-B69E-C8E439A63F20}" type="presOf" srcId="{AADA4010-6ED2-4D0C-B5A9-444E6FA9A251}" destId="{FCBB630D-37D5-DD4F-8CA5-C7D34DA95EAE}" srcOrd="0" destOrd="0" presId="urn:microsoft.com/office/officeart/2016/7/layout/RepeatingBendingProcessNew"/>
    <dgm:cxn modelId="{254B7120-4B00-C346-BF6A-5DB07BC0A2CF}" type="presOf" srcId="{A72583DB-B02C-4022-930D-5B0B620042B5}" destId="{38F368A9-4692-3545-89BF-0058B6FF9F9B}" srcOrd="0" destOrd="0" presId="urn:microsoft.com/office/officeart/2016/7/layout/RepeatingBendingProcessNew"/>
    <dgm:cxn modelId="{9C729221-AC69-B841-838A-195854EDFA9D}" type="presOf" srcId="{B400E9D4-8AA7-4ED4-AAB2-F290D2A8A6E8}" destId="{C9F368C5-E3D7-4943-BA78-F164FC61380C}" srcOrd="0" destOrd="0" presId="urn:microsoft.com/office/officeart/2016/7/layout/RepeatingBendingProcessNew"/>
    <dgm:cxn modelId="{A20DDF2C-B98D-444F-BF21-B648D64DE826}" type="presOf" srcId="{57FCB54D-E8A7-45B7-88D0-5565DCCD0614}" destId="{DB9E92D6-14AF-9741-A029-4FAAD0E17765}" srcOrd="1" destOrd="0" presId="urn:microsoft.com/office/officeart/2016/7/layout/RepeatingBendingProcessNew"/>
    <dgm:cxn modelId="{1FC85D36-2B85-5E46-862F-33498477E2A2}" type="presOf" srcId="{1FD16D7A-55B3-4CE9-AD31-90AACF22AA97}" destId="{71E5C32A-03C4-744E-B0C1-4371E41283DD}" srcOrd="0" destOrd="0" presId="urn:microsoft.com/office/officeart/2016/7/layout/RepeatingBendingProcessNew"/>
    <dgm:cxn modelId="{48BCBC40-0A0E-4FE4-A729-0AB828133144}" srcId="{FC69713F-ED10-4B8E-8787-6A40E3F430D2}" destId="{B400E9D4-8AA7-4ED4-AAB2-F290D2A8A6E8}" srcOrd="8" destOrd="0" parTransId="{74FC677B-65F2-4E9D-B12A-49C19228D90E}" sibTransId="{C1200181-6B7F-4320-BCEF-CFF74ACF96F9}"/>
    <dgm:cxn modelId="{198C0848-124E-BB4A-807D-8DD134966C03}" type="presOf" srcId="{EA412CCC-C348-4CBB-87F3-5B0AB6EA1424}" destId="{484C8113-82DC-DC43-9499-004255CD293B}" srcOrd="1" destOrd="0" presId="urn:microsoft.com/office/officeart/2016/7/layout/RepeatingBendingProcessNew"/>
    <dgm:cxn modelId="{D905514B-9612-5843-AA3C-82D81198020B}" type="presOf" srcId="{2080CFE0-0FB6-4692-85D3-C551E69B374B}" destId="{69745D49-33DB-2540-A9D9-1C268F49605B}" srcOrd="1" destOrd="0" presId="urn:microsoft.com/office/officeart/2016/7/layout/RepeatingBendingProcessNew"/>
    <dgm:cxn modelId="{C47EBF52-D753-5846-8DF7-AF59D986BF47}" type="presOf" srcId="{7072D18F-B5D9-4AC3-9195-B75BE141D2FB}" destId="{87429CA9-4973-1644-AA96-C720A91126C5}" srcOrd="0" destOrd="0" presId="urn:microsoft.com/office/officeart/2016/7/layout/RepeatingBendingProcessNew"/>
    <dgm:cxn modelId="{D894B154-1477-4129-BA29-5C3F60847016}" srcId="{FC69713F-ED10-4B8E-8787-6A40E3F430D2}" destId="{96B60BF9-AE06-47BD-B2D4-6A2E6B943BAE}" srcOrd="5" destOrd="0" parTransId="{33DB978D-EE3C-44F7-B924-A2A2458E0116}" sibTransId="{4D6A51FD-2CB3-4421-8E53-02371E697DF5}"/>
    <dgm:cxn modelId="{5F9B5E55-9733-4E85-AE19-90ED4B4C8298}" srcId="{FC69713F-ED10-4B8E-8787-6A40E3F430D2}" destId="{3EB81C9F-E795-4AF6-8F2E-71EE8803D62B}" srcOrd="9" destOrd="0" parTransId="{E57D03E8-30BE-4EB8-A064-2B514F2AF91A}" sibTransId="{C6F17447-DD81-4BC9-A77A-9AB3AB67E567}"/>
    <dgm:cxn modelId="{0600425C-7D35-0D44-A463-02D2AA1B9535}" type="presOf" srcId="{3EB81C9F-E795-4AF6-8F2E-71EE8803D62B}" destId="{84C1050C-178A-2B43-ACDB-E64B0A675C99}" srcOrd="0" destOrd="0" presId="urn:microsoft.com/office/officeart/2016/7/layout/RepeatingBendingProcessNew"/>
    <dgm:cxn modelId="{C5AA7A5C-640E-7C47-AB45-EBA82D5A0786}" type="presOf" srcId="{86399858-4245-42D0-AAF7-61D15E422B03}" destId="{59DB831C-1D19-3B41-837A-DC266C655AFF}" srcOrd="0" destOrd="0" presId="urn:microsoft.com/office/officeart/2016/7/layout/RepeatingBendingProcessNew"/>
    <dgm:cxn modelId="{BBEA9068-BF3F-084B-A855-24B35CB4FD3C}" type="presOf" srcId="{2080CFE0-0FB6-4692-85D3-C551E69B374B}" destId="{6AFACC7B-633B-D249-A0DD-3266E5E556EA}" srcOrd="0" destOrd="0" presId="urn:microsoft.com/office/officeart/2016/7/layout/RepeatingBendingProcessNew"/>
    <dgm:cxn modelId="{AF05D772-F379-42FE-813F-BB1EC388FC05}" srcId="{FC69713F-ED10-4B8E-8787-6A40E3F430D2}" destId="{7072D18F-B5D9-4AC3-9195-B75BE141D2FB}" srcOrd="4" destOrd="0" parTransId="{13FD10A2-C30A-4903-A103-7136C7E0C94B}" sibTransId="{EA412CCC-C348-4CBB-87F3-5B0AB6EA1424}"/>
    <dgm:cxn modelId="{0CABDA7B-0E2A-0C43-86B2-DE606C19D448}" type="presOf" srcId="{8791403F-41FF-49C6-9862-34D4A71571E5}" destId="{7FB5E980-3839-5843-BE06-E332D10A7074}" srcOrd="0" destOrd="0" presId="urn:microsoft.com/office/officeart/2016/7/layout/RepeatingBendingProcessNew"/>
    <dgm:cxn modelId="{E2780896-9D3F-4CE2-96E3-C07C1C0CC867}" srcId="{FC69713F-ED10-4B8E-8787-6A40E3F430D2}" destId="{1EDC4659-B6AE-4CAF-AC89-1A0E1D478E20}" srcOrd="0" destOrd="0" parTransId="{0484780B-6F60-4DFF-8FE2-BA59D01391A3}" sibTransId="{F0BDE155-E44E-4880-917D-019B47FE8FF7}"/>
    <dgm:cxn modelId="{87062298-975D-F44B-99F8-2EA9A6B7B096}" type="presOf" srcId="{8C5A942E-438F-4E19-B6E4-84C7B1E4AAE2}" destId="{0D1AC049-3551-A84C-B88C-4C06DD047295}" srcOrd="1" destOrd="0" presId="urn:microsoft.com/office/officeart/2016/7/layout/RepeatingBendingProcessNew"/>
    <dgm:cxn modelId="{F70F919A-96B6-8D47-9707-3CA8C8616FE5}" type="presOf" srcId="{4D6A51FD-2CB3-4421-8E53-02371E697DF5}" destId="{3377844D-39B4-AF4E-B369-DFE9DC06FE7E}" srcOrd="0" destOrd="0" presId="urn:microsoft.com/office/officeart/2016/7/layout/RepeatingBendingProcessNew"/>
    <dgm:cxn modelId="{60C8CA9E-DAFA-464E-B83D-E35050C28306}" type="presOf" srcId="{F0BDE155-E44E-4880-917D-019B47FE8FF7}" destId="{D36CDB36-9313-5244-BB63-50D91F1B7CFB}" srcOrd="0" destOrd="0" presId="urn:microsoft.com/office/officeart/2016/7/layout/RepeatingBendingProcessNew"/>
    <dgm:cxn modelId="{CCF7D79F-01DA-414F-AF58-5A487A58F49D}" type="presOf" srcId="{FAED8E7E-0AAB-4DB0-97A9-EFBCDD607ED2}" destId="{40856759-7B4A-074E-A261-D5E39BDB4A6F}" srcOrd="1" destOrd="0" presId="urn:microsoft.com/office/officeart/2016/7/layout/RepeatingBendingProcessNew"/>
    <dgm:cxn modelId="{A63C88A2-9CBA-1245-8F58-D4B1AA3F96EE}" type="presOf" srcId="{F0BDE155-E44E-4880-917D-019B47FE8FF7}" destId="{372BA86B-1B10-3B48-BEF8-FE299ECE94CE}" srcOrd="1" destOrd="0" presId="urn:microsoft.com/office/officeart/2016/7/layout/RepeatingBendingProcessNew"/>
    <dgm:cxn modelId="{ED2684A5-8B99-46F9-9484-3D0C6A14E96C}" srcId="{FC69713F-ED10-4B8E-8787-6A40E3F430D2}" destId="{A72583DB-B02C-4022-930D-5B0B620042B5}" srcOrd="3" destOrd="0" parTransId="{B60B16D8-4D13-43E7-A500-F28935C856AD}" sibTransId="{2080CFE0-0FB6-4692-85D3-C551E69B374B}"/>
    <dgm:cxn modelId="{6D879CB0-D15F-8344-8B24-1035AD7537C7}" type="presOf" srcId="{270CD4B4-CAF9-4FD2-B88A-3D22E5869105}" destId="{1F572833-FE6A-8B4D-AB58-9EF40B9FBCB5}" srcOrd="1" destOrd="0" presId="urn:microsoft.com/office/officeart/2016/7/layout/RepeatingBendingProcessNew"/>
    <dgm:cxn modelId="{63AA14BE-9B27-47B4-AE94-7AE6C27E8793}" srcId="{FC69713F-ED10-4B8E-8787-6A40E3F430D2}" destId="{8791403F-41FF-49C6-9862-34D4A71571E5}" srcOrd="2" destOrd="0" parTransId="{E5FC0E76-3C61-45C8-A7F0-F307B277D27C}" sibTransId="{57FCB54D-E8A7-45B7-88D0-5565DCCD0614}"/>
    <dgm:cxn modelId="{7B0ED1C1-4956-FE4A-B8A4-DF5A809457FE}" type="presOf" srcId="{EA412CCC-C348-4CBB-87F3-5B0AB6EA1424}" destId="{49B0FB6A-39DB-BB49-A8D7-A69156D57E5E}" srcOrd="0" destOrd="0" presId="urn:microsoft.com/office/officeart/2016/7/layout/RepeatingBendingProcessNew"/>
    <dgm:cxn modelId="{266104D6-9292-C44E-A23D-F63345960944}" type="presOf" srcId="{C1200181-6B7F-4320-BCEF-CFF74ACF96F9}" destId="{18ECE54B-7048-2E4A-BFFC-52B56CA3CD9B}" srcOrd="1" destOrd="0" presId="urn:microsoft.com/office/officeart/2016/7/layout/RepeatingBendingProcessNew"/>
    <dgm:cxn modelId="{E43544DC-324F-574D-9C42-F0541BC10DC7}" type="presOf" srcId="{FC69713F-ED10-4B8E-8787-6A40E3F430D2}" destId="{F01B1D21-176D-104F-B48D-25119EEB6984}" srcOrd="0" destOrd="0" presId="urn:microsoft.com/office/officeart/2016/7/layout/RepeatingBendingProcessNew"/>
    <dgm:cxn modelId="{42C6A2E0-420D-3642-A5D2-97D0643F9EB3}" type="presOf" srcId="{1EDC4659-B6AE-4CAF-AC89-1A0E1D478E20}" destId="{54E0130F-672E-C544-A9B6-6CAF472066BF}" srcOrd="0" destOrd="0" presId="urn:microsoft.com/office/officeart/2016/7/layout/RepeatingBendingProcessNew"/>
    <dgm:cxn modelId="{397FBCE5-61E4-2942-A53B-D6EB77632663}" type="presOf" srcId="{C1200181-6B7F-4320-BCEF-CFF74ACF96F9}" destId="{3BED7619-9C88-E140-AB58-FD9766D19960}" srcOrd="0" destOrd="0" presId="urn:microsoft.com/office/officeart/2016/7/layout/RepeatingBendingProcessNew"/>
    <dgm:cxn modelId="{2DE755F1-DBFF-B34D-8E80-627E9DC2438C}" type="presOf" srcId="{270CD4B4-CAF9-4FD2-B88A-3D22E5869105}" destId="{335E8405-C5D8-F04B-B701-7F0F236DB414}" srcOrd="0" destOrd="0" presId="urn:microsoft.com/office/officeart/2016/7/layout/RepeatingBendingProcessNew"/>
    <dgm:cxn modelId="{821E71F7-A48B-CC4A-B666-975B91310302}" type="presOf" srcId="{57FCB54D-E8A7-45B7-88D0-5565DCCD0614}" destId="{57CE09EB-262D-9B4B-BB80-FD7CA41EAF65}" srcOrd="0" destOrd="0" presId="urn:microsoft.com/office/officeart/2016/7/layout/RepeatingBendingProcessNew"/>
    <dgm:cxn modelId="{7A111DF8-C513-EB46-ABD6-EF789BD2C52B}" type="presOf" srcId="{FAED8E7E-0AAB-4DB0-97A9-EFBCDD607ED2}" destId="{66F5242B-8ADC-0847-8C38-7B2C23AE7586}" srcOrd="0" destOrd="0" presId="urn:microsoft.com/office/officeart/2016/7/layout/RepeatingBendingProcessNew"/>
    <dgm:cxn modelId="{7E3E20FD-2010-0B42-A4CE-533BC0E45967}" type="presOf" srcId="{8C5A942E-438F-4E19-B6E4-84C7B1E4AAE2}" destId="{9BFFB6F9-8239-2341-A5F0-8AF26B0A9216}" srcOrd="0" destOrd="0" presId="urn:microsoft.com/office/officeart/2016/7/layout/RepeatingBendingProcessNew"/>
    <dgm:cxn modelId="{C9B3A78C-A9BC-894A-9DE9-A02376AE2CD1}" type="presParOf" srcId="{F01B1D21-176D-104F-B48D-25119EEB6984}" destId="{54E0130F-672E-C544-A9B6-6CAF472066BF}" srcOrd="0" destOrd="0" presId="urn:microsoft.com/office/officeart/2016/7/layout/RepeatingBendingProcessNew"/>
    <dgm:cxn modelId="{BF6064B8-35EB-AE40-A9F4-8D6F445F2CCA}" type="presParOf" srcId="{F01B1D21-176D-104F-B48D-25119EEB6984}" destId="{D36CDB36-9313-5244-BB63-50D91F1B7CFB}" srcOrd="1" destOrd="0" presId="urn:microsoft.com/office/officeart/2016/7/layout/RepeatingBendingProcessNew"/>
    <dgm:cxn modelId="{A4E9D5ED-9234-E74D-B863-5FA0FA047664}" type="presParOf" srcId="{D36CDB36-9313-5244-BB63-50D91F1B7CFB}" destId="{372BA86B-1B10-3B48-BEF8-FE299ECE94CE}" srcOrd="0" destOrd="0" presId="urn:microsoft.com/office/officeart/2016/7/layout/RepeatingBendingProcessNew"/>
    <dgm:cxn modelId="{95ADA148-CB51-7D4E-9330-2C9C89E99F66}" type="presParOf" srcId="{F01B1D21-176D-104F-B48D-25119EEB6984}" destId="{FCBB630D-37D5-DD4F-8CA5-C7D34DA95EAE}" srcOrd="2" destOrd="0" presId="urn:microsoft.com/office/officeart/2016/7/layout/RepeatingBendingProcessNew"/>
    <dgm:cxn modelId="{7EB2C177-44EA-F140-A391-163E984F9439}" type="presParOf" srcId="{F01B1D21-176D-104F-B48D-25119EEB6984}" destId="{9BFFB6F9-8239-2341-A5F0-8AF26B0A9216}" srcOrd="3" destOrd="0" presId="urn:microsoft.com/office/officeart/2016/7/layout/RepeatingBendingProcessNew"/>
    <dgm:cxn modelId="{3581FAC6-8A30-B74C-AEDB-BDD716477984}" type="presParOf" srcId="{9BFFB6F9-8239-2341-A5F0-8AF26B0A9216}" destId="{0D1AC049-3551-A84C-B88C-4C06DD047295}" srcOrd="0" destOrd="0" presId="urn:microsoft.com/office/officeart/2016/7/layout/RepeatingBendingProcessNew"/>
    <dgm:cxn modelId="{BF3EE3D0-A88D-9646-8A53-5035A006AF06}" type="presParOf" srcId="{F01B1D21-176D-104F-B48D-25119EEB6984}" destId="{7FB5E980-3839-5843-BE06-E332D10A7074}" srcOrd="4" destOrd="0" presId="urn:microsoft.com/office/officeart/2016/7/layout/RepeatingBendingProcessNew"/>
    <dgm:cxn modelId="{8D508335-EA6B-6E45-8F1A-148A115304C8}" type="presParOf" srcId="{F01B1D21-176D-104F-B48D-25119EEB6984}" destId="{57CE09EB-262D-9B4B-BB80-FD7CA41EAF65}" srcOrd="5" destOrd="0" presId="urn:microsoft.com/office/officeart/2016/7/layout/RepeatingBendingProcessNew"/>
    <dgm:cxn modelId="{E40201EC-C588-7B41-93B8-AC84CCE0A685}" type="presParOf" srcId="{57CE09EB-262D-9B4B-BB80-FD7CA41EAF65}" destId="{DB9E92D6-14AF-9741-A029-4FAAD0E17765}" srcOrd="0" destOrd="0" presId="urn:microsoft.com/office/officeart/2016/7/layout/RepeatingBendingProcessNew"/>
    <dgm:cxn modelId="{9AE1B453-05DE-D04F-8A88-B6571F1690B7}" type="presParOf" srcId="{F01B1D21-176D-104F-B48D-25119EEB6984}" destId="{38F368A9-4692-3545-89BF-0058B6FF9F9B}" srcOrd="6" destOrd="0" presId="urn:microsoft.com/office/officeart/2016/7/layout/RepeatingBendingProcessNew"/>
    <dgm:cxn modelId="{1F7B9544-5C1A-7340-9245-F7EBC2B0818C}" type="presParOf" srcId="{F01B1D21-176D-104F-B48D-25119EEB6984}" destId="{6AFACC7B-633B-D249-A0DD-3266E5E556EA}" srcOrd="7" destOrd="0" presId="urn:microsoft.com/office/officeart/2016/7/layout/RepeatingBendingProcessNew"/>
    <dgm:cxn modelId="{1904BF38-3195-EF4F-8C4C-BCE7F1D2620C}" type="presParOf" srcId="{6AFACC7B-633B-D249-A0DD-3266E5E556EA}" destId="{69745D49-33DB-2540-A9D9-1C268F49605B}" srcOrd="0" destOrd="0" presId="urn:microsoft.com/office/officeart/2016/7/layout/RepeatingBendingProcessNew"/>
    <dgm:cxn modelId="{4D31E1FA-0B20-E044-92F8-3BB7572F09C4}" type="presParOf" srcId="{F01B1D21-176D-104F-B48D-25119EEB6984}" destId="{87429CA9-4973-1644-AA96-C720A91126C5}" srcOrd="8" destOrd="0" presId="urn:microsoft.com/office/officeart/2016/7/layout/RepeatingBendingProcessNew"/>
    <dgm:cxn modelId="{D8C36F12-1E53-374F-85A0-BBBFEC1FA7B3}" type="presParOf" srcId="{F01B1D21-176D-104F-B48D-25119EEB6984}" destId="{49B0FB6A-39DB-BB49-A8D7-A69156D57E5E}" srcOrd="9" destOrd="0" presId="urn:microsoft.com/office/officeart/2016/7/layout/RepeatingBendingProcessNew"/>
    <dgm:cxn modelId="{68411B91-B094-0842-B100-910CC8434C40}" type="presParOf" srcId="{49B0FB6A-39DB-BB49-A8D7-A69156D57E5E}" destId="{484C8113-82DC-DC43-9499-004255CD293B}" srcOrd="0" destOrd="0" presId="urn:microsoft.com/office/officeart/2016/7/layout/RepeatingBendingProcessNew"/>
    <dgm:cxn modelId="{D7A0BC34-BB3B-5445-BAF2-D456A4032BF9}" type="presParOf" srcId="{F01B1D21-176D-104F-B48D-25119EEB6984}" destId="{1B201154-5EEE-854D-8322-EE59A924CDBA}" srcOrd="10" destOrd="0" presId="urn:microsoft.com/office/officeart/2016/7/layout/RepeatingBendingProcessNew"/>
    <dgm:cxn modelId="{5F921A6A-CC69-7543-A734-780A4CD98112}" type="presParOf" srcId="{F01B1D21-176D-104F-B48D-25119EEB6984}" destId="{3377844D-39B4-AF4E-B369-DFE9DC06FE7E}" srcOrd="11" destOrd="0" presId="urn:microsoft.com/office/officeart/2016/7/layout/RepeatingBendingProcessNew"/>
    <dgm:cxn modelId="{A45B6113-C83A-4F4B-A3A1-9AF0BA882626}" type="presParOf" srcId="{3377844D-39B4-AF4E-B369-DFE9DC06FE7E}" destId="{F213A637-A40C-A547-B475-3F9F12C60116}" srcOrd="0" destOrd="0" presId="urn:microsoft.com/office/officeart/2016/7/layout/RepeatingBendingProcessNew"/>
    <dgm:cxn modelId="{D58CC8E1-5C8B-5740-8875-627DEF382B10}" type="presParOf" srcId="{F01B1D21-176D-104F-B48D-25119EEB6984}" destId="{59DB831C-1D19-3B41-837A-DC266C655AFF}" srcOrd="12" destOrd="0" presId="urn:microsoft.com/office/officeart/2016/7/layout/RepeatingBendingProcessNew"/>
    <dgm:cxn modelId="{734ED5AC-5255-ED40-B0B2-2A8576F4356E}" type="presParOf" srcId="{F01B1D21-176D-104F-B48D-25119EEB6984}" destId="{335E8405-C5D8-F04B-B701-7F0F236DB414}" srcOrd="13" destOrd="0" presId="urn:microsoft.com/office/officeart/2016/7/layout/RepeatingBendingProcessNew"/>
    <dgm:cxn modelId="{FCBF2920-08C8-4B45-ADC0-6755CF5EBD32}" type="presParOf" srcId="{335E8405-C5D8-F04B-B701-7F0F236DB414}" destId="{1F572833-FE6A-8B4D-AB58-9EF40B9FBCB5}" srcOrd="0" destOrd="0" presId="urn:microsoft.com/office/officeart/2016/7/layout/RepeatingBendingProcessNew"/>
    <dgm:cxn modelId="{3B66BCCA-5397-EF43-9F18-5B292D08A4F5}" type="presParOf" srcId="{F01B1D21-176D-104F-B48D-25119EEB6984}" destId="{71E5C32A-03C4-744E-B0C1-4371E41283DD}" srcOrd="14" destOrd="0" presId="urn:microsoft.com/office/officeart/2016/7/layout/RepeatingBendingProcessNew"/>
    <dgm:cxn modelId="{436C1A9B-752D-6543-981B-8B8E1BA64F82}" type="presParOf" srcId="{F01B1D21-176D-104F-B48D-25119EEB6984}" destId="{66F5242B-8ADC-0847-8C38-7B2C23AE7586}" srcOrd="15" destOrd="0" presId="urn:microsoft.com/office/officeart/2016/7/layout/RepeatingBendingProcessNew"/>
    <dgm:cxn modelId="{ECEDB30A-D303-D34A-9CBC-994FE7E4DA9D}" type="presParOf" srcId="{66F5242B-8ADC-0847-8C38-7B2C23AE7586}" destId="{40856759-7B4A-074E-A261-D5E39BDB4A6F}" srcOrd="0" destOrd="0" presId="urn:microsoft.com/office/officeart/2016/7/layout/RepeatingBendingProcessNew"/>
    <dgm:cxn modelId="{F1DF6E82-4B71-F94C-842A-E0839541EF8B}" type="presParOf" srcId="{F01B1D21-176D-104F-B48D-25119EEB6984}" destId="{C9F368C5-E3D7-4943-BA78-F164FC61380C}" srcOrd="16" destOrd="0" presId="urn:microsoft.com/office/officeart/2016/7/layout/RepeatingBendingProcessNew"/>
    <dgm:cxn modelId="{EC9D4BEC-8907-014E-8F5A-36DA55D6B6A2}" type="presParOf" srcId="{F01B1D21-176D-104F-B48D-25119EEB6984}" destId="{3BED7619-9C88-E140-AB58-FD9766D19960}" srcOrd="17" destOrd="0" presId="urn:microsoft.com/office/officeart/2016/7/layout/RepeatingBendingProcessNew"/>
    <dgm:cxn modelId="{9E8773C9-DE03-6C46-9C47-B2FDF31CDF1F}" type="presParOf" srcId="{3BED7619-9C88-E140-AB58-FD9766D19960}" destId="{18ECE54B-7048-2E4A-BFFC-52B56CA3CD9B}" srcOrd="0" destOrd="0" presId="urn:microsoft.com/office/officeart/2016/7/layout/RepeatingBendingProcessNew"/>
    <dgm:cxn modelId="{858C16D3-688E-B148-A1ED-2F6D9DE9C46B}" type="presParOf" srcId="{F01B1D21-176D-104F-B48D-25119EEB6984}" destId="{84C1050C-178A-2B43-ACDB-E64B0A675C99}"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A5AD3B-D6DC-46E7-9311-8B8770208AF8}"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1898119B-7D8B-4294-B936-44BFF55D9E23}">
      <dgm:prSet/>
      <dgm:spPr/>
      <dgm:t>
        <a:bodyPr/>
        <a:lstStyle/>
        <a:p>
          <a:r>
            <a:rPr lang="en-US"/>
            <a:t>Defining the Terms</a:t>
          </a:r>
        </a:p>
      </dgm:t>
    </dgm:pt>
    <dgm:pt modelId="{045A7F22-4C6F-42DF-9911-08AB10DD79DA}" type="parTrans" cxnId="{9F16BC90-773F-4218-84E0-3DF83A02E748}">
      <dgm:prSet/>
      <dgm:spPr/>
      <dgm:t>
        <a:bodyPr/>
        <a:lstStyle/>
        <a:p>
          <a:endParaRPr lang="en-US"/>
        </a:p>
      </dgm:t>
    </dgm:pt>
    <dgm:pt modelId="{BF670BF3-0DBD-4BAC-8434-52205CA5850D}" type="sibTrans" cxnId="{9F16BC90-773F-4218-84E0-3DF83A02E748}">
      <dgm:prSet/>
      <dgm:spPr/>
      <dgm:t>
        <a:bodyPr/>
        <a:lstStyle/>
        <a:p>
          <a:endParaRPr lang="en-US"/>
        </a:p>
      </dgm:t>
    </dgm:pt>
    <dgm:pt modelId="{E75CA477-F858-47ED-87FE-44461BB0F033}">
      <dgm:prSet/>
      <dgm:spPr/>
      <dgm:t>
        <a:bodyPr/>
        <a:lstStyle/>
        <a:p>
          <a:r>
            <a:rPr lang="en-US" dirty="0"/>
            <a:t>Abuse- A maladaptive pattern of substance use that impairs ability to function</a:t>
          </a:r>
        </a:p>
      </dgm:t>
    </dgm:pt>
    <dgm:pt modelId="{B8C4524A-16EF-4E0B-9F4E-4DC18DA30690}" type="parTrans" cxnId="{C4F7B396-E021-409A-AB87-4CC10105FB22}">
      <dgm:prSet/>
      <dgm:spPr/>
      <dgm:t>
        <a:bodyPr/>
        <a:lstStyle/>
        <a:p>
          <a:endParaRPr lang="en-US"/>
        </a:p>
      </dgm:t>
    </dgm:pt>
    <dgm:pt modelId="{B2C556D4-1D15-43E1-8333-4A9E0AE2B576}" type="sibTrans" cxnId="{C4F7B396-E021-409A-AB87-4CC10105FB22}">
      <dgm:prSet/>
      <dgm:spPr/>
      <dgm:t>
        <a:bodyPr/>
        <a:lstStyle/>
        <a:p>
          <a:endParaRPr lang="en-US"/>
        </a:p>
      </dgm:t>
    </dgm:pt>
    <dgm:pt modelId="{187FA063-87B3-4FB9-8353-9F51DED283A6}">
      <dgm:prSet/>
      <dgm:spPr/>
      <dgm:t>
        <a:bodyPr/>
        <a:lstStyle/>
        <a:p>
          <a:r>
            <a:rPr lang="en-US" dirty="0"/>
            <a:t>Dependence- Physiological means your body has changed, relies on the drug.</a:t>
          </a:r>
        </a:p>
      </dgm:t>
    </dgm:pt>
    <dgm:pt modelId="{4888A02C-D96D-4D83-A15B-4B963E0F6BA6}" type="parTrans" cxnId="{86A3F1CE-0421-464E-90D5-2B6C5C2C5A3C}">
      <dgm:prSet/>
      <dgm:spPr/>
      <dgm:t>
        <a:bodyPr/>
        <a:lstStyle/>
        <a:p>
          <a:endParaRPr lang="en-US"/>
        </a:p>
      </dgm:t>
    </dgm:pt>
    <dgm:pt modelId="{C665EF5D-AB06-4BF6-92C4-FC60F7A86F01}" type="sibTrans" cxnId="{86A3F1CE-0421-464E-90D5-2B6C5C2C5A3C}">
      <dgm:prSet/>
      <dgm:spPr/>
      <dgm:t>
        <a:bodyPr/>
        <a:lstStyle/>
        <a:p>
          <a:endParaRPr lang="en-US"/>
        </a:p>
      </dgm:t>
    </dgm:pt>
    <dgm:pt modelId="{DA2E0520-E4DC-4A3B-AAFA-12B279354F57}">
      <dgm:prSet/>
      <dgm:spPr/>
      <dgm:t>
        <a:bodyPr/>
        <a:lstStyle/>
        <a:p>
          <a:r>
            <a:rPr lang="en-US" dirty="0"/>
            <a:t>Psychological dependence means using the drug compulsively to deal with stress or anxiety of the day and their daily responsibilities.</a:t>
          </a:r>
        </a:p>
      </dgm:t>
    </dgm:pt>
    <dgm:pt modelId="{BDB40D7E-14D5-4F39-933F-27AC91E49ACF}" type="parTrans" cxnId="{CF26F222-24A9-4D91-86D7-E8C1D4F729C9}">
      <dgm:prSet/>
      <dgm:spPr/>
      <dgm:t>
        <a:bodyPr/>
        <a:lstStyle/>
        <a:p>
          <a:endParaRPr lang="en-US"/>
        </a:p>
      </dgm:t>
    </dgm:pt>
    <dgm:pt modelId="{4BE618D7-5FD9-45E8-B93B-8D4813C952BC}" type="sibTrans" cxnId="{CF26F222-24A9-4D91-86D7-E8C1D4F729C9}">
      <dgm:prSet/>
      <dgm:spPr/>
      <dgm:t>
        <a:bodyPr/>
        <a:lstStyle/>
        <a:p>
          <a:endParaRPr lang="en-US"/>
        </a:p>
      </dgm:t>
    </dgm:pt>
    <dgm:pt modelId="{785B9488-9F67-4E84-AF8E-7899075792C0}">
      <dgm:prSet/>
      <dgm:spPr/>
      <dgm:t>
        <a:bodyPr/>
        <a:lstStyle/>
        <a:p>
          <a:r>
            <a:rPr lang="en-US"/>
            <a:t>Tolerance- A state which develops after repeated use of the substance and an increased amount is required to produce the same effect </a:t>
          </a:r>
        </a:p>
      </dgm:t>
    </dgm:pt>
    <dgm:pt modelId="{FCFFFC2A-7068-47A8-8D30-70C0AACC6391}" type="parTrans" cxnId="{088397AF-9829-4BC6-BDF0-6EF58FEB5175}">
      <dgm:prSet/>
      <dgm:spPr/>
      <dgm:t>
        <a:bodyPr/>
        <a:lstStyle/>
        <a:p>
          <a:endParaRPr lang="en-US"/>
        </a:p>
      </dgm:t>
    </dgm:pt>
    <dgm:pt modelId="{A513FCEC-B572-44BE-B756-6CE164C96E9E}" type="sibTrans" cxnId="{088397AF-9829-4BC6-BDF0-6EF58FEB5175}">
      <dgm:prSet/>
      <dgm:spPr/>
      <dgm:t>
        <a:bodyPr/>
        <a:lstStyle/>
        <a:p>
          <a:endParaRPr lang="en-US"/>
        </a:p>
      </dgm:t>
    </dgm:pt>
    <dgm:pt modelId="{B47294DD-1488-4E87-BFD4-C6FF7DA2DEEF}">
      <dgm:prSet/>
      <dgm:spPr/>
      <dgm:t>
        <a:bodyPr/>
        <a:lstStyle/>
        <a:p>
          <a:r>
            <a:rPr lang="en-US"/>
            <a:t>Withdrawal- Signs and symptoms which emerge when a drug is reduced in amount or withdrawn; . Disturbances of perception, wakefulness, attention, thinking, judgment, psychomotor behavior and interpersonal behavior</a:t>
          </a:r>
        </a:p>
      </dgm:t>
    </dgm:pt>
    <dgm:pt modelId="{F1F986FB-BF4F-4CBC-AE51-C6B11AE74BB2}" type="parTrans" cxnId="{F6D6D8D0-A7A5-4353-8643-0DBFE94B29F7}">
      <dgm:prSet/>
      <dgm:spPr/>
      <dgm:t>
        <a:bodyPr/>
        <a:lstStyle/>
        <a:p>
          <a:endParaRPr lang="en-US"/>
        </a:p>
      </dgm:t>
    </dgm:pt>
    <dgm:pt modelId="{23A81950-6820-401D-85CB-9CFA1253340D}" type="sibTrans" cxnId="{F6D6D8D0-A7A5-4353-8643-0DBFE94B29F7}">
      <dgm:prSet/>
      <dgm:spPr/>
      <dgm:t>
        <a:bodyPr/>
        <a:lstStyle/>
        <a:p>
          <a:endParaRPr lang="en-US"/>
        </a:p>
      </dgm:t>
    </dgm:pt>
    <dgm:pt modelId="{74BDB7B9-95DE-4A2C-A036-2B8108CFC9BE}">
      <dgm:prSet/>
      <dgm:spPr/>
      <dgm:t>
        <a:bodyPr/>
        <a:lstStyle/>
        <a:p>
          <a:r>
            <a:rPr lang="en-US"/>
            <a:t>Not due to another medical condition or mental disorder</a:t>
          </a:r>
        </a:p>
      </dgm:t>
    </dgm:pt>
    <dgm:pt modelId="{49545284-E06C-440C-9FC8-FB3F0244AD68}" type="parTrans" cxnId="{36D472DE-9C70-49FC-94C4-C81E80266D72}">
      <dgm:prSet/>
      <dgm:spPr/>
      <dgm:t>
        <a:bodyPr/>
        <a:lstStyle/>
        <a:p>
          <a:endParaRPr lang="en-US"/>
        </a:p>
      </dgm:t>
    </dgm:pt>
    <dgm:pt modelId="{07628638-3141-4ECB-955A-EDC5A14CE3B5}" type="sibTrans" cxnId="{36D472DE-9C70-49FC-94C4-C81E80266D72}">
      <dgm:prSet/>
      <dgm:spPr/>
      <dgm:t>
        <a:bodyPr/>
        <a:lstStyle/>
        <a:p>
          <a:endParaRPr lang="en-US"/>
        </a:p>
      </dgm:t>
    </dgm:pt>
    <dgm:pt modelId="{3CFD2F40-3749-7944-A989-A5574753C2BE}" type="pres">
      <dgm:prSet presAssocID="{FFA5AD3B-D6DC-46E7-9311-8B8770208AF8}" presName="linear" presStyleCnt="0">
        <dgm:presLayoutVars>
          <dgm:animLvl val="lvl"/>
          <dgm:resizeHandles val="exact"/>
        </dgm:presLayoutVars>
      </dgm:prSet>
      <dgm:spPr/>
    </dgm:pt>
    <dgm:pt modelId="{EA353214-EF50-D14E-AA37-E541C439784E}" type="pres">
      <dgm:prSet presAssocID="{1898119B-7D8B-4294-B936-44BFF55D9E23}" presName="parentText" presStyleLbl="node1" presStyleIdx="0" presStyleCnt="6">
        <dgm:presLayoutVars>
          <dgm:chMax val="0"/>
          <dgm:bulletEnabled val="1"/>
        </dgm:presLayoutVars>
      </dgm:prSet>
      <dgm:spPr/>
    </dgm:pt>
    <dgm:pt modelId="{C22F3112-102B-AF4F-B851-76DFDD43AAB1}" type="pres">
      <dgm:prSet presAssocID="{BF670BF3-0DBD-4BAC-8434-52205CA5850D}" presName="spacer" presStyleCnt="0"/>
      <dgm:spPr/>
    </dgm:pt>
    <dgm:pt modelId="{F08E4504-2855-B44C-BD34-61584D6A1981}" type="pres">
      <dgm:prSet presAssocID="{E75CA477-F858-47ED-87FE-44461BB0F033}" presName="parentText" presStyleLbl="node1" presStyleIdx="1" presStyleCnt="6">
        <dgm:presLayoutVars>
          <dgm:chMax val="0"/>
          <dgm:bulletEnabled val="1"/>
        </dgm:presLayoutVars>
      </dgm:prSet>
      <dgm:spPr/>
    </dgm:pt>
    <dgm:pt modelId="{2FB6D717-C954-BF40-A816-4229FB96B1E2}" type="pres">
      <dgm:prSet presAssocID="{B2C556D4-1D15-43E1-8333-4A9E0AE2B576}" presName="spacer" presStyleCnt="0"/>
      <dgm:spPr/>
    </dgm:pt>
    <dgm:pt modelId="{BD1047D6-5966-EB44-A7F7-FC52457C4A59}" type="pres">
      <dgm:prSet presAssocID="{187FA063-87B3-4FB9-8353-9F51DED283A6}" presName="parentText" presStyleLbl="node1" presStyleIdx="2" presStyleCnt="6">
        <dgm:presLayoutVars>
          <dgm:chMax val="0"/>
          <dgm:bulletEnabled val="1"/>
        </dgm:presLayoutVars>
      </dgm:prSet>
      <dgm:spPr/>
    </dgm:pt>
    <dgm:pt modelId="{E22318D7-3F60-DD44-8D58-788B219F755C}" type="pres">
      <dgm:prSet presAssocID="{C665EF5D-AB06-4BF6-92C4-FC60F7A86F01}" presName="spacer" presStyleCnt="0"/>
      <dgm:spPr/>
    </dgm:pt>
    <dgm:pt modelId="{031244E1-EFB5-F34F-859A-9BDFEC3DC74C}" type="pres">
      <dgm:prSet presAssocID="{DA2E0520-E4DC-4A3B-AAFA-12B279354F57}" presName="parentText" presStyleLbl="node1" presStyleIdx="3" presStyleCnt="6">
        <dgm:presLayoutVars>
          <dgm:chMax val="0"/>
          <dgm:bulletEnabled val="1"/>
        </dgm:presLayoutVars>
      </dgm:prSet>
      <dgm:spPr/>
    </dgm:pt>
    <dgm:pt modelId="{895866BE-C327-3843-8FA7-AFAE63885E24}" type="pres">
      <dgm:prSet presAssocID="{4BE618D7-5FD9-45E8-B93B-8D4813C952BC}" presName="spacer" presStyleCnt="0"/>
      <dgm:spPr/>
    </dgm:pt>
    <dgm:pt modelId="{86E39717-F712-7D4F-8FDC-25D96E905876}" type="pres">
      <dgm:prSet presAssocID="{785B9488-9F67-4E84-AF8E-7899075792C0}" presName="parentText" presStyleLbl="node1" presStyleIdx="4" presStyleCnt="6">
        <dgm:presLayoutVars>
          <dgm:chMax val="0"/>
          <dgm:bulletEnabled val="1"/>
        </dgm:presLayoutVars>
      </dgm:prSet>
      <dgm:spPr/>
    </dgm:pt>
    <dgm:pt modelId="{9ADF50A8-1C56-5F40-884C-32E3B47138C1}" type="pres">
      <dgm:prSet presAssocID="{785B9488-9F67-4E84-AF8E-7899075792C0}" presName="childText" presStyleLbl="revTx" presStyleIdx="0" presStyleCnt="1">
        <dgm:presLayoutVars>
          <dgm:bulletEnabled val="1"/>
        </dgm:presLayoutVars>
      </dgm:prSet>
      <dgm:spPr/>
    </dgm:pt>
    <dgm:pt modelId="{0968DDD3-ABCE-554B-8A4F-6E7323D5D782}" type="pres">
      <dgm:prSet presAssocID="{74BDB7B9-95DE-4A2C-A036-2B8108CFC9BE}" presName="parentText" presStyleLbl="node1" presStyleIdx="5" presStyleCnt="6">
        <dgm:presLayoutVars>
          <dgm:chMax val="0"/>
          <dgm:bulletEnabled val="1"/>
        </dgm:presLayoutVars>
      </dgm:prSet>
      <dgm:spPr/>
    </dgm:pt>
  </dgm:ptLst>
  <dgm:cxnLst>
    <dgm:cxn modelId="{CF26F222-24A9-4D91-86D7-E8C1D4F729C9}" srcId="{FFA5AD3B-D6DC-46E7-9311-8B8770208AF8}" destId="{DA2E0520-E4DC-4A3B-AAFA-12B279354F57}" srcOrd="3" destOrd="0" parTransId="{BDB40D7E-14D5-4F39-933F-27AC91E49ACF}" sibTransId="{4BE618D7-5FD9-45E8-B93B-8D4813C952BC}"/>
    <dgm:cxn modelId="{09354026-BFBF-D04B-8A49-C16507F5365E}" type="presOf" srcId="{187FA063-87B3-4FB9-8353-9F51DED283A6}" destId="{BD1047D6-5966-EB44-A7F7-FC52457C4A59}" srcOrd="0" destOrd="0" presId="urn:microsoft.com/office/officeart/2005/8/layout/vList2"/>
    <dgm:cxn modelId="{7711C442-56D4-7E4C-A76D-9A9F464B9483}" type="presOf" srcId="{785B9488-9F67-4E84-AF8E-7899075792C0}" destId="{86E39717-F712-7D4F-8FDC-25D96E905876}" srcOrd="0" destOrd="0" presId="urn:microsoft.com/office/officeart/2005/8/layout/vList2"/>
    <dgm:cxn modelId="{0DA88A66-6205-8148-8288-DFA11EAD961F}" type="presOf" srcId="{74BDB7B9-95DE-4A2C-A036-2B8108CFC9BE}" destId="{0968DDD3-ABCE-554B-8A4F-6E7323D5D782}" srcOrd="0" destOrd="0" presId="urn:microsoft.com/office/officeart/2005/8/layout/vList2"/>
    <dgm:cxn modelId="{38E64B6D-42C7-A24E-BA38-6253003C1A6E}" type="presOf" srcId="{1898119B-7D8B-4294-B936-44BFF55D9E23}" destId="{EA353214-EF50-D14E-AA37-E541C439784E}" srcOrd="0" destOrd="0" presId="urn:microsoft.com/office/officeart/2005/8/layout/vList2"/>
    <dgm:cxn modelId="{9F16BC90-773F-4218-84E0-3DF83A02E748}" srcId="{FFA5AD3B-D6DC-46E7-9311-8B8770208AF8}" destId="{1898119B-7D8B-4294-B936-44BFF55D9E23}" srcOrd="0" destOrd="0" parTransId="{045A7F22-4C6F-42DF-9911-08AB10DD79DA}" sibTransId="{BF670BF3-0DBD-4BAC-8434-52205CA5850D}"/>
    <dgm:cxn modelId="{C4F7B396-E021-409A-AB87-4CC10105FB22}" srcId="{FFA5AD3B-D6DC-46E7-9311-8B8770208AF8}" destId="{E75CA477-F858-47ED-87FE-44461BB0F033}" srcOrd="1" destOrd="0" parTransId="{B8C4524A-16EF-4E0B-9F4E-4DC18DA30690}" sibTransId="{B2C556D4-1D15-43E1-8333-4A9E0AE2B576}"/>
    <dgm:cxn modelId="{08A842A5-28ED-A74B-88C4-0C4646736ECC}" type="presOf" srcId="{E75CA477-F858-47ED-87FE-44461BB0F033}" destId="{F08E4504-2855-B44C-BD34-61584D6A1981}" srcOrd="0" destOrd="0" presId="urn:microsoft.com/office/officeart/2005/8/layout/vList2"/>
    <dgm:cxn modelId="{088397AF-9829-4BC6-BDF0-6EF58FEB5175}" srcId="{FFA5AD3B-D6DC-46E7-9311-8B8770208AF8}" destId="{785B9488-9F67-4E84-AF8E-7899075792C0}" srcOrd="4" destOrd="0" parTransId="{FCFFFC2A-7068-47A8-8D30-70C0AACC6391}" sibTransId="{A513FCEC-B572-44BE-B756-6CE164C96E9E}"/>
    <dgm:cxn modelId="{2E737DB0-D4E0-9740-8C07-361DA089037C}" type="presOf" srcId="{FFA5AD3B-D6DC-46E7-9311-8B8770208AF8}" destId="{3CFD2F40-3749-7944-A989-A5574753C2BE}" srcOrd="0" destOrd="0" presId="urn:microsoft.com/office/officeart/2005/8/layout/vList2"/>
    <dgm:cxn modelId="{E3B146BC-4BFA-7748-A22E-9B00EE06AFD2}" type="presOf" srcId="{DA2E0520-E4DC-4A3B-AAFA-12B279354F57}" destId="{031244E1-EFB5-F34F-859A-9BDFEC3DC74C}" srcOrd="0" destOrd="0" presId="urn:microsoft.com/office/officeart/2005/8/layout/vList2"/>
    <dgm:cxn modelId="{86A3F1CE-0421-464E-90D5-2B6C5C2C5A3C}" srcId="{FFA5AD3B-D6DC-46E7-9311-8B8770208AF8}" destId="{187FA063-87B3-4FB9-8353-9F51DED283A6}" srcOrd="2" destOrd="0" parTransId="{4888A02C-D96D-4D83-A15B-4B963E0F6BA6}" sibTransId="{C665EF5D-AB06-4BF6-92C4-FC60F7A86F01}"/>
    <dgm:cxn modelId="{F6D6D8D0-A7A5-4353-8643-0DBFE94B29F7}" srcId="{785B9488-9F67-4E84-AF8E-7899075792C0}" destId="{B47294DD-1488-4E87-BFD4-C6FF7DA2DEEF}" srcOrd="0" destOrd="0" parTransId="{F1F986FB-BF4F-4CBC-AE51-C6B11AE74BB2}" sibTransId="{23A81950-6820-401D-85CB-9CFA1253340D}"/>
    <dgm:cxn modelId="{36D472DE-9C70-49FC-94C4-C81E80266D72}" srcId="{FFA5AD3B-D6DC-46E7-9311-8B8770208AF8}" destId="{74BDB7B9-95DE-4A2C-A036-2B8108CFC9BE}" srcOrd="5" destOrd="0" parTransId="{49545284-E06C-440C-9FC8-FB3F0244AD68}" sibTransId="{07628638-3141-4ECB-955A-EDC5A14CE3B5}"/>
    <dgm:cxn modelId="{E812ECEC-E70D-E145-8CFF-82E0B0D83FD4}" type="presOf" srcId="{B47294DD-1488-4E87-BFD4-C6FF7DA2DEEF}" destId="{9ADF50A8-1C56-5F40-884C-32E3B47138C1}" srcOrd="0" destOrd="0" presId="urn:microsoft.com/office/officeart/2005/8/layout/vList2"/>
    <dgm:cxn modelId="{3D2840DC-6510-A64E-8AFA-15D8436EE24E}" type="presParOf" srcId="{3CFD2F40-3749-7944-A989-A5574753C2BE}" destId="{EA353214-EF50-D14E-AA37-E541C439784E}" srcOrd="0" destOrd="0" presId="urn:microsoft.com/office/officeart/2005/8/layout/vList2"/>
    <dgm:cxn modelId="{325E820B-8775-A34A-8FE9-5AE8620D04F2}" type="presParOf" srcId="{3CFD2F40-3749-7944-A989-A5574753C2BE}" destId="{C22F3112-102B-AF4F-B851-76DFDD43AAB1}" srcOrd="1" destOrd="0" presId="urn:microsoft.com/office/officeart/2005/8/layout/vList2"/>
    <dgm:cxn modelId="{FECCD88E-6D8D-0340-80BE-82443A78645C}" type="presParOf" srcId="{3CFD2F40-3749-7944-A989-A5574753C2BE}" destId="{F08E4504-2855-B44C-BD34-61584D6A1981}" srcOrd="2" destOrd="0" presId="urn:microsoft.com/office/officeart/2005/8/layout/vList2"/>
    <dgm:cxn modelId="{8521A0BB-093B-654F-956D-02A3F4F9007E}" type="presParOf" srcId="{3CFD2F40-3749-7944-A989-A5574753C2BE}" destId="{2FB6D717-C954-BF40-A816-4229FB96B1E2}" srcOrd="3" destOrd="0" presId="urn:microsoft.com/office/officeart/2005/8/layout/vList2"/>
    <dgm:cxn modelId="{049E1622-738E-9D46-A52D-9A97771DC62C}" type="presParOf" srcId="{3CFD2F40-3749-7944-A989-A5574753C2BE}" destId="{BD1047D6-5966-EB44-A7F7-FC52457C4A59}" srcOrd="4" destOrd="0" presId="urn:microsoft.com/office/officeart/2005/8/layout/vList2"/>
    <dgm:cxn modelId="{7F19723C-99FA-3E48-B3F5-0DFEDD3BDF83}" type="presParOf" srcId="{3CFD2F40-3749-7944-A989-A5574753C2BE}" destId="{E22318D7-3F60-DD44-8D58-788B219F755C}" srcOrd="5" destOrd="0" presId="urn:microsoft.com/office/officeart/2005/8/layout/vList2"/>
    <dgm:cxn modelId="{5C815F99-E471-4C4C-8149-B50C4D0E6ECD}" type="presParOf" srcId="{3CFD2F40-3749-7944-A989-A5574753C2BE}" destId="{031244E1-EFB5-F34F-859A-9BDFEC3DC74C}" srcOrd="6" destOrd="0" presId="urn:microsoft.com/office/officeart/2005/8/layout/vList2"/>
    <dgm:cxn modelId="{163EEB36-A4F4-F74A-A5F6-FB03AB678E25}" type="presParOf" srcId="{3CFD2F40-3749-7944-A989-A5574753C2BE}" destId="{895866BE-C327-3843-8FA7-AFAE63885E24}" srcOrd="7" destOrd="0" presId="urn:microsoft.com/office/officeart/2005/8/layout/vList2"/>
    <dgm:cxn modelId="{11E8F95C-A2EE-9043-8763-FE6F15B17F33}" type="presParOf" srcId="{3CFD2F40-3749-7944-A989-A5574753C2BE}" destId="{86E39717-F712-7D4F-8FDC-25D96E905876}" srcOrd="8" destOrd="0" presId="urn:microsoft.com/office/officeart/2005/8/layout/vList2"/>
    <dgm:cxn modelId="{29732C4C-FE4A-654E-9FC0-161256B4565D}" type="presParOf" srcId="{3CFD2F40-3749-7944-A989-A5574753C2BE}" destId="{9ADF50A8-1C56-5F40-884C-32E3B47138C1}" srcOrd="9" destOrd="0" presId="urn:microsoft.com/office/officeart/2005/8/layout/vList2"/>
    <dgm:cxn modelId="{95F5D822-6F6C-9849-915A-5B9B9CD0FF81}" type="presParOf" srcId="{3CFD2F40-3749-7944-A989-A5574753C2BE}" destId="{0968DDD3-ABCE-554B-8A4F-6E7323D5D78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6F1186-D4D2-4C60-935D-513DF37CA29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950D2C4-BF89-45B3-B51A-FD33CC2C77EB}">
      <dgm:prSet/>
      <dgm:spPr/>
      <dgm:t>
        <a:bodyPr/>
        <a:lstStyle/>
        <a:p>
          <a:r>
            <a:rPr lang="en-US"/>
            <a:t>Date Rape – one to two-thirds of teen sexual assaults involve alcohol</a:t>
          </a:r>
        </a:p>
      </dgm:t>
    </dgm:pt>
    <dgm:pt modelId="{C9964FBC-5662-4507-80E2-6CA145B4555B}" type="parTrans" cxnId="{A9880EBF-5C0A-4053-A16E-270007A6C92C}">
      <dgm:prSet/>
      <dgm:spPr/>
      <dgm:t>
        <a:bodyPr/>
        <a:lstStyle/>
        <a:p>
          <a:endParaRPr lang="en-US"/>
        </a:p>
      </dgm:t>
    </dgm:pt>
    <dgm:pt modelId="{7164E4F8-0194-497F-98D3-FA0F452B772E}" type="sibTrans" cxnId="{A9880EBF-5C0A-4053-A16E-270007A6C92C}">
      <dgm:prSet/>
      <dgm:spPr/>
      <dgm:t>
        <a:bodyPr/>
        <a:lstStyle/>
        <a:p>
          <a:endParaRPr lang="en-US"/>
        </a:p>
      </dgm:t>
    </dgm:pt>
    <dgm:pt modelId="{81F54C4A-7E9D-494A-9C12-BF289BEA2D75}">
      <dgm:prSet/>
      <dgm:spPr/>
      <dgm:t>
        <a:bodyPr/>
        <a:lstStyle/>
        <a:p>
          <a:r>
            <a:rPr lang="en-US"/>
            <a:t>18% of Females/ 39% Males say it is acceptable for a boy to force sex if the girl is intoxicated.</a:t>
          </a:r>
        </a:p>
      </dgm:t>
    </dgm:pt>
    <dgm:pt modelId="{F3BF7929-C111-467E-903B-679596E20F96}" type="parTrans" cxnId="{5DD1FA09-090E-44C8-865B-5BB5BB8EED59}">
      <dgm:prSet/>
      <dgm:spPr/>
      <dgm:t>
        <a:bodyPr/>
        <a:lstStyle/>
        <a:p>
          <a:endParaRPr lang="en-US"/>
        </a:p>
      </dgm:t>
    </dgm:pt>
    <dgm:pt modelId="{21E7E5C0-06EB-49EB-954A-5647CDFF4672}" type="sibTrans" cxnId="{5DD1FA09-090E-44C8-865B-5BB5BB8EED59}">
      <dgm:prSet/>
      <dgm:spPr/>
      <dgm:t>
        <a:bodyPr/>
        <a:lstStyle/>
        <a:p>
          <a:endParaRPr lang="en-US"/>
        </a:p>
      </dgm:t>
    </dgm:pt>
    <dgm:pt modelId="{2FFB235B-58E3-4592-95CB-BAD2D3B0E32D}">
      <dgm:prSet/>
      <dgm:spPr/>
      <dgm:t>
        <a:bodyPr/>
        <a:lstStyle/>
        <a:p>
          <a:r>
            <a:rPr lang="en-US"/>
            <a:t>40% of children who start drinking before age 15 will become alcoholics</a:t>
          </a:r>
        </a:p>
      </dgm:t>
    </dgm:pt>
    <dgm:pt modelId="{9BC2F24F-98C6-4020-84D7-DCE757DF0743}" type="parTrans" cxnId="{923E0731-9302-446B-A0D8-73344A3E6347}">
      <dgm:prSet/>
      <dgm:spPr/>
      <dgm:t>
        <a:bodyPr/>
        <a:lstStyle/>
        <a:p>
          <a:endParaRPr lang="en-US"/>
        </a:p>
      </dgm:t>
    </dgm:pt>
    <dgm:pt modelId="{C727BC79-AC1F-4F50-BE37-8FD57916C59F}" type="sibTrans" cxnId="{923E0731-9302-446B-A0D8-73344A3E6347}">
      <dgm:prSet/>
      <dgm:spPr/>
      <dgm:t>
        <a:bodyPr/>
        <a:lstStyle/>
        <a:p>
          <a:endParaRPr lang="en-US"/>
        </a:p>
      </dgm:t>
    </dgm:pt>
    <dgm:pt modelId="{EA1E1EE5-8BC4-4CE2-BD77-3315FF495AB2}">
      <dgm:prSet/>
      <dgm:spPr/>
      <dgm:t>
        <a:bodyPr/>
        <a:lstStyle/>
        <a:p>
          <a:r>
            <a:rPr lang="en-US"/>
            <a:t>In television 9 out of 10 drinkers are portrayed as having no effects or only positive outcomes from their alcohol consumption</a:t>
          </a:r>
        </a:p>
      </dgm:t>
    </dgm:pt>
    <dgm:pt modelId="{34181CCE-642D-4763-A0C8-A399C5ABEEDC}" type="parTrans" cxnId="{01326EF9-637B-40EF-868C-790955B1B6FD}">
      <dgm:prSet/>
      <dgm:spPr/>
      <dgm:t>
        <a:bodyPr/>
        <a:lstStyle/>
        <a:p>
          <a:endParaRPr lang="en-US"/>
        </a:p>
      </dgm:t>
    </dgm:pt>
    <dgm:pt modelId="{749C7F6E-2A6D-4EC3-B0CB-AA921A8088AD}" type="sibTrans" cxnId="{01326EF9-637B-40EF-868C-790955B1B6FD}">
      <dgm:prSet/>
      <dgm:spPr/>
      <dgm:t>
        <a:bodyPr/>
        <a:lstStyle/>
        <a:p>
          <a:endParaRPr lang="en-US"/>
        </a:p>
      </dgm:t>
    </dgm:pt>
    <dgm:pt modelId="{89CDF03D-0C1D-4C12-9EF2-551B4BCEEC52}" type="pres">
      <dgm:prSet presAssocID="{4C6F1186-D4D2-4C60-935D-513DF37CA293}" presName="root" presStyleCnt="0">
        <dgm:presLayoutVars>
          <dgm:dir/>
          <dgm:resizeHandles val="exact"/>
        </dgm:presLayoutVars>
      </dgm:prSet>
      <dgm:spPr/>
    </dgm:pt>
    <dgm:pt modelId="{8AB88C23-552D-4A1B-B6E4-FF427E9E5A02}" type="pres">
      <dgm:prSet presAssocID="{E950D2C4-BF89-45B3-B51A-FD33CC2C77EB}" presName="compNode" presStyleCnt="0"/>
      <dgm:spPr/>
    </dgm:pt>
    <dgm:pt modelId="{950C8081-289A-4E1E-ADB6-A2BA4CED1AFD}" type="pres">
      <dgm:prSet presAssocID="{E950D2C4-BF89-45B3-B51A-FD33CC2C77EB}" presName="bgRect" presStyleLbl="bgShp" presStyleIdx="0" presStyleCnt="4"/>
      <dgm:spPr/>
    </dgm:pt>
    <dgm:pt modelId="{757184A8-510B-465E-BBC1-A90E00318EDA}" type="pres">
      <dgm:prSet presAssocID="{E950D2C4-BF89-45B3-B51A-FD33CC2C77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ttle"/>
        </a:ext>
      </dgm:extLst>
    </dgm:pt>
    <dgm:pt modelId="{2965482F-37D4-42CE-836C-11CA60A8BC13}" type="pres">
      <dgm:prSet presAssocID="{E950D2C4-BF89-45B3-B51A-FD33CC2C77EB}" presName="spaceRect" presStyleCnt="0"/>
      <dgm:spPr/>
    </dgm:pt>
    <dgm:pt modelId="{26019A6C-51BC-4920-A194-BFE4A4F565F2}" type="pres">
      <dgm:prSet presAssocID="{E950D2C4-BF89-45B3-B51A-FD33CC2C77EB}" presName="parTx" presStyleLbl="revTx" presStyleIdx="0" presStyleCnt="4">
        <dgm:presLayoutVars>
          <dgm:chMax val="0"/>
          <dgm:chPref val="0"/>
        </dgm:presLayoutVars>
      </dgm:prSet>
      <dgm:spPr/>
    </dgm:pt>
    <dgm:pt modelId="{E381AEDE-CA70-4A81-A78E-396963CBFF16}" type="pres">
      <dgm:prSet presAssocID="{7164E4F8-0194-497F-98D3-FA0F452B772E}" presName="sibTrans" presStyleCnt="0"/>
      <dgm:spPr/>
    </dgm:pt>
    <dgm:pt modelId="{314FC695-F3DA-4CF7-AE81-BD63D81D4773}" type="pres">
      <dgm:prSet presAssocID="{81F54C4A-7E9D-494A-9C12-BF289BEA2D75}" presName="compNode" presStyleCnt="0"/>
      <dgm:spPr/>
    </dgm:pt>
    <dgm:pt modelId="{1F600950-1539-49DA-85CF-A74A54DD7B5E}" type="pres">
      <dgm:prSet presAssocID="{81F54C4A-7E9D-494A-9C12-BF289BEA2D75}" presName="bgRect" presStyleLbl="bgShp" presStyleIdx="1" presStyleCnt="4"/>
      <dgm:spPr/>
    </dgm:pt>
    <dgm:pt modelId="{89E88042-348D-41CA-985B-00AC63D0C9CA}" type="pres">
      <dgm:prSet presAssocID="{81F54C4A-7E9D-494A-9C12-BF289BEA2D7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ozyFaceWhite"/>
        </a:ext>
      </dgm:extLst>
    </dgm:pt>
    <dgm:pt modelId="{A37FF010-B0E5-4363-AB9C-05FCADB0148B}" type="pres">
      <dgm:prSet presAssocID="{81F54C4A-7E9D-494A-9C12-BF289BEA2D75}" presName="spaceRect" presStyleCnt="0"/>
      <dgm:spPr/>
    </dgm:pt>
    <dgm:pt modelId="{728C0028-05AB-4791-8520-601EC473DDAE}" type="pres">
      <dgm:prSet presAssocID="{81F54C4A-7E9D-494A-9C12-BF289BEA2D75}" presName="parTx" presStyleLbl="revTx" presStyleIdx="1" presStyleCnt="4">
        <dgm:presLayoutVars>
          <dgm:chMax val="0"/>
          <dgm:chPref val="0"/>
        </dgm:presLayoutVars>
      </dgm:prSet>
      <dgm:spPr/>
    </dgm:pt>
    <dgm:pt modelId="{6BFF42ED-311A-4F25-BB80-96B6631AF648}" type="pres">
      <dgm:prSet presAssocID="{21E7E5C0-06EB-49EB-954A-5647CDFF4672}" presName="sibTrans" presStyleCnt="0"/>
      <dgm:spPr/>
    </dgm:pt>
    <dgm:pt modelId="{AE20F891-9B43-494D-9525-970A3F8A20F2}" type="pres">
      <dgm:prSet presAssocID="{2FFB235B-58E3-4592-95CB-BAD2D3B0E32D}" presName="compNode" presStyleCnt="0"/>
      <dgm:spPr/>
    </dgm:pt>
    <dgm:pt modelId="{18372BF5-7C7C-435D-AB7A-343129BBB084}" type="pres">
      <dgm:prSet presAssocID="{2FFB235B-58E3-4592-95CB-BAD2D3B0E32D}" presName="bgRect" presStyleLbl="bgShp" presStyleIdx="2" presStyleCnt="4"/>
      <dgm:spPr/>
    </dgm:pt>
    <dgm:pt modelId="{0225DFB9-F519-496E-BA38-6A3C3EAB955F}" type="pres">
      <dgm:prSet presAssocID="{2FFB235B-58E3-4592-95CB-BAD2D3B0E32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ild with Balloon"/>
        </a:ext>
      </dgm:extLst>
    </dgm:pt>
    <dgm:pt modelId="{F500395F-7B3D-4B2D-BDF6-669836A603C7}" type="pres">
      <dgm:prSet presAssocID="{2FFB235B-58E3-4592-95CB-BAD2D3B0E32D}" presName="spaceRect" presStyleCnt="0"/>
      <dgm:spPr/>
    </dgm:pt>
    <dgm:pt modelId="{8F703AB4-120A-4B07-B246-427E9A1352E1}" type="pres">
      <dgm:prSet presAssocID="{2FFB235B-58E3-4592-95CB-BAD2D3B0E32D}" presName="parTx" presStyleLbl="revTx" presStyleIdx="2" presStyleCnt="4">
        <dgm:presLayoutVars>
          <dgm:chMax val="0"/>
          <dgm:chPref val="0"/>
        </dgm:presLayoutVars>
      </dgm:prSet>
      <dgm:spPr/>
    </dgm:pt>
    <dgm:pt modelId="{4AF6733D-7D13-4F85-9206-D71661156D0D}" type="pres">
      <dgm:prSet presAssocID="{C727BC79-AC1F-4F50-BE37-8FD57916C59F}" presName="sibTrans" presStyleCnt="0"/>
      <dgm:spPr/>
    </dgm:pt>
    <dgm:pt modelId="{E94A0E7F-1766-49F7-A5D8-8472BCEC29FC}" type="pres">
      <dgm:prSet presAssocID="{EA1E1EE5-8BC4-4CE2-BD77-3315FF495AB2}" presName="compNode" presStyleCnt="0"/>
      <dgm:spPr/>
    </dgm:pt>
    <dgm:pt modelId="{0D2B2A07-56DB-4CB8-A28D-EA8D3F812CD5}" type="pres">
      <dgm:prSet presAssocID="{EA1E1EE5-8BC4-4CE2-BD77-3315FF495AB2}" presName="bgRect" presStyleLbl="bgShp" presStyleIdx="3" presStyleCnt="4"/>
      <dgm:spPr/>
    </dgm:pt>
    <dgm:pt modelId="{FFD9009D-16A9-4FFC-95DD-D1EF9BE5E553}" type="pres">
      <dgm:prSet presAssocID="{EA1E1EE5-8BC4-4CE2-BD77-3315FF495AB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er"/>
        </a:ext>
      </dgm:extLst>
    </dgm:pt>
    <dgm:pt modelId="{1D420D16-0D61-4DEE-9CE3-BD0999CCEE18}" type="pres">
      <dgm:prSet presAssocID="{EA1E1EE5-8BC4-4CE2-BD77-3315FF495AB2}" presName="spaceRect" presStyleCnt="0"/>
      <dgm:spPr/>
    </dgm:pt>
    <dgm:pt modelId="{A5D86792-EABA-452B-89A7-782F2D8EE5C9}" type="pres">
      <dgm:prSet presAssocID="{EA1E1EE5-8BC4-4CE2-BD77-3315FF495AB2}" presName="parTx" presStyleLbl="revTx" presStyleIdx="3" presStyleCnt="4">
        <dgm:presLayoutVars>
          <dgm:chMax val="0"/>
          <dgm:chPref val="0"/>
        </dgm:presLayoutVars>
      </dgm:prSet>
      <dgm:spPr/>
    </dgm:pt>
  </dgm:ptLst>
  <dgm:cxnLst>
    <dgm:cxn modelId="{5DD1FA09-090E-44C8-865B-5BB5BB8EED59}" srcId="{4C6F1186-D4D2-4C60-935D-513DF37CA293}" destId="{81F54C4A-7E9D-494A-9C12-BF289BEA2D75}" srcOrd="1" destOrd="0" parTransId="{F3BF7929-C111-467E-903B-679596E20F96}" sibTransId="{21E7E5C0-06EB-49EB-954A-5647CDFF4672}"/>
    <dgm:cxn modelId="{923E0731-9302-446B-A0D8-73344A3E6347}" srcId="{4C6F1186-D4D2-4C60-935D-513DF37CA293}" destId="{2FFB235B-58E3-4592-95CB-BAD2D3B0E32D}" srcOrd="2" destOrd="0" parTransId="{9BC2F24F-98C6-4020-84D7-DCE757DF0743}" sibTransId="{C727BC79-AC1F-4F50-BE37-8FD57916C59F}"/>
    <dgm:cxn modelId="{ACE00A3B-1793-4ACB-BB9F-5DA8EF4F161B}" type="presOf" srcId="{2FFB235B-58E3-4592-95CB-BAD2D3B0E32D}" destId="{8F703AB4-120A-4B07-B246-427E9A1352E1}" srcOrd="0" destOrd="0" presId="urn:microsoft.com/office/officeart/2018/2/layout/IconVerticalSolidList"/>
    <dgm:cxn modelId="{35290743-05CD-4BFC-B96D-298279CEB2BC}" type="presOf" srcId="{4C6F1186-D4D2-4C60-935D-513DF37CA293}" destId="{89CDF03D-0C1D-4C12-9EF2-551B4BCEEC52}" srcOrd="0" destOrd="0" presId="urn:microsoft.com/office/officeart/2018/2/layout/IconVerticalSolidList"/>
    <dgm:cxn modelId="{89E68849-286C-4A37-A5E2-9FBD5D924851}" type="presOf" srcId="{E950D2C4-BF89-45B3-B51A-FD33CC2C77EB}" destId="{26019A6C-51BC-4920-A194-BFE4A4F565F2}" srcOrd="0" destOrd="0" presId="urn:microsoft.com/office/officeart/2018/2/layout/IconVerticalSolidList"/>
    <dgm:cxn modelId="{075FAF4F-7631-4E5E-814D-BA76B84D9ACE}" type="presOf" srcId="{81F54C4A-7E9D-494A-9C12-BF289BEA2D75}" destId="{728C0028-05AB-4791-8520-601EC473DDAE}" srcOrd="0" destOrd="0" presId="urn:microsoft.com/office/officeart/2018/2/layout/IconVerticalSolidList"/>
    <dgm:cxn modelId="{DC840059-E987-430B-A3F5-7F0443C045E6}" type="presOf" srcId="{EA1E1EE5-8BC4-4CE2-BD77-3315FF495AB2}" destId="{A5D86792-EABA-452B-89A7-782F2D8EE5C9}" srcOrd="0" destOrd="0" presId="urn:microsoft.com/office/officeart/2018/2/layout/IconVerticalSolidList"/>
    <dgm:cxn modelId="{A9880EBF-5C0A-4053-A16E-270007A6C92C}" srcId="{4C6F1186-D4D2-4C60-935D-513DF37CA293}" destId="{E950D2C4-BF89-45B3-B51A-FD33CC2C77EB}" srcOrd="0" destOrd="0" parTransId="{C9964FBC-5662-4507-80E2-6CA145B4555B}" sibTransId="{7164E4F8-0194-497F-98D3-FA0F452B772E}"/>
    <dgm:cxn modelId="{01326EF9-637B-40EF-868C-790955B1B6FD}" srcId="{4C6F1186-D4D2-4C60-935D-513DF37CA293}" destId="{EA1E1EE5-8BC4-4CE2-BD77-3315FF495AB2}" srcOrd="3" destOrd="0" parTransId="{34181CCE-642D-4763-A0C8-A399C5ABEEDC}" sibTransId="{749C7F6E-2A6D-4EC3-B0CB-AA921A8088AD}"/>
    <dgm:cxn modelId="{D8616A16-65E0-4CDD-BBF7-C045FFE69CFF}" type="presParOf" srcId="{89CDF03D-0C1D-4C12-9EF2-551B4BCEEC52}" destId="{8AB88C23-552D-4A1B-B6E4-FF427E9E5A02}" srcOrd="0" destOrd="0" presId="urn:microsoft.com/office/officeart/2018/2/layout/IconVerticalSolidList"/>
    <dgm:cxn modelId="{0B40BB00-97E9-4824-8D9B-0846F2B984A3}" type="presParOf" srcId="{8AB88C23-552D-4A1B-B6E4-FF427E9E5A02}" destId="{950C8081-289A-4E1E-ADB6-A2BA4CED1AFD}" srcOrd="0" destOrd="0" presId="urn:microsoft.com/office/officeart/2018/2/layout/IconVerticalSolidList"/>
    <dgm:cxn modelId="{F003B5B1-7B1E-49F4-839E-3EA350448A5A}" type="presParOf" srcId="{8AB88C23-552D-4A1B-B6E4-FF427E9E5A02}" destId="{757184A8-510B-465E-BBC1-A90E00318EDA}" srcOrd="1" destOrd="0" presId="urn:microsoft.com/office/officeart/2018/2/layout/IconVerticalSolidList"/>
    <dgm:cxn modelId="{29779106-7EBD-4110-9224-80B78094102B}" type="presParOf" srcId="{8AB88C23-552D-4A1B-B6E4-FF427E9E5A02}" destId="{2965482F-37D4-42CE-836C-11CA60A8BC13}" srcOrd="2" destOrd="0" presId="urn:microsoft.com/office/officeart/2018/2/layout/IconVerticalSolidList"/>
    <dgm:cxn modelId="{C788C9B9-00AB-4FF6-8F24-88A871EF1856}" type="presParOf" srcId="{8AB88C23-552D-4A1B-B6E4-FF427E9E5A02}" destId="{26019A6C-51BC-4920-A194-BFE4A4F565F2}" srcOrd="3" destOrd="0" presId="urn:microsoft.com/office/officeart/2018/2/layout/IconVerticalSolidList"/>
    <dgm:cxn modelId="{29B08918-8789-43F1-8D4F-00A859C969B2}" type="presParOf" srcId="{89CDF03D-0C1D-4C12-9EF2-551B4BCEEC52}" destId="{E381AEDE-CA70-4A81-A78E-396963CBFF16}" srcOrd="1" destOrd="0" presId="urn:microsoft.com/office/officeart/2018/2/layout/IconVerticalSolidList"/>
    <dgm:cxn modelId="{C9346852-5471-4FF7-BD03-29662E3A5B37}" type="presParOf" srcId="{89CDF03D-0C1D-4C12-9EF2-551B4BCEEC52}" destId="{314FC695-F3DA-4CF7-AE81-BD63D81D4773}" srcOrd="2" destOrd="0" presId="urn:microsoft.com/office/officeart/2018/2/layout/IconVerticalSolidList"/>
    <dgm:cxn modelId="{3F6BE4E3-09FC-4C32-B5A8-8459C36BCA39}" type="presParOf" srcId="{314FC695-F3DA-4CF7-AE81-BD63D81D4773}" destId="{1F600950-1539-49DA-85CF-A74A54DD7B5E}" srcOrd="0" destOrd="0" presId="urn:microsoft.com/office/officeart/2018/2/layout/IconVerticalSolidList"/>
    <dgm:cxn modelId="{2CD9375D-0A21-4575-B1CE-EE4B87E27E6B}" type="presParOf" srcId="{314FC695-F3DA-4CF7-AE81-BD63D81D4773}" destId="{89E88042-348D-41CA-985B-00AC63D0C9CA}" srcOrd="1" destOrd="0" presId="urn:microsoft.com/office/officeart/2018/2/layout/IconVerticalSolidList"/>
    <dgm:cxn modelId="{F4EF9769-19DA-4F6E-8BB4-19DECDC04870}" type="presParOf" srcId="{314FC695-F3DA-4CF7-AE81-BD63D81D4773}" destId="{A37FF010-B0E5-4363-AB9C-05FCADB0148B}" srcOrd="2" destOrd="0" presId="urn:microsoft.com/office/officeart/2018/2/layout/IconVerticalSolidList"/>
    <dgm:cxn modelId="{ECC221B6-CEBF-4294-9BA1-418E12A666B7}" type="presParOf" srcId="{314FC695-F3DA-4CF7-AE81-BD63D81D4773}" destId="{728C0028-05AB-4791-8520-601EC473DDAE}" srcOrd="3" destOrd="0" presId="urn:microsoft.com/office/officeart/2018/2/layout/IconVerticalSolidList"/>
    <dgm:cxn modelId="{B1B4328C-D7AC-4126-837D-AEF5A653D5FF}" type="presParOf" srcId="{89CDF03D-0C1D-4C12-9EF2-551B4BCEEC52}" destId="{6BFF42ED-311A-4F25-BB80-96B6631AF648}" srcOrd="3" destOrd="0" presId="urn:microsoft.com/office/officeart/2018/2/layout/IconVerticalSolidList"/>
    <dgm:cxn modelId="{372371E9-4E7E-464A-B336-3B6EC8B29F86}" type="presParOf" srcId="{89CDF03D-0C1D-4C12-9EF2-551B4BCEEC52}" destId="{AE20F891-9B43-494D-9525-970A3F8A20F2}" srcOrd="4" destOrd="0" presId="urn:microsoft.com/office/officeart/2018/2/layout/IconVerticalSolidList"/>
    <dgm:cxn modelId="{CB12AE48-83F2-46B2-B699-07E9035D257F}" type="presParOf" srcId="{AE20F891-9B43-494D-9525-970A3F8A20F2}" destId="{18372BF5-7C7C-435D-AB7A-343129BBB084}" srcOrd="0" destOrd="0" presId="urn:microsoft.com/office/officeart/2018/2/layout/IconVerticalSolidList"/>
    <dgm:cxn modelId="{6A5A239D-ED1B-40A4-A497-232C1DD06963}" type="presParOf" srcId="{AE20F891-9B43-494D-9525-970A3F8A20F2}" destId="{0225DFB9-F519-496E-BA38-6A3C3EAB955F}" srcOrd="1" destOrd="0" presId="urn:microsoft.com/office/officeart/2018/2/layout/IconVerticalSolidList"/>
    <dgm:cxn modelId="{C2D1F1FD-6005-4CC9-B22B-69B4DBF4215A}" type="presParOf" srcId="{AE20F891-9B43-494D-9525-970A3F8A20F2}" destId="{F500395F-7B3D-4B2D-BDF6-669836A603C7}" srcOrd="2" destOrd="0" presId="urn:microsoft.com/office/officeart/2018/2/layout/IconVerticalSolidList"/>
    <dgm:cxn modelId="{775628F7-61F3-4247-8C8C-4BB4ECE4656F}" type="presParOf" srcId="{AE20F891-9B43-494D-9525-970A3F8A20F2}" destId="{8F703AB4-120A-4B07-B246-427E9A1352E1}" srcOrd="3" destOrd="0" presId="urn:microsoft.com/office/officeart/2018/2/layout/IconVerticalSolidList"/>
    <dgm:cxn modelId="{05E989AF-E37F-4417-BAA9-01E8873A39FB}" type="presParOf" srcId="{89CDF03D-0C1D-4C12-9EF2-551B4BCEEC52}" destId="{4AF6733D-7D13-4F85-9206-D71661156D0D}" srcOrd="5" destOrd="0" presId="urn:microsoft.com/office/officeart/2018/2/layout/IconVerticalSolidList"/>
    <dgm:cxn modelId="{36BE43DC-8996-4C6B-82BF-4DA3DA792A88}" type="presParOf" srcId="{89CDF03D-0C1D-4C12-9EF2-551B4BCEEC52}" destId="{E94A0E7F-1766-49F7-A5D8-8472BCEC29FC}" srcOrd="6" destOrd="0" presId="urn:microsoft.com/office/officeart/2018/2/layout/IconVerticalSolidList"/>
    <dgm:cxn modelId="{D2D44AB2-B9B9-4C5B-8536-0CE646544A3A}" type="presParOf" srcId="{E94A0E7F-1766-49F7-A5D8-8472BCEC29FC}" destId="{0D2B2A07-56DB-4CB8-A28D-EA8D3F812CD5}" srcOrd="0" destOrd="0" presId="urn:microsoft.com/office/officeart/2018/2/layout/IconVerticalSolidList"/>
    <dgm:cxn modelId="{BE8221B4-0ABF-4B74-AA61-62B894207435}" type="presParOf" srcId="{E94A0E7F-1766-49F7-A5D8-8472BCEC29FC}" destId="{FFD9009D-16A9-4FFC-95DD-D1EF9BE5E553}" srcOrd="1" destOrd="0" presId="urn:microsoft.com/office/officeart/2018/2/layout/IconVerticalSolidList"/>
    <dgm:cxn modelId="{02495913-7F2C-4693-8B02-7C30280E0D3F}" type="presParOf" srcId="{E94A0E7F-1766-49F7-A5D8-8472BCEC29FC}" destId="{1D420D16-0D61-4DEE-9CE3-BD0999CCEE18}" srcOrd="2" destOrd="0" presId="urn:microsoft.com/office/officeart/2018/2/layout/IconVerticalSolidList"/>
    <dgm:cxn modelId="{652A9B50-A8F2-4D2B-92B0-D5CE65A0EEF3}" type="presParOf" srcId="{E94A0E7F-1766-49F7-A5D8-8472BCEC29FC}" destId="{A5D86792-EABA-452B-89A7-782F2D8EE5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842032-20E5-4736-BD80-5DD60C1A423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C06B339-40BE-420E-8CA5-227F8CA19BAD}">
      <dgm:prSet/>
      <dgm:spPr/>
      <dgm:t>
        <a:bodyPr/>
        <a:lstStyle/>
        <a:p>
          <a:r>
            <a:rPr lang="en-US" b="1"/>
            <a:t>Genes/ genetic variation</a:t>
          </a:r>
          <a:r>
            <a:rPr lang="en-US"/>
            <a:t> </a:t>
          </a:r>
        </a:p>
      </dgm:t>
    </dgm:pt>
    <dgm:pt modelId="{49630FF1-7749-4627-8D5A-E72F5049D6D9}" type="parTrans" cxnId="{F191DB69-9C62-4B7F-A374-927EB1820A5C}">
      <dgm:prSet/>
      <dgm:spPr/>
      <dgm:t>
        <a:bodyPr/>
        <a:lstStyle/>
        <a:p>
          <a:endParaRPr lang="en-US"/>
        </a:p>
      </dgm:t>
    </dgm:pt>
    <dgm:pt modelId="{14BDBFD0-3E45-40FF-94F6-AFF56F8CE731}" type="sibTrans" cxnId="{F191DB69-9C62-4B7F-A374-927EB1820A5C}">
      <dgm:prSet/>
      <dgm:spPr/>
      <dgm:t>
        <a:bodyPr/>
        <a:lstStyle/>
        <a:p>
          <a:endParaRPr lang="en-US"/>
        </a:p>
      </dgm:t>
    </dgm:pt>
    <dgm:pt modelId="{2823BF93-9670-44ED-BB70-A1EAE927ECBE}">
      <dgm:prSet/>
      <dgm:spPr/>
      <dgm:t>
        <a:bodyPr/>
        <a:lstStyle/>
        <a:p>
          <a:r>
            <a:rPr lang="en-US"/>
            <a:t>About 40-50% of having a substance use problem is genetic.  </a:t>
          </a:r>
        </a:p>
      </dgm:t>
    </dgm:pt>
    <dgm:pt modelId="{C230E727-3AE1-4A81-92A5-0D4257CC121C}" type="parTrans" cxnId="{65220688-C570-44A6-AEC9-5186FC4B3D40}">
      <dgm:prSet/>
      <dgm:spPr/>
      <dgm:t>
        <a:bodyPr/>
        <a:lstStyle/>
        <a:p>
          <a:endParaRPr lang="en-US"/>
        </a:p>
      </dgm:t>
    </dgm:pt>
    <dgm:pt modelId="{8DC98BA0-E041-4823-BAE5-73378A70E78F}" type="sibTrans" cxnId="{65220688-C570-44A6-AEC9-5186FC4B3D40}">
      <dgm:prSet/>
      <dgm:spPr/>
      <dgm:t>
        <a:bodyPr/>
        <a:lstStyle/>
        <a:p>
          <a:endParaRPr lang="en-US"/>
        </a:p>
      </dgm:t>
    </dgm:pt>
    <dgm:pt modelId="{F56B9F0B-7BC4-4EB5-B25D-C5E059F444F7}">
      <dgm:prSet/>
      <dgm:spPr/>
      <dgm:t>
        <a:bodyPr/>
        <a:lstStyle/>
        <a:p>
          <a:r>
            <a:rPr lang="en-US"/>
            <a:t>Males are twice as likely as females to have alcohol or drug addiction</a:t>
          </a:r>
        </a:p>
      </dgm:t>
    </dgm:pt>
    <dgm:pt modelId="{C5A188B6-5B35-4E6F-B8E6-2842B52D67C2}" type="parTrans" cxnId="{FDAB8B06-7515-44DE-ABE8-A10A35F23CB1}">
      <dgm:prSet/>
      <dgm:spPr/>
      <dgm:t>
        <a:bodyPr/>
        <a:lstStyle/>
        <a:p>
          <a:endParaRPr lang="en-US"/>
        </a:p>
      </dgm:t>
    </dgm:pt>
    <dgm:pt modelId="{C8A9B46B-014E-4E68-8E4E-98C35A4F624B}" type="sibTrans" cxnId="{FDAB8B06-7515-44DE-ABE8-A10A35F23CB1}">
      <dgm:prSet/>
      <dgm:spPr/>
      <dgm:t>
        <a:bodyPr/>
        <a:lstStyle/>
        <a:p>
          <a:endParaRPr lang="en-US"/>
        </a:p>
      </dgm:t>
    </dgm:pt>
    <dgm:pt modelId="{7C9FD285-E619-423B-9A10-7CA7BB8B84C8}">
      <dgm:prSet/>
      <dgm:spPr/>
      <dgm:t>
        <a:bodyPr/>
        <a:lstStyle/>
        <a:p>
          <a:r>
            <a:rPr lang="en-US" b="1"/>
            <a:t>Environment</a:t>
          </a:r>
          <a:endParaRPr lang="en-US"/>
        </a:p>
      </dgm:t>
    </dgm:pt>
    <dgm:pt modelId="{C3C2CB3C-C6DE-4DD9-B866-0522C6D3DD91}" type="parTrans" cxnId="{46686E45-6D07-4D60-B255-927DDA44DBDB}">
      <dgm:prSet/>
      <dgm:spPr/>
      <dgm:t>
        <a:bodyPr/>
        <a:lstStyle/>
        <a:p>
          <a:endParaRPr lang="en-US"/>
        </a:p>
      </dgm:t>
    </dgm:pt>
    <dgm:pt modelId="{688DE695-C188-4C76-B1D7-54511B43A6BB}" type="sibTrans" cxnId="{46686E45-6D07-4D60-B255-927DDA44DBDB}">
      <dgm:prSet/>
      <dgm:spPr/>
      <dgm:t>
        <a:bodyPr/>
        <a:lstStyle/>
        <a:p>
          <a:endParaRPr lang="en-US"/>
        </a:p>
      </dgm:t>
    </dgm:pt>
    <dgm:pt modelId="{0C5C3ACF-B73A-4B44-9F65-15A71B6D8278}">
      <dgm:prSet/>
      <dgm:spPr/>
      <dgm:t>
        <a:bodyPr/>
        <a:lstStyle/>
        <a:p>
          <a:r>
            <a:rPr lang="en-US"/>
            <a:t>Family's beliefs and attitudes – Exposure to parental substance use</a:t>
          </a:r>
        </a:p>
      </dgm:t>
    </dgm:pt>
    <dgm:pt modelId="{49D791E2-EFA2-4509-8C52-53D2FDF579EE}" type="parTrans" cxnId="{F3B8DCCD-EFF1-43B7-8263-F95B05419742}">
      <dgm:prSet/>
      <dgm:spPr/>
      <dgm:t>
        <a:bodyPr/>
        <a:lstStyle/>
        <a:p>
          <a:endParaRPr lang="en-US"/>
        </a:p>
      </dgm:t>
    </dgm:pt>
    <dgm:pt modelId="{B5AD8ACE-30E8-4C50-A850-D8ABBB1ECB3D}" type="sibTrans" cxnId="{F3B8DCCD-EFF1-43B7-8263-F95B05419742}">
      <dgm:prSet/>
      <dgm:spPr/>
      <dgm:t>
        <a:bodyPr/>
        <a:lstStyle/>
        <a:p>
          <a:endParaRPr lang="en-US"/>
        </a:p>
      </dgm:t>
    </dgm:pt>
    <dgm:pt modelId="{073BB87C-1384-4CF1-B7B2-6F734E0FCFBD}">
      <dgm:prSet/>
      <dgm:spPr/>
      <dgm:t>
        <a:bodyPr/>
        <a:lstStyle/>
        <a:p>
          <a:r>
            <a:rPr lang="en-US"/>
            <a:t>Peer group that encourages drug use</a:t>
          </a:r>
        </a:p>
      </dgm:t>
    </dgm:pt>
    <dgm:pt modelId="{0D0BFCD7-C33F-4E58-897B-6FB1615E5562}" type="parTrans" cxnId="{9BB46364-D89E-438B-8189-F10FFEC52194}">
      <dgm:prSet/>
      <dgm:spPr/>
      <dgm:t>
        <a:bodyPr/>
        <a:lstStyle/>
        <a:p>
          <a:endParaRPr lang="en-US"/>
        </a:p>
      </dgm:t>
    </dgm:pt>
    <dgm:pt modelId="{819E1B44-5B9C-4D85-AA94-8B67792A4038}" type="sibTrans" cxnId="{9BB46364-D89E-438B-8189-F10FFEC52194}">
      <dgm:prSet/>
      <dgm:spPr/>
      <dgm:t>
        <a:bodyPr/>
        <a:lstStyle/>
        <a:p>
          <a:endParaRPr lang="en-US"/>
        </a:p>
      </dgm:t>
    </dgm:pt>
    <dgm:pt modelId="{6864688B-D126-460F-AD84-02F82D335BB3}">
      <dgm:prSet/>
      <dgm:spPr/>
      <dgm:t>
        <a:bodyPr/>
        <a:lstStyle/>
        <a:p>
          <a:r>
            <a:rPr lang="en-US" b="1"/>
            <a:t>Adverse Childhood Events</a:t>
          </a:r>
          <a:endParaRPr lang="en-US"/>
        </a:p>
      </dgm:t>
    </dgm:pt>
    <dgm:pt modelId="{0D8241DC-4CE3-42DA-BF2A-FECEA74AAA8C}" type="parTrans" cxnId="{1EBFCDA9-ADD2-43A2-9723-5723E7D823F7}">
      <dgm:prSet/>
      <dgm:spPr/>
      <dgm:t>
        <a:bodyPr/>
        <a:lstStyle/>
        <a:p>
          <a:endParaRPr lang="en-US"/>
        </a:p>
      </dgm:t>
    </dgm:pt>
    <dgm:pt modelId="{7B41FFBE-2810-4B08-9E26-940C93A9B498}" type="sibTrans" cxnId="{1EBFCDA9-ADD2-43A2-9723-5723E7D823F7}">
      <dgm:prSet/>
      <dgm:spPr/>
      <dgm:t>
        <a:bodyPr/>
        <a:lstStyle/>
        <a:p>
          <a:endParaRPr lang="en-US"/>
        </a:p>
      </dgm:t>
    </dgm:pt>
    <dgm:pt modelId="{A464F116-27E2-4789-A2DC-D5BBBFA2C031}">
      <dgm:prSet/>
      <dgm:spPr/>
      <dgm:t>
        <a:bodyPr/>
        <a:lstStyle/>
        <a:p>
          <a:r>
            <a:rPr lang="en-US"/>
            <a:t>Trauma, mental health, physical health, household dysfunction</a:t>
          </a:r>
        </a:p>
      </dgm:t>
    </dgm:pt>
    <dgm:pt modelId="{E55E988D-D0AC-4527-B1E9-367B2561B222}" type="parTrans" cxnId="{6A340E7D-56D6-4946-9C91-B95865C19352}">
      <dgm:prSet/>
      <dgm:spPr/>
      <dgm:t>
        <a:bodyPr/>
        <a:lstStyle/>
        <a:p>
          <a:endParaRPr lang="en-US"/>
        </a:p>
      </dgm:t>
    </dgm:pt>
    <dgm:pt modelId="{358A0A3C-B165-419D-B92D-8974451EA3E7}" type="sibTrans" cxnId="{6A340E7D-56D6-4946-9C91-B95865C19352}">
      <dgm:prSet/>
      <dgm:spPr/>
      <dgm:t>
        <a:bodyPr/>
        <a:lstStyle/>
        <a:p>
          <a:endParaRPr lang="en-US"/>
        </a:p>
      </dgm:t>
    </dgm:pt>
    <dgm:pt modelId="{BAF8DE72-980D-44D4-B442-0375A4DF560B}" type="pres">
      <dgm:prSet presAssocID="{3C842032-20E5-4736-BD80-5DD60C1A423F}" presName="root" presStyleCnt="0">
        <dgm:presLayoutVars>
          <dgm:dir/>
          <dgm:resizeHandles val="exact"/>
        </dgm:presLayoutVars>
      </dgm:prSet>
      <dgm:spPr/>
    </dgm:pt>
    <dgm:pt modelId="{6858E30D-9EDC-45CA-9ACA-1499F19147DC}" type="pres">
      <dgm:prSet presAssocID="{6C06B339-40BE-420E-8CA5-227F8CA19BAD}" presName="compNode" presStyleCnt="0"/>
      <dgm:spPr/>
    </dgm:pt>
    <dgm:pt modelId="{F5978DBC-AA83-41F5-8537-2BAD2A9E8A0F}" type="pres">
      <dgm:prSet presAssocID="{6C06B339-40BE-420E-8CA5-227F8CA19BAD}" presName="bgRect" presStyleLbl="bgShp" presStyleIdx="0" presStyleCnt="8"/>
      <dgm:spPr/>
    </dgm:pt>
    <dgm:pt modelId="{B3B33558-66EC-4F66-9954-17433CB54CBA}" type="pres">
      <dgm:prSet presAssocID="{6C06B339-40BE-420E-8CA5-227F8CA19BA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8D108AE1-6744-44C4-BE7D-27CE7240B92D}" type="pres">
      <dgm:prSet presAssocID="{6C06B339-40BE-420E-8CA5-227F8CA19BAD}" presName="spaceRect" presStyleCnt="0"/>
      <dgm:spPr/>
    </dgm:pt>
    <dgm:pt modelId="{35351F0F-283A-4707-AF82-F713A8FB1CCC}" type="pres">
      <dgm:prSet presAssocID="{6C06B339-40BE-420E-8CA5-227F8CA19BAD}" presName="parTx" presStyleLbl="revTx" presStyleIdx="0" presStyleCnt="8">
        <dgm:presLayoutVars>
          <dgm:chMax val="0"/>
          <dgm:chPref val="0"/>
        </dgm:presLayoutVars>
      </dgm:prSet>
      <dgm:spPr/>
    </dgm:pt>
    <dgm:pt modelId="{BB6DB8DC-2D6D-44B9-A5DB-A82A6F027325}" type="pres">
      <dgm:prSet presAssocID="{14BDBFD0-3E45-40FF-94F6-AFF56F8CE731}" presName="sibTrans" presStyleCnt="0"/>
      <dgm:spPr/>
    </dgm:pt>
    <dgm:pt modelId="{AB3F8C89-DEAA-4048-B37E-FE9ADCCAE01A}" type="pres">
      <dgm:prSet presAssocID="{2823BF93-9670-44ED-BB70-A1EAE927ECBE}" presName="compNode" presStyleCnt="0"/>
      <dgm:spPr/>
    </dgm:pt>
    <dgm:pt modelId="{B06329D2-CAA3-47AC-8BD8-1876139D0B0F}" type="pres">
      <dgm:prSet presAssocID="{2823BF93-9670-44ED-BB70-A1EAE927ECBE}" presName="bgRect" presStyleLbl="bgShp" presStyleIdx="1" presStyleCnt="8"/>
      <dgm:spPr/>
    </dgm:pt>
    <dgm:pt modelId="{B60E94FD-F591-4E19-9359-DDBC3E9CA464}" type="pres">
      <dgm:prSet presAssocID="{2823BF93-9670-44ED-BB70-A1EAE927ECBE}"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27E56572-38F7-4829-9731-3E7E18CEE839}" type="pres">
      <dgm:prSet presAssocID="{2823BF93-9670-44ED-BB70-A1EAE927ECBE}" presName="spaceRect" presStyleCnt="0"/>
      <dgm:spPr/>
    </dgm:pt>
    <dgm:pt modelId="{74AC7E7E-65CA-4981-8F03-DA0B17DF6898}" type="pres">
      <dgm:prSet presAssocID="{2823BF93-9670-44ED-BB70-A1EAE927ECBE}" presName="parTx" presStyleLbl="revTx" presStyleIdx="1" presStyleCnt="8">
        <dgm:presLayoutVars>
          <dgm:chMax val="0"/>
          <dgm:chPref val="0"/>
        </dgm:presLayoutVars>
      </dgm:prSet>
      <dgm:spPr/>
    </dgm:pt>
    <dgm:pt modelId="{2147A2EE-C4CB-49A4-A7BC-6FB8F8A78D08}" type="pres">
      <dgm:prSet presAssocID="{8DC98BA0-E041-4823-BAE5-73378A70E78F}" presName="sibTrans" presStyleCnt="0"/>
      <dgm:spPr/>
    </dgm:pt>
    <dgm:pt modelId="{6A70FB2E-55D1-425F-8CC9-1C3B5C2001BD}" type="pres">
      <dgm:prSet presAssocID="{F56B9F0B-7BC4-4EB5-B25D-C5E059F444F7}" presName="compNode" presStyleCnt="0"/>
      <dgm:spPr/>
    </dgm:pt>
    <dgm:pt modelId="{AE201C05-B7FE-45AB-9338-258DD38CDAA3}" type="pres">
      <dgm:prSet presAssocID="{F56B9F0B-7BC4-4EB5-B25D-C5E059F444F7}" presName="bgRect" presStyleLbl="bgShp" presStyleIdx="2" presStyleCnt="8"/>
      <dgm:spPr/>
    </dgm:pt>
    <dgm:pt modelId="{02D1BF4B-7C99-4666-B5DB-AFAB70E63EDE}" type="pres">
      <dgm:prSet presAssocID="{F56B9F0B-7BC4-4EB5-B25D-C5E059F444F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ttle"/>
        </a:ext>
      </dgm:extLst>
    </dgm:pt>
    <dgm:pt modelId="{A34542D5-ECF9-478C-897F-00979F7525BD}" type="pres">
      <dgm:prSet presAssocID="{F56B9F0B-7BC4-4EB5-B25D-C5E059F444F7}" presName="spaceRect" presStyleCnt="0"/>
      <dgm:spPr/>
    </dgm:pt>
    <dgm:pt modelId="{AE4D41A7-AFE5-4C8F-A227-915DB3BEF4E7}" type="pres">
      <dgm:prSet presAssocID="{F56B9F0B-7BC4-4EB5-B25D-C5E059F444F7}" presName="parTx" presStyleLbl="revTx" presStyleIdx="2" presStyleCnt="8">
        <dgm:presLayoutVars>
          <dgm:chMax val="0"/>
          <dgm:chPref val="0"/>
        </dgm:presLayoutVars>
      </dgm:prSet>
      <dgm:spPr/>
    </dgm:pt>
    <dgm:pt modelId="{91BEF42C-7F8B-4910-B4A2-EEFF962E6825}" type="pres">
      <dgm:prSet presAssocID="{C8A9B46B-014E-4E68-8E4E-98C35A4F624B}" presName="sibTrans" presStyleCnt="0"/>
      <dgm:spPr/>
    </dgm:pt>
    <dgm:pt modelId="{139371D0-1F5E-4365-933E-C03101F8212A}" type="pres">
      <dgm:prSet presAssocID="{7C9FD285-E619-423B-9A10-7CA7BB8B84C8}" presName="compNode" presStyleCnt="0"/>
      <dgm:spPr/>
    </dgm:pt>
    <dgm:pt modelId="{F88FC236-7793-4782-8033-EFC7054FBD3B}" type="pres">
      <dgm:prSet presAssocID="{7C9FD285-E619-423B-9A10-7CA7BB8B84C8}" presName="bgRect" presStyleLbl="bgShp" presStyleIdx="3" presStyleCnt="8"/>
      <dgm:spPr/>
    </dgm:pt>
    <dgm:pt modelId="{958474B7-6D2E-4BE4-8B86-A4E20E8AF138}" type="pres">
      <dgm:prSet presAssocID="{7C9FD285-E619-423B-9A10-7CA7BB8B84C8}"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stainability"/>
        </a:ext>
      </dgm:extLst>
    </dgm:pt>
    <dgm:pt modelId="{00F7FFD3-BA08-4280-AB6F-7BC590A21AD6}" type="pres">
      <dgm:prSet presAssocID="{7C9FD285-E619-423B-9A10-7CA7BB8B84C8}" presName="spaceRect" presStyleCnt="0"/>
      <dgm:spPr/>
    </dgm:pt>
    <dgm:pt modelId="{98E47161-4BE4-44DD-A668-282749EE5ABC}" type="pres">
      <dgm:prSet presAssocID="{7C9FD285-E619-423B-9A10-7CA7BB8B84C8}" presName="parTx" presStyleLbl="revTx" presStyleIdx="3" presStyleCnt="8">
        <dgm:presLayoutVars>
          <dgm:chMax val="0"/>
          <dgm:chPref val="0"/>
        </dgm:presLayoutVars>
      </dgm:prSet>
      <dgm:spPr/>
    </dgm:pt>
    <dgm:pt modelId="{5C087BD9-E8CD-429C-8962-E03E26AC999A}" type="pres">
      <dgm:prSet presAssocID="{688DE695-C188-4C76-B1D7-54511B43A6BB}" presName="sibTrans" presStyleCnt="0"/>
      <dgm:spPr/>
    </dgm:pt>
    <dgm:pt modelId="{046D191E-74CF-48EB-8C47-D08FBDBA27EC}" type="pres">
      <dgm:prSet presAssocID="{0C5C3ACF-B73A-4B44-9F65-15A71B6D8278}" presName="compNode" presStyleCnt="0"/>
      <dgm:spPr/>
    </dgm:pt>
    <dgm:pt modelId="{CD2EE6DE-C6F8-4F77-AC3E-F05BBA1E2B83}" type="pres">
      <dgm:prSet presAssocID="{0C5C3ACF-B73A-4B44-9F65-15A71B6D8278}" presName="bgRect" presStyleLbl="bgShp" presStyleIdx="4" presStyleCnt="8"/>
      <dgm:spPr/>
    </dgm:pt>
    <dgm:pt modelId="{6323F8E0-3CFD-4A84-B5D2-BC160F520CD9}" type="pres">
      <dgm:prSet presAssocID="{0C5C3ACF-B73A-4B44-9F65-15A71B6D8278}"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milingFaceWithHeartsWhite"/>
        </a:ext>
      </dgm:extLst>
    </dgm:pt>
    <dgm:pt modelId="{17FCCF47-3730-41B4-ACAD-EAD972CEB2AC}" type="pres">
      <dgm:prSet presAssocID="{0C5C3ACF-B73A-4B44-9F65-15A71B6D8278}" presName="spaceRect" presStyleCnt="0"/>
      <dgm:spPr/>
    </dgm:pt>
    <dgm:pt modelId="{BB166992-80C4-4A24-B7C8-212F4A08C86A}" type="pres">
      <dgm:prSet presAssocID="{0C5C3ACF-B73A-4B44-9F65-15A71B6D8278}" presName="parTx" presStyleLbl="revTx" presStyleIdx="4" presStyleCnt="8">
        <dgm:presLayoutVars>
          <dgm:chMax val="0"/>
          <dgm:chPref val="0"/>
        </dgm:presLayoutVars>
      </dgm:prSet>
      <dgm:spPr/>
    </dgm:pt>
    <dgm:pt modelId="{E61B4373-A20E-45E5-A0C7-293CE528119D}" type="pres">
      <dgm:prSet presAssocID="{B5AD8ACE-30E8-4C50-A850-D8ABBB1ECB3D}" presName="sibTrans" presStyleCnt="0"/>
      <dgm:spPr/>
    </dgm:pt>
    <dgm:pt modelId="{5BE414DA-8772-4AC5-BFBA-165FE5631800}" type="pres">
      <dgm:prSet presAssocID="{073BB87C-1384-4CF1-B7B2-6F734E0FCFBD}" presName="compNode" presStyleCnt="0"/>
      <dgm:spPr/>
    </dgm:pt>
    <dgm:pt modelId="{089AC92F-F542-4F33-8FAF-AB03806F9AA2}" type="pres">
      <dgm:prSet presAssocID="{073BB87C-1384-4CF1-B7B2-6F734E0FCFBD}" presName="bgRect" presStyleLbl="bgShp" presStyleIdx="5" presStyleCnt="8"/>
      <dgm:spPr/>
    </dgm:pt>
    <dgm:pt modelId="{12CA2BC4-E562-4124-A555-91533EFE9945}" type="pres">
      <dgm:prSet presAssocID="{073BB87C-1384-4CF1-B7B2-6F734E0FCFBD}"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0038F5D8-E5F4-45C3-A786-F91FF92AC319}" type="pres">
      <dgm:prSet presAssocID="{073BB87C-1384-4CF1-B7B2-6F734E0FCFBD}" presName="spaceRect" presStyleCnt="0"/>
      <dgm:spPr/>
    </dgm:pt>
    <dgm:pt modelId="{B7342D71-5267-454C-B0AE-D67685C629EA}" type="pres">
      <dgm:prSet presAssocID="{073BB87C-1384-4CF1-B7B2-6F734E0FCFBD}" presName="parTx" presStyleLbl="revTx" presStyleIdx="5" presStyleCnt="8">
        <dgm:presLayoutVars>
          <dgm:chMax val="0"/>
          <dgm:chPref val="0"/>
        </dgm:presLayoutVars>
      </dgm:prSet>
      <dgm:spPr/>
    </dgm:pt>
    <dgm:pt modelId="{D8818EF0-F749-49C2-A6C6-AD432085CA78}" type="pres">
      <dgm:prSet presAssocID="{819E1B44-5B9C-4D85-AA94-8B67792A4038}" presName="sibTrans" presStyleCnt="0"/>
      <dgm:spPr/>
    </dgm:pt>
    <dgm:pt modelId="{16FEC16C-61AA-4C1C-82D9-E736236FFB78}" type="pres">
      <dgm:prSet presAssocID="{6864688B-D126-460F-AD84-02F82D335BB3}" presName="compNode" presStyleCnt="0"/>
      <dgm:spPr/>
    </dgm:pt>
    <dgm:pt modelId="{603401A8-8FF2-4F95-AA26-1E4113C69A05}" type="pres">
      <dgm:prSet presAssocID="{6864688B-D126-460F-AD84-02F82D335BB3}" presName="bgRect" presStyleLbl="bgShp" presStyleIdx="6" presStyleCnt="8"/>
      <dgm:spPr/>
    </dgm:pt>
    <dgm:pt modelId="{66268060-33E4-46E6-A7CA-DD1A739B538A}" type="pres">
      <dgm:prSet presAssocID="{6864688B-D126-460F-AD84-02F82D335BB3}"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aby Crawling"/>
        </a:ext>
      </dgm:extLst>
    </dgm:pt>
    <dgm:pt modelId="{13C76062-3143-448D-AE4B-DBA1569E9723}" type="pres">
      <dgm:prSet presAssocID="{6864688B-D126-460F-AD84-02F82D335BB3}" presName="spaceRect" presStyleCnt="0"/>
      <dgm:spPr/>
    </dgm:pt>
    <dgm:pt modelId="{59A466BF-AAFC-4A96-B7C7-141C2957FE99}" type="pres">
      <dgm:prSet presAssocID="{6864688B-D126-460F-AD84-02F82D335BB3}" presName="parTx" presStyleLbl="revTx" presStyleIdx="6" presStyleCnt="8">
        <dgm:presLayoutVars>
          <dgm:chMax val="0"/>
          <dgm:chPref val="0"/>
        </dgm:presLayoutVars>
      </dgm:prSet>
      <dgm:spPr/>
    </dgm:pt>
    <dgm:pt modelId="{A4BCB222-B2F7-4E33-A0AE-D8FC533B3A30}" type="pres">
      <dgm:prSet presAssocID="{7B41FFBE-2810-4B08-9E26-940C93A9B498}" presName="sibTrans" presStyleCnt="0"/>
      <dgm:spPr/>
    </dgm:pt>
    <dgm:pt modelId="{D6B0AE60-19CC-45CE-AFF5-F214EB09B5FA}" type="pres">
      <dgm:prSet presAssocID="{A464F116-27E2-4789-A2DC-D5BBBFA2C031}" presName="compNode" presStyleCnt="0"/>
      <dgm:spPr/>
    </dgm:pt>
    <dgm:pt modelId="{438102AB-72D3-4458-9456-432A94FAAB5A}" type="pres">
      <dgm:prSet presAssocID="{A464F116-27E2-4789-A2DC-D5BBBFA2C031}" presName="bgRect" presStyleLbl="bgShp" presStyleIdx="7" presStyleCnt="8"/>
      <dgm:spPr/>
    </dgm:pt>
    <dgm:pt modelId="{57ADCF14-B8F5-4EAF-944C-93EB68C3F54C}" type="pres">
      <dgm:prSet presAssocID="{A464F116-27E2-4789-A2DC-D5BBBFA2C03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Stethoscope"/>
        </a:ext>
      </dgm:extLst>
    </dgm:pt>
    <dgm:pt modelId="{8C675774-2E89-4BB2-82B1-594FE1A9987C}" type="pres">
      <dgm:prSet presAssocID="{A464F116-27E2-4789-A2DC-D5BBBFA2C031}" presName="spaceRect" presStyleCnt="0"/>
      <dgm:spPr/>
    </dgm:pt>
    <dgm:pt modelId="{1811E0AD-8DBA-4D95-ADBF-7DDA85B3C19B}" type="pres">
      <dgm:prSet presAssocID="{A464F116-27E2-4789-A2DC-D5BBBFA2C031}" presName="parTx" presStyleLbl="revTx" presStyleIdx="7" presStyleCnt="8">
        <dgm:presLayoutVars>
          <dgm:chMax val="0"/>
          <dgm:chPref val="0"/>
        </dgm:presLayoutVars>
      </dgm:prSet>
      <dgm:spPr/>
    </dgm:pt>
  </dgm:ptLst>
  <dgm:cxnLst>
    <dgm:cxn modelId="{01360105-5C80-4E39-A9C3-2DA266B80540}" type="presOf" srcId="{0C5C3ACF-B73A-4B44-9F65-15A71B6D8278}" destId="{BB166992-80C4-4A24-B7C8-212F4A08C86A}" srcOrd="0" destOrd="0" presId="urn:microsoft.com/office/officeart/2018/2/layout/IconVerticalSolidList"/>
    <dgm:cxn modelId="{FDAB8B06-7515-44DE-ABE8-A10A35F23CB1}" srcId="{3C842032-20E5-4736-BD80-5DD60C1A423F}" destId="{F56B9F0B-7BC4-4EB5-B25D-C5E059F444F7}" srcOrd="2" destOrd="0" parTransId="{C5A188B6-5B35-4E6F-B8E6-2842B52D67C2}" sibTransId="{C8A9B46B-014E-4E68-8E4E-98C35A4F624B}"/>
    <dgm:cxn modelId="{8656C109-A73D-4434-A7DD-3FF8F0050F0C}" type="presOf" srcId="{A464F116-27E2-4789-A2DC-D5BBBFA2C031}" destId="{1811E0AD-8DBA-4D95-ADBF-7DDA85B3C19B}" srcOrd="0" destOrd="0" presId="urn:microsoft.com/office/officeart/2018/2/layout/IconVerticalSolidList"/>
    <dgm:cxn modelId="{AF67E831-B274-4D40-8F09-23C04102F11E}" type="presOf" srcId="{3C842032-20E5-4736-BD80-5DD60C1A423F}" destId="{BAF8DE72-980D-44D4-B442-0375A4DF560B}" srcOrd="0" destOrd="0" presId="urn:microsoft.com/office/officeart/2018/2/layout/IconVerticalSolidList"/>
    <dgm:cxn modelId="{46686E45-6D07-4D60-B255-927DDA44DBDB}" srcId="{3C842032-20E5-4736-BD80-5DD60C1A423F}" destId="{7C9FD285-E619-423B-9A10-7CA7BB8B84C8}" srcOrd="3" destOrd="0" parTransId="{C3C2CB3C-C6DE-4DD9-B866-0522C6D3DD91}" sibTransId="{688DE695-C188-4C76-B1D7-54511B43A6BB}"/>
    <dgm:cxn modelId="{9BB46364-D89E-438B-8189-F10FFEC52194}" srcId="{3C842032-20E5-4736-BD80-5DD60C1A423F}" destId="{073BB87C-1384-4CF1-B7B2-6F734E0FCFBD}" srcOrd="5" destOrd="0" parTransId="{0D0BFCD7-C33F-4E58-897B-6FB1615E5562}" sibTransId="{819E1B44-5B9C-4D85-AA94-8B67792A4038}"/>
    <dgm:cxn modelId="{F191DB69-9C62-4B7F-A374-927EB1820A5C}" srcId="{3C842032-20E5-4736-BD80-5DD60C1A423F}" destId="{6C06B339-40BE-420E-8CA5-227F8CA19BAD}" srcOrd="0" destOrd="0" parTransId="{49630FF1-7749-4627-8D5A-E72F5049D6D9}" sibTransId="{14BDBFD0-3E45-40FF-94F6-AFF56F8CE731}"/>
    <dgm:cxn modelId="{0F19CB73-0C1B-4469-90C4-FE1DA3AB8D62}" type="presOf" srcId="{F56B9F0B-7BC4-4EB5-B25D-C5E059F444F7}" destId="{AE4D41A7-AFE5-4C8F-A227-915DB3BEF4E7}" srcOrd="0" destOrd="0" presId="urn:microsoft.com/office/officeart/2018/2/layout/IconVerticalSolidList"/>
    <dgm:cxn modelId="{6A340E7D-56D6-4946-9C91-B95865C19352}" srcId="{3C842032-20E5-4736-BD80-5DD60C1A423F}" destId="{A464F116-27E2-4789-A2DC-D5BBBFA2C031}" srcOrd="7" destOrd="0" parTransId="{E55E988D-D0AC-4527-B1E9-367B2561B222}" sibTransId="{358A0A3C-B165-419D-B92D-8974451EA3E7}"/>
    <dgm:cxn modelId="{65220688-C570-44A6-AEC9-5186FC4B3D40}" srcId="{3C842032-20E5-4736-BD80-5DD60C1A423F}" destId="{2823BF93-9670-44ED-BB70-A1EAE927ECBE}" srcOrd="1" destOrd="0" parTransId="{C230E727-3AE1-4A81-92A5-0D4257CC121C}" sibTransId="{8DC98BA0-E041-4823-BAE5-73378A70E78F}"/>
    <dgm:cxn modelId="{1EBFCDA9-ADD2-43A2-9723-5723E7D823F7}" srcId="{3C842032-20E5-4736-BD80-5DD60C1A423F}" destId="{6864688B-D126-460F-AD84-02F82D335BB3}" srcOrd="6" destOrd="0" parTransId="{0D8241DC-4CE3-42DA-BF2A-FECEA74AAA8C}" sibTransId="{7B41FFBE-2810-4B08-9E26-940C93A9B498}"/>
    <dgm:cxn modelId="{1E3420AA-D0D2-4AF4-88AF-7F1D8A48B4E9}" type="presOf" srcId="{6C06B339-40BE-420E-8CA5-227F8CA19BAD}" destId="{35351F0F-283A-4707-AF82-F713A8FB1CCC}" srcOrd="0" destOrd="0" presId="urn:microsoft.com/office/officeart/2018/2/layout/IconVerticalSolidList"/>
    <dgm:cxn modelId="{C6B634AD-82C5-4D3B-999B-97F9F1591DD2}" type="presOf" srcId="{7C9FD285-E619-423B-9A10-7CA7BB8B84C8}" destId="{98E47161-4BE4-44DD-A668-282749EE5ABC}" srcOrd="0" destOrd="0" presId="urn:microsoft.com/office/officeart/2018/2/layout/IconVerticalSolidList"/>
    <dgm:cxn modelId="{F87C3CB3-6DE6-471B-A4ED-C641EF40C848}" type="presOf" srcId="{2823BF93-9670-44ED-BB70-A1EAE927ECBE}" destId="{74AC7E7E-65CA-4981-8F03-DA0B17DF6898}" srcOrd="0" destOrd="0" presId="urn:microsoft.com/office/officeart/2018/2/layout/IconVerticalSolidList"/>
    <dgm:cxn modelId="{2CD53FBE-1FF5-428C-B61B-3B7DF020C927}" type="presOf" srcId="{073BB87C-1384-4CF1-B7B2-6F734E0FCFBD}" destId="{B7342D71-5267-454C-B0AE-D67685C629EA}" srcOrd="0" destOrd="0" presId="urn:microsoft.com/office/officeart/2018/2/layout/IconVerticalSolidList"/>
    <dgm:cxn modelId="{F3B8DCCD-EFF1-43B7-8263-F95B05419742}" srcId="{3C842032-20E5-4736-BD80-5DD60C1A423F}" destId="{0C5C3ACF-B73A-4B44-9F65-15A71B6D8278}" srcOrd="4" destOrd="0" parTransId="{49D791E2-EFA2-4509-8C52-53D2FDF579EE}" sibTransId="{B5AD8ACE-30E8-4C50-A850-D8ABBB1ECB3D}"/>
    <dgm:cxn modelId="{4E5C89FC-8003-405F-A18F-D5037A7B8FAC}" type="presOf" srcId="{6864688B-D126-460F-AD84-02F82D335BB3}" destId="{59A466BF-AAFC-4A96-B7C7-141C2957FE99}" srcOrd="0" destOrd="0" presId="urn:microsoft.com/office/officeart/2018/2/layout/IconVerticalSolidList"/>
    <dgm:cxn modelId="{69C87C9D-26A4-4419-B883-64D07D2020E2}" type="presParOf" srcId="{BAF8DE72-980D-44D4-B442-0375A4DF560B}" destId="{6858E30D-9EDC-45CA-9ACA-1499F19147DC}" srcOrd="0" destOrd="0" presId="urn:microsoft.com/office/officeart/2018/2/layout/IconVerticalSolidList"/>
    <dgm:cxn modelId="{EF638471-6CFB-477B-B728-90DFE6141D79}" type="presParOf" srcId="{6858E30D-9EDC-45CA-9ACA-1499F19147DC}" destId="{F5978DBC-AA83-41F5-8537-2BAD2A9E8A0F}" srcOrd="0" destOrd="0" presId="urn:microsoft.com/office/officeart/2018/2/layout/IconVerticalSolidList"/>
    <dgm:cxn modelId="{7D3B03FC-E7CF-4514-AB43-7DBD5E159CE6}" type="presParOf" srcId="{6858E30D-9EDC-45CA-9ACA-1499F19147DC}" destId="{B3B33558-66EC-4F66-9954-17433CB54CBA}" srcOrd="1" destOrd="0" presId="urn:microsoft.com/office/officeart/2018/2/layout/IconVerticalSolidList"/>
    <dgm:cxn modelId="{97A73069-6F27-4F33-A95C-4A378A6C1BE4}" type="presParOf" srcId="{6858E30D-9EDC-45CA-9ACA-1499F19147DC}" destId="{8D108AE1-6744-44C4-BE7D-27CE7240B92D}" srcOrd="2" destOrd="0" presId="urn:microsoft.com/office/officeart/2018/2/layout/IconVerticalSolidList"/>
    <dgm:cxn modelId="{DE623EEF-4E4B-4F26-9EAA-B26BB858F2AF}" type="presParOf" srcId="{6858E30D-9EDC-45CA-9ACA-1499F19147DC}" destId="{35351F0F-283A-4707-AF82-F713A8FB1CCC}" srcOrd="3" destOrd="0" presId="urn:microsoft.com/office/officeart/2018/2/layout/IconVerticalSolidList"/>
    <dgm:cxn modelId="{D879E427-42AA-47D1-962E-F783E1318E1F}" type="presParOf" srcId="{BAF8DE72-980D-44D4-B442-0375A4DF560B}" destId="{BB6DB8DC-2D6D-44B9-A5DB-A82A6F027325}" srcOrd="1" destOrd="0" presId="urn:microsoft.com/office/officeart/2018/2/layout/IconVerticalSolidList"/>
    <dgm:cxn modelId="{5451289B-D297-40D4-AE74-E5913BCF1A7B}" type="presParOf" srcId="{BAF8DE72-980D-44D4-B442-0375A4DF560B}" destId="{AB3F8C89-DEAA-4048-B37E-FE9ADCCAE01A}" srcOrd="2" destOrd="0" presId="urn:microsoft.com/office/officeart/2018/2/layout/IconVerticalSolidList"/>
    <dgm:cxn modelId="{37B39471-73F9-402A-8D97-9EE5CFDE74BE}" type="presParOf" srcId="{AB3F8C89-DEAA-4048-B37E-FE9ADCCAE01A}" destId="{B06329D2-CAA3-47AC-8BD8-1876139D0B0F}" srcOrd="0" destOrd="0" presId="urn:microsoft.com/office/officeart/2018/2/layout/IconVerticalSolidList"/>
    <dgm:cxn modelId="{0DEFD078-7734-47CC-AEF1-E6274D8E46FB}" type="presParOf" srcId="{AB3F8C89-DEAA-4048-B37E-FE9ADCCAE01A}" destId="{B60E94FD-F591-4E19-9359-DDBC3E9CA464}" srcOrd="1" destOrd="0" presId="urn:microsoft.com/office/officeart/2018/2/layout/IconVerticalSolidList"/>
    <dgm:cxn modelId="{900FACC5-9382-4AC5-892A-7B11215C92A1}" type="presParOf" srcId="{AB3F8C89-DEAA-4048-B37E-FE9ADCCAE01A}" destId="{27E56572-38F7-4829-9731-3E7E18CEE839}" srcOrd="2" destOrd="0" presId="urn:microsoft.com/office/officeart/2018/2/layout/IconVerticalSolidList"/>
    <dgm:cxn modelId="{385FEF9F-3F97-481A-848A-8AB1A5867BC8}" type="presParOf" srcId="{AB3F8C89-DEAA-4048-B37E-FE9ADCCAE01A}" destId="{74AC7E7E-65CA-4981-8F03-DA0B17DF6898}" srcOrd="3" destOrd="0" presId="urn:microsoft.com/office/officeart/2018/2/layout/IconVerticalSolidList"/>
    <dgm:cxn modelId="{DC7B992E-42C9-41F9-A923-5E65CD93D0A8}" type="presParOf" srcId="{BAF8DE72-980D-44D4-B442-0375A4DF560B}" destId="{2147A2EE-C4CB-49A4-A7BC-6FB8F8A78D08}" srcOrd="3" destOrd="0" presId="urn:microsoft.com/office/officeart/2018/2/layout/IconVerticalSolidList"/>
    <dgm:cxn modelId="{2F66A182-4C26-4D61-9DAA-152CF45C455D}" type="presParOf" srcId="{BAF8DE72-980D-44D4-B442-0375A4DF560B}" destId="{6A70FB2E-55D1-425F-8CC9-1C3B5C2001BD}" srcOrd="4" destOrd="0" presId="urn:microsoft.com/office/officeart/2018/2/layout/IconVerticalSolidList"/>
    <dgm:cxn modelId="{23B52A3B-F505-4524-B18E-C176D95EAB90}" type="presParOf" srcId="{6A70FB2E-55D1-425F-8CC9-1C3B5C2001BD}" destId="{AE201C05-B7FE-45AB-9338-258DD38CDAA3}" srcOrd="0" destOrd="0" presId="urn:microsoft.com/office/officeart/2018/2/layout/IconVerticalSolidList"/>
    <dgm:cxn modelId="{7BF599AF-7E9B-479D-98AF-AB36D4FD02AA}" type="presParOf" srcId="{6A70FB2E-55D1-425F-8CC9-1C3B5C2001BD}" destId="{02D1BF4B-7C99-4666-B5DB-AFAB70E63EDE}" srcOrd="1" destOrd="0" presId="urn:microsoft.com/office/officeart/2018/2/layout/IconVerticalSolidList"/>
    <dgm:cxn modelId="{0A8D106D-7130-4CDB-A6D4-0836ED999691}" type="presParOf" srcId="{6A70FB2E-55D1-425F-8CC9-1C3B5C2001BD}" destId="{A34542D5-ECF9-478C-897F-00979F7525BD}" srcOrd="2" destOrd="0" presId="urn:microsoft.com/office/officeart/2018/2/layout/IconVerticalSolidList"/>
    <dgm:cxn modelId="{6AF5726F-0AD3-4150-9735-F327FC5ECB47}" type="presParOf" srcId="{6A70FB2E-55D1-425F-8CC9-1C3B5C2001BD}" destId="{AE4D41A7-AFE5-4C8F-A227-915DB3BEF4E7}" srcOrd="3" destOrd="0" presId="urn:microsoft.com/office/officeart/2018/2/layout/IconVerticalSolidList"/>
    <dgm:cxn modelId="{6D6EEB58-5DFE-4922-AC77-72E32B543269}" type="presParOf" srcId="{BAF8DE72-980D-44D4-B442-0375A4DF560B}" destId="{91BEF42C-7F8B-4910-B4A2-EEFF962E6825}" srcOrd="5" destOrd="0" presId="urn:microsoft.com/office/officeart/2018/2/layout/IconVerticalSolidList"/>
    <dgm:cxn modelId="{7ED7926F-48E2-49FF-B879-EA8AD5108EB7}" type="presParOf" srcId="{BAF8DE72-980D-44D4-B442-0375A4DF560B}" destId="{139371D0-1F5E-4365-933E-C03101F8212A}" srcOrd="6" destOrd="0" presId="urn:microsoft.com/office/officeart/2018/2/layout/IconVerticalSolidList"/>
    <dgm:cxn modelId="{44D4A2E4-35BA-4125-AA3C-1C8618F0FEC2}" type="presParOf" srcId="{139371D0-1F5E-4365-933E-C03101F8212A}" destId="{F88FC236-7793-4782-8033-EFC7054FBD3B}" srcOrd="0" destOrd="0" presId="urn:microsoft.com/office/officeart/2018/2/layout/IconVerticalSolidList"/>
    <dgm:cxn modelId="{751C2F35-060D-45B7-BBBC-B9B350565BB1}" type="presParOf" srcId="{139371D0-1F5E-4365-933E-C03101F8212A}" destId="{958474B7-6D2E-4BE4-8B86-A4E20E8AF138}" srcOrd="1" destOrd="0" presId="urn:microsoft.com/office/officeart/2018/2/layout/IconVerticalSolidList"/>
    <dgm:cxn modelId="{25436D34-FF46-4C0A-9DB5-DF6F269715EE}" type="presParOf" srcId="{139371D0-1F5E-4365-933E-C03101F8212A}" destId="{00F7FFD3-BA08-4280-AB6F-7BC590A21AD6}" srcOrd="2" destOrd="0" presId="urn:microsoft.com/office/officeart/2018/2/layout/IconVerticalSolidList"/>
    <dgm:cxn modelId="{F789AAF4-5AFF-4A54-A199-90BE0FA28B88}" type="presParOf" srcId="{139371D0-1F5E-4365-933E-C03101F8212A}" destId="{98E47161-4BE4-44DD-A668-282749EE5ABC}" srcOrd="3" destOrd="0" presId="urn:microsoft.com/office/officeart/2018/2/layout/IconVerticalSolidList"/>
    <dgm:cxn modelId="{32BB46B4-86CE-4FF4-B791-34B41150DFE8}" type="presParOf" srcId="{BAF8DE72-980D-44D4-B442-0375A4DF560B}" destId="{5C087BD9-E8CD-429C-8962-E03E26AC999A}" srcOrd="7" destOrd="0" presId="urn:microsoft.com/office/officeart/2018/2/layout/IconVerticalSolidList"/>
    <dgm:cxn modelId="{E17F1DEF-067F-43AF-A0F0-383F8D7D8A45}" type="presParOf" srcId="{BAF8DE72-980D-44D4-B442-0375A4DF560B}" destId="{046D191E-74CF-48EB-8C47-D08FBDBA27EC}" srcOrd="8" destOrd="0" presId="urn:microsoft.com/office/officeart/2018/2/layout/IconVerticalSolidList"/>
    <dgm:cxn modelId="{68D6B4F5-012B-4C73-8D6C-F6D160BB9751}" type="presParOf" srcId="{046D191E-74CF-48EB-8C47-D08FBDBA27EC}" destId="{CD2EE6DE-C6F8-4F77-AC3E-F05BBA1E2B83}" srcOrd="0" destOrd="0" presId="urn:microsoft.com/office/officeart/2018/2/layout/IconVerticalSolidList"/>
    <dgm:cxn modelId="{50DF4F78-1048-42AB-B29D-71027F3A198C}" type="presParOf" srcId="{046D191E-74CF-48EB-8C47-D08FBDBA27EC}" destId="{6323F8E0-3CFD-4A84-B5D2-BC160F520CD9}" srcOrd="1" destOrd="0" presId="urn:microsoft.com/office/officeart/2018/2/layout/IconVerticalSolidList"/>
    <dgm:cxn modelId="{EE30795D-33CB-4B27-9E44-18AD141D450A}" type="presParOf" srcId="{046D191E-74CF-48EB-8C47-D08FBDBA27EC}" destId="{17FCCF47-3730-41B4-ACAD-EAD972CEB2AC}" srcOrd="2" destOrd="0" presId="urn:microsoft.com/office/officeart/2018/2/layout/IconVerticalSolidList"/>
    <dgm:cxn modelId="{85380688-B2E4-422F-A9CA-FF9227F2616B}" type="presParOf" srcId="{046D191E-74CF-48EB-8C47-D08FBDBA27EC}" destId="{BB166992-80C4-4A24-B7C8-212F4A08C86A}" srcOrd="3" destOrd="0" presId="urn:microsoft.com/office/officeart/2018/2/layout/IconVerticalSolidList"/>
    <dgm:cxn modelId="{13DC7B0E-DB8E-418F-8666-0AF51B61992D}" type="presParOf" srcId="{BAF8DE72-980D-44D4-B442-0375A4DF560B}" destId="{E61B4373-A20E-45E5-A0C7-293CE528119D}" srcOrd="9" destOrd="0" presId="urn:microsoft.com/office/officeart/2018/2/layout/IconVerticalSolidList"/>
    <dgm:cxn modelId="{36965BB5-73DD-4058-AB2D-5D99FA1C87AE}" type="presParOf" srcId="{BAF8DE72-980D-44D4-B442-0375A4DF560B}" destId="{5BE414DA-8772-4AC5-BFBA-165FE5631800}" srcOrd="10" destOrd="0" presId="urn:microsoft.com/office/officeart/2018/2/layout/IconVerticalSolidList"/>
    <dgm:cxn modelId="{21655B89-DDAD-41DD-94E3-EADCAFBF8CC0}" type="presParOf" srcId="{5BE414DA-8772-4AC5-BFBA-165FE5631800}" destId="{089AC92F-F542-4F33-8FAF-AB03806F9AA2}" srcOrd="0" destOrd="0" presId="urn:microsoft.com/office/officeart/2018/2/layout/IconVerticalSolidList"/>
    <dgm:cxn modelId="{FBADAE2B-6044-4E27-82E4-F870EC81B132}" type="presParOf" srcId="{5BE414DA-8772-4AC5-BFBA-165FE5631800}" destId="{12CA2BC4-E562-4124-A555-91533EFE9945}" srcOrd="1" destOrd="0" presId="urn:microsoft.com/office/officeart/2018/2/layout/IconVerticalSolidList"/>
    <dgm:cxn modelId="{CB85B8E4-5B9C-4F27-BF15-D348E4B9958D}" type="presParOf" srcId="{5BE414DA-8772-4AC5-BFBA-165FE5631800}" destId="{0038F5D8-E5F4-45C3-A786-F91FF92AC319}" srcOrd="2" destOrd="0" presId="urn:microsoft.com/office/officeart/2018/2/layout/IconVerticalSolidList"/>
    <dgm:cxn modelId="{B3E68996-269C-4DE0-B9B5-D3C97294F2B4}" type="presParOf" srcId="{5BE414DA-8772-4AC5-BFBA-165FE5631800}" destId="{B7342D71-5267-454C-B0AE-D67685C629EA}" srcOrd="3" destOrd="0" presId="urn:microsoft.com/office/officeart/2018/2/layout/IconVerticalSolidList"/>
    <dgm:cxn modelId="{B6F57D63-AA7E-46FD-80FB-C7130BBCEF02}" type="presParOf" srcId="{BAF8DE72-980D-44D4-B442-0375A4DF560B}" destId="{D8818EF0-F749-49C2-A6C6-AD432085CA78}" srcOrd="11" destOrd="0" presId="urn:microsoft.com/office/officeart/2018/2/layout/IconVerticalSolidList"/>
    <dgm:cxn modelId="{C87CB90D-F7B6-4C8F-9094-F13152EE20DC}" type="presParOf" srcId="{BAF8DE72-980D-44D4-B442-0375A4DF560B}" destId="{16FEC16C-61AA-4C1C-82D9-E736236FFB78}" srcOrd="12" destOrd="0" presId="urn:microsoft.com/office/officeart/2018/2/layout/IconVerticalSolidList"/>
    <dgm:cxn modelId="{7216B5F9-8E07-47E9-8CC2-B04121165DAC}" type="presParOf" srcId="{16FEC16C-61AA-4C1C-82D9-E736236FFB78}" destId="{603401A8-8FF2-4F95-AA26-1E4113C69A05}" srcOrd="0" destOrd="0" presId="urn:microsoft.com/office/officeart/2018/2/layout/IconVerticalSolidList"/>
    <dgm:cxn modelId="{C1E004EE-9BF2-4B6B-BD66-8CB69086ACA2}" type="presParOf" srcId="{16FEC16C-61AA-4C1C-82D9-E736236FFB78}" destId="{66268060-33E4-46E6-A7CA-DD1A739B538A}" srcOrd="1" destOrd="0" presId="urn:microsoft.com/office/officeart/2018/2/layout/IconVerticalSolidList"/>
    <dgm:cxn modelId="{289733B2-BFDB-45AF-B24F-301B10CDB092}" type="presParOf" srcId="{16FEC16C-61AA-4C1C-82D9-E736236FFB78}" destId="{13C76062-3143-448D-AE4B-DBA1569E9723}" srcOrd="2" destOrd="0" presId="urn:microsoft.com/office/officeart/2018/2/layout/IconVerticalSolidList"/>
    <dgm:cxn modelId="{25A7A73F-766D-42DC-AECE-62679F3448D5}" type="presParOf" srcId="{16FEC16C-61AA-4C1C-82D9-E736236FFB78}" destId="{59A466BF-AAFC-4A96-B7C7-141C2957FE99}" srcOrd="3" destOrd="0" presId="urn:microsoft.com/office/officeart/2018/2/layout/IconVerticalSolidList"/>
    <dgm:cxn modelId="{03787A16-8CE7-4D67-951A-7FCED5D82395}" type="presParOf" srcId="{BAF8DE72-980D-44D4-B442-0375A4DF560B}" destId="{A4BCB222-B2F7-4E33-A0AE-D8FC533B3A30}" srcOrd="13" destOrd="0" presId="urn:microsoft.com/office/officeart/2018/2/layout/IconVerticalSolidList"/>
    <dgm:cxn modelId="{A48AA685-5BFF-413D-83F2-83FB6A9F274D}" type="presParOf" srcId="{BAF8DE72-980D-44D4-B442-0375A4DF560B}" destId="{D6B0AE60-19CC-45CE-AFF5-F214EB09B5FA}" srcOrd="14" destOrd="0" presId="urn:microsoft.com/office/officeart/2018/2/layout/IconVerticalSolidList"/>
    <dgm:cxn modelId="{073C4D23-12D4-4BC8-B333-10BBA81214AD}" type="presParOf" srcId="{D6B0AE60-19CC-45CE-AFF5-F214EB09B5FA}" destId="{438102AB-72D3-4458-9456-432A94FAAB5A}" srcOrd="0" destOrd="0" presId="urn:microsoft.com/office/officeart/2018/2/layout/IconVerticalSolidList"/>
    <dgm:cxn modelId="{5B55ED1C-87FD-45BC-8DFB-258F6CFCFA6F}" type="presParOf" srcId="{D6B0AE60-19CC-45CE-AFF5-F214EB09B5FA}" destId="{57ADCF14-B8F5-4EAF-944C-93EB68C3F54C}" srcOrd="1" destOrd="0" presId="urn:microsoft.com/office/officeart/2018/2/layout/IconVerticalSolidList"/>
    <dgm:cxn modelId="{A3C5D1C3-FFC6-4240-89BD-D0177EB4FBC9}" type="presParOf" srcId="{D6B0AE60-19CC-45CE-AFF5-F214EB09B5FA}" destId="{8C675774-2E89-4BB2-82B1-594FE1A9987C}" srcOrd="2" destOrd="0" presId="urn:microsoft.com/office/officeart/2018/2/layout/IconVerticalSolidList"/>
    <dgm:cxn modelId="{DDA11E53-C94B-4D06-91E7-609660046B43}" type="presParOf" srcId="{D6B0AE60-19CC-45CE-AFF5-F214EB09B5FA}" destId="{1811E0AD-8DBA-4D95-ADBF-7DDA85B3C1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0438E8-D850-48A4-B96F-0383C3BC088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E538A5A7-89FF-4B0A-8919-19C224B3294A}">
      <dgm:prSet/>
      <dgm:spPr/>
      <dgm:t>
        <a:bodyPr/>
        <a:lstStyle/>
        <a:p>
          <a:pPr>
            <a:defRPr cap="all"/>
          </a:pPr>
          <a:r>
            <a:rPr lang="en-US" dirty="0">
              <a:solidFill>
                <a:srgbClr val="FF0000"/>
              </a:solidFill>
            </a:rPr>
            <a:t>Release </a:t>
          </a:r>
          <a:r>
            <a:rPr lang="en-US" b="1" dirty="0">
              <a:solidFill>
                <a:srgbClr val="FF0000"/>
              </a:solidFill>
            </a:rPr>
            <a:t>2 to 10 times</a:t>
          </a:r>
          <a:r>
            <a:rPr lang="en-US" dirty="0">
              <a:solidFill>
                <a:srgbClr val="FF0000"/>
              </a:solidFill>
            </a:rPr>
            <a:t> more dopamine than natural rewards (eating, sex and social activities)</a:t>
          </a:r>
        </a:p>
      </dgm:t>
    </dgm:pt>
    <dgm:pt modelId="{BE072133-EA1B-4AD8-8F45-B1ED9D1C21AC}" type="parTrans" cxnId="{95FC15C2-C480-477C-8EED-F8F2C0F90BD3}">
      <dgm:prSet/>
      <dgm:spPr/>
      <dgm:t>
        <a:bodyPr/>
        <a:lstStyle/>
        <a:p>
          <a:endParaRPr lang="en-US"/>
        </a:p>
      </dgm:t>
    </dgm:pt>
    <dgm:pt modelId="{F4D18983-28FE-4657-9E66-ECEDAFEADB36}" type="sibTrans" cxnId="{95FC15C2-C480-477C-8EED-F8F2C0F90BD3}">
      <dgm:prSet/>
      <dgm:spPr/>
      <dgm:t>
        <a:bodyPr/>
        <a:lstStyle/>
        <a:p>
          <a:endParaRPr lang="en-US"/>
        </a:p>
      </dgm:t>
    </dgm:pt>
    <dgm:pt modelId="{77672F2B-742C-4C37-9CFD-09526E2C6A28}">
      <dgm:prSet/>
      <dgm:spPr/>
      <dgm:t>
        <a:bodyPr/>
        <a:lstStyle/>
        <a:p>
          <a:pPr>
            <a:defRPr cap="all"/>
          </a:pPr>
          <a:r>
            <a:rPr lang="en-US" b="1" dirty="0">
              <a:solidFill>
                <a:srgbClr val="FF0000"/>
              </a:solidFill>
            </a:rPr>
            <a:t>Powerful reward </a:t>
          </a:r>
          <a:r>
            <a:rPr lang="en-US" dirty="0">
              <a:solidFill>
                <a:srgbClr val="FF0000"/>
              </a:solidFill>
            </a:rPr>
            <a:t>strongly motivates people to take drugs again and again.</a:t>
          </a:r>
        </a:p>
      </dgm:t>
    </dgm:pt>
    <dgm:pt modelId="{E958F3A2-4C7B-4216-8F22-B1860A57FF46}" type="parTrans" cxnId="{B2A70096-4DCC-4F09-88D0-D6343742BFA3}">
      <dgm:prSet/>
      <dgm:spPr/>
      <dgm:t>
        <a:bodyPr/>
        <a:lstStyle/>
        <a:p>
          <a:endParaRPr lang="en-US"/>
        </a:p>
      </dgm:t>
    </dgm:pt>
    <dgm:pt modelId="{37D84056-4F98-4269-AFD9-914029FC9308}" type="sibTrans" cxnId="{B2A70096-4DCC-4F09-88D0-D6343742BFA3}">
      <dgm:prSet/>
      <dgm:spPr/>
      <dgm:t>
        <a:bodyPr/>
        <a:lstStyle/>
        <a:p>
          <a:endParaRPr lang="en-US"/>
        </a:p>
      </dgm:t>
    </dgm:pt>
    <dgm:pt modelId="{4B697D5B-DEB8-486F-8DD7-FAED31E06EFB}">
      <dgm:prSet/>
      <dgm:spPr/>
      <dgm:t>
        <a:bodyPr/>
        <a:lstStyle/>
        <a:p>
          <a:pPr>
            <a:defRPr cap="all"/>
          </a:pPr>
          <a:r>
            <a:rPr lang="en-US" dirty="0">
              <a:solidFill>
                <a:srgbClr val="FF0000"/>
              </a:solidFill>
            </a:rPr>
            <a:t>The brain </a:t>
          </a:r>
          <a:r>
            <a:rPr lang="en-US" b="1" dirty="0">
              <a:solidFill>
                <a:srgbClr val="FF0000"/>
              </a:solidFill>
            </a:rPr>
            <a:t>adjusts</a:t>
          </a:r>
          <a:r>
            <a:rPr lang="en-US" dirty="0">
              <a:solidFill>
                <a:srgbClr val="FF0000"/>
              </a:solidFill>
            </a:rPr>
            <a:t> - producing less dopamine and reducing the number of receptors that can receive signals</a:t>
          </a:r>
        </a:p>
      </dgm:t>
    </dgm:pt>
    <dgm:pt modelId="{F40F933B-37CA-4239-BC45-5728128EEB4F}" type="parTrans" cxnId="{3954A0EE-E719-48BE-85DF-CB55009AF843}">
      <dgm:prSet/>
      <dgm:spPr/>
      <dgm:t>
        <a:bodyPr/>
        <a:lstStyle/>
        <a:p>
          <a:endParaRPr lang="en-US"/>
        </a:p>
      </dgm:t>
    </dgm:pt>
    <dgm:pt modelId="{9531B279-13D4-451A-A18A-CC27BB0443C9}" type="sibTrans" cxnId="{3954A0EE-E719-48BE-85DF-CB55009AF843}">
      <dgm:prSet/>
      <dgm:spPr/>
      <dgm:t>
        <a:bodyPr/>
        <a:lstStyle/>
        <a:p>
          <a:endParaRPr lang="en-US"/>
        </a:p>
      </dgm:t>
    </dgm:pt>
    <dgm:pt modelId="{D99B9A9E-4E37-4118-A872-CADCC5FF4CA8}">
      <dgm:prSet/>
      <dgm:spPr/>
      <dgm:t>
        <a:bodyPr/>
        <a:lstStyle/>
        <a:p>
          <a:pPr>
            <a:defRPr cap="all"/>
          </a:pPr>
          <a:r>
            <a:rPr lang="en-US" dirty="0">
              <a:solidFill>
                <a:srgbClr val="FF0000"/>
              </a:solidFill>
            </a:rPr>
            <a:t>The ability to experience </a:t>
          </a:r>
          <a:r>
            <a:rPr lang="en-US" b="1" i="1" dirty="0">
              <a:solidFill>
                <a:srgbClr val="FF0000"/>
              </a:solidFill>
            </a:rPr>
            <a:t>ANY</a:t>
          </a:r>
          <a:r>
            <a:rPr lang="en-US" i="1" dirty="0">
              <a:solidFill>
                <a:srgbClr val="FF0000"/>
              </a:solidFill>
            </a:rPr>
            <a:t> </a:t>
          </a:r>
          <a:r>
            <a:rPr lang="en-US" dirty="0">
              <a:solidFill>
                <a:srgbClr val="FF0000"/>
              </a:solidFill>
            </a:rPr>
            <a:t>pleasure is </a:t>
          </a:r>
          <a:r>
            <a:rPr lang="en-US" b="1" dirty="0">
              <a:solidFill>
                <a:srgbClr val="FF0000"/>
              </a:solidFill>
            </a:rPr>
            <a:t>reduced</a:t>
          </a:r>
          <a:r>
            <a:rPr lang="en-US" dirty="0"/>
            <a:t>.</a:t>
          </a:r>
        </a:p>
      </dgm:t>
    </dgm:pt>
    <dgm:pt modelId="{5329AE4D-2501-4781-A3CC-A21A8B42B893}" type="parTrans" cxnId="{C31640FD-04CE-4D77-A0D9-C00C7E1E555B}">
      <dgm:prSet/>
      <dgm:spPr/>
      <dgm:t>
        <a:bodyPr/>
        <a:lstStyle/>
        <a:p>
          <a:endParaRPr lang="en-US"/>
        </a:p>
      </dgm:t>
    </dgm:pt>
    <dgm:pt modelId="{347D8D50-A462-41F5-AF7B-C881EF356ABB}" type="sibTrans" cxnId="{C31640FD-04CE-4D77-A0D9-C00C7E1E555B}">
      <dgm:prSet/>
      <dgm:spPr/>
      <dgm:t>
        <a:bodyPr/>
        <a:lstStyle/>
        <a:p>
          <a:endParaRPr lang="en-US"/>
        </a:p>
      </dgm:t>
    </dgm:pt>
    <dgm:pt modelId="{0C496044-5C41-4E61-9E29-43FE70474F3D}" type="pres">
      <dgm:prSet presAssocID="{D50438E8-D850-48A4-B96F-0383C3BC088D}" presName="root" presStyleCnt="0">
        <dgm:presLayoutVars>
          <dgm:dir/>
          <dgm:resizeHandles val="exact"/>
        </dgm:presLayoutVars>
      </dgm:prSet>
      <dgm:spPr/>
    </dgm:pt>
    <dgm:pt modelId="{1889FCD1-7994-4076-ADEC-83827DB6060E}" type="pres">
      <dgm:prSet presAssocID="{E538A5A7-89FF-4B0A-8919-19C224B3294A}" presName="compNode" presStyleCnt="0"/>
      <dgm:spPr/>
    </dgm:pt>
    <dgm:pt modelId="{53B9087D-CF3F-421A-AE42-184045036532}" type="pres">
      <dgm:prSet presAssocID="{E538A5A7-89FF-4B0A-8919-19C224B3294A}" presName="iconBgRect" presStyleLbl="bgShp" presStyleIdx="0" presStyleCnt="4"/>
      <dgm:spPr/>
    </dgm:pt>
    <dgm:pt modelId="{77EBDA84-7836-4907-B50F-F610EC9547FC}" type="pres">
      <dgm:prSet presAssocID="{E538A5A7-89FF-4B0A-8919-19C224B3294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etition"/>
        </a:ext>
      </dgm:extLst>
    </dgm:pt>
    <dgm:pt modelId="{8CC4A11F-CAFB-4B61-A96D-7EB4533782A9}" type="pres">
      <dgm:prSet presAssocID="{E538A5A7-89FF-4B0A-8919-19C224B3294A}" presName="spaceRect" presStyleCnt="0"/>
      <dgm:spPr/>
    </dgm:pt>
    <dgm:pt modelId="{FA9B469D-D8BF-48BA-8BCD-C10B06E54B5C}" type="pres">
      <dgm:prSet presAssocID="{E538A5A7-89FF-4B0A-8919-19C224B3294A}" presName="textRect" presStyleLbl="revTx" presStyleIdx="0" presStyleCnt="4" custScaleY="87650">
        <dgm:presLayoutVars>
          <dgm:chMax val="1"/>
          <dgm:chPref val="1"/>
        </dgm:presLayoutVars>
      </dgm:prSet>
      <dgm:spPr/>
    </dgm:pt>
    <dgm:pt modelId="{B6084B27-A77D-4C62-8060-EF7351FF3C13}" type="pres">
      <dgm:prSet presAssocID="{F4D18983-28FE-4657-9E66-ECEDAFEADB36}" presName="sibTrans" presStyleCnt="0"/>
      <dgm:spPr/>
    </dgm:pt>
    <dgm:pt modelId="{DA2F1D66-7259-46D5-82A6-55A6DB969CA4}" type="pres">
      <dgm:prSet presAssocID="{77672F2B-742C-4C37-9CFD-09526E2C6A28}" presName="compNode" presStyleCnt="0"/>
      <dgm:spPr/>
    </dgm:pt>
    <dgm:pt modelId="{0AE02DE4-AB24-4475-976F-4296DFBDEB0A}" type="pres">
      <dgm:prSet presAssocID="{77672F2B-742C-4C37-9CFD-09526E2C6A28}" presName="iconBgRect" presStyleLbl="bgShp" presStyleIdx="1" presStyleCnt="4"/>
      <dgm:spPr/>
    </dgm:pt>
    <dgm:pt modelId="{A2491657-C51C-44EB-8819-8EE68CE20AA1}" type="pres">
      <dgm:prSet presAssocID="{77672F2B-742C-4C37-9CFD-09526E2C6A2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C4AB3DF5-7C46-494D-8DF2-5D465F1A11D1}" type="pres">
      <dgm:prSet presAssocID="{77672F2B-742C-4C37-9CFD-09526E2C6A28}" presName="spaceRect" presStyleCnt="0"/>
      <dgm:spPr/>
    </dgm:pt>
    <dgm:pt modelId="{84D34660-6E13-4736-8515-89EEC416A76D}" type="pres">
      <dgm:prSet presAssocID="{77672F2B-742C-4C37-9CFD-09526E2C6A28}" presName="textRect" presStyleLbl="revTx" presStyleIdx="1" presStyleCnt="4">
        <dgm:presLayoutVars>
          <dgm:chMax val="1"/>
          <dgm:chPref val="1"/>
        </dgm:presLayoutVars>
      </dgm:prSet>
      <dgm:spPr/>
    </dgm:pt>
    <dgm:pt modelId="{93B56371-7E64-40AF-B5E8-9987B0B52C9E}" type="pres">
      <dgm:prSet presAssocID="{37D84056-4F98-4269-AFD9-914029FC9308}" presName="sibTrans" presStyleCnt="0"/>
      <dgm:spPr/>
    </dgm:pt>
    <dgm:pt modelId="{AF61F976-73C6-43D3-A9B8-4DE58F2086CC}" type="pres">
      <dgm:prSet presAssocID="{4B697D5B-DEB8-486F-8DD7-FAED31E06EFB}" presName="compNode" presStyleCnt="0"/>
      <dgm:spPr/>
    </dgm:pt>
    <dgm:pt modelId="{721B0A29-1630-4FC8-8270-32109C61C597}" type="pres">
      <dgm:prSet presAssocID="{4B697D5B-DEB8-486F-8DD7-FAED31E06EFB}" presName="iconBgRect" presStyleLbl="bgShp" presStyleIdx="2" presStyleCnt="4"/>
      <dgm:spPr/>
    </dgm:pt>
    <dgm:pt modelId="{2C8ADEA1-0B4B-4DA8-8BA9-C79A8D3D6EEB}" type="pres">
      <dgm:prSet presAssocID="{4B697D5B-DEB8-486F-8DD7-FAED31E06EF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D9009215-12ED-475A-A42B-B41CB0BEE725}" type="pres">
      <dgm:prSet presAssocID="{4B697D5B-DEB8-486F-8DD7-FAED31E06EFB}" presName="spaceRect" presStyleCnt="0"/>
      <dgm:spPr/>
    </dgm:pt>
    <dgm:pt modelId="{A594AFE1-967E-4137-802A-7D2973E178F9}" type="pres">
      <dgm:prSet presAssocID="{4B697D5B-DEB8-486F-8DD7-FAED31E06EFB}" presName="textRect" presStyleLbl="revTx" presStyleIdx="2" presStyleCnt="4">
        <dgm:presLayoutVars>
          <dgm:chMax val="1"/>
          <dgm:chPref val="1"/>
        </dgm:presLayoutVars>
      </dgm:prSet>
      <dgm:spPr/>
    </dgm:pt>
    <dgm:pt modelId="{61EFBDD0-80A5-4F25-BB25-5FA0665D8352}" type="pres">
      <dgm:prSet presAssocID="{9531B279-13D4-451A-A18A-CC27BB0443C9}" presName="sibTrans" presStyleCnt="0"/>
      <dgm:spPr/>
    </dgm:pt>
    <dgm:pt modelId="{9DD889BB-6C5B-45D1-9ABD-813EA7533743}" type="pres">
      <dgm:prSet presAssocID="{D99B9A9E-4E37-4118-A872-CADCC5FF4CA8}" presName="compNode" presStyleCnt="0"/>
      <dgm:spPr/>
    </dgm:pt>
    <dgm:pt modelId="{CA839F50-29B7-4454-AE6D-AAB146900E2B}" type="pres">
      <dgm:prSet presAssocID="{D99B9A9E-4E37-4118-A872-CADCC5FF4CA8}" presName="iconBgRect" presStyleLbl="bgShp" presStyleIdx="3" presStyleCnt="4"/>
      <dgm:spPr/>
    </dgm:pt>
    <dgm:pt modelId="{AC793523-9E0B-402F-B131-6AB1C2DF991A}" type="pres">
      <dgm:prSet presAssocID="{D99B9A9E-4E37-4118-A872-CADCC5FF4CA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lle"/>
        </a:ext>
      </dgm:extLst>
    </dgm:pt>
    <dgm:pt modelId="{0CE2BBE6-B351-4963-8792-FF5184EA2B0E}" type="pres">
      <dgm:prSet presAssocID="{D99B9A9E-4E37-4118-A872-CADCC5FF4CA8}" presName="spaceRect" presStyleCnt="0"/>
      <dgm:spPr/>
    </dgm:pt>
    <dgm:pt modelId="{2FFB3D22-E58F-451A-B914-9A4EC2E604F4}" type="pres">
      <dgm:prSet presAssocID="{D99B9A9E-4E37-4118-A872-CADCC5FF4CA8}" presName="textRect" presStyleLbl="revTx" presStyleIdx="3" presStyleCnt="4">
        <dgm:presLayoutVars>
          <dgm:chMax val="1"/>
          <dgm:chPref val="1"/>
        </dgm:presLayoutVars>
      </dgm:prSet>
      <dgm:spPr/>
    </dgm:pt>
  </dgm:ptLst>
  <dgm:cxnLst>
    <dgm:cxn modelId="{F513AC26-306D-42BB-B34A-D1C7949CA2E1}" type="presOf" srcId="{4B697D5B-DEB8-486F-8DD7-FAED31E06EFB}" destId="{A594AFE1-967E-4137-802A-7D2973E178F9}" srcOrd="0" destOrd="0" presId="urn:microsoft.com/office/officeart/2018/5/layout/IconCircleLabelList"/>
    <dgm:cxn modelId="{0D034137-EFEB-4554-875F-8B6889C1CEE3}" type="presOf" srcId="{E538A5A7-89FF-4B0A-8919-19C224B3294A}" destId="{FA9B469D-D8BF-48BA-8BCD-C10B06E54B5C}" srcOrd="0" destOrd="0" presId="urn:microsoft.com/office/officeart/2018/5/layout/IconCircleLabelList"/>
    <dgm:cxn modelId="{9858A984-0F4B-41FB-BF96-941DC50CE009}" type="presOf" srcId="{77672F2B-742C-4C37-9CFD-09526E2C6A28}" destId="{84D34660-6E13-4736-8515-89EEC416A76D}" srcOrd="0" destOrd="0" presId="urn:microsoft.com/office/officeart/2018/5/layout/IconCircleLabelList"/>
    <dgm:cxn modelId="{B2A70096-4DCC-4F09-88D0-D6343742BFA3}" srcId="{D50438E8-D850-48A4-B96F-0383C3BC088D}" destId="{77672F2B-742C-4C37-9CFD-09526E2C6A28}" srcOrd="1" destOrd="0" parTransId="{E958F3A2-4C7B-4216-8F22-B1860A57FF46}" sibTransId="{37D84056-4F98-4269-AFD9-914029FC9308}"/>
    <dgm:cxn modelId="{A55F3099-12EB-4EF4-B71B-CAE147685B63}" type="presOf" srcId="{D99B9A9E-4E37-4118-A872-CADCC5FF4CA8}" destId="{2FFB3D22-E58F-451A-B914-9A4EC2E604F4}" srcOrd="0" destOrd="0" presId="urn:microsoft.com/office/officeart/2018/5/layout/IconCircleLabelList"/>
    <dgm:cxn modelId="{44FEC7BA-F229-4BE3-AB99-332CF7EDB9B6}" type="presOf" srcId="{D50438E8-D850-48A4-B96F-0383C3BC088D}" destId="{0C496044-5C41-4E61-9E29-43FE70474F3D}" srcOrd="0" destOrd="0" presId="urn:microsoft.com/office/officeart/2018/5/layout/IconCircleLabelList"/>
    <dgm:cxn modelId="{95FC15C2-C480-477C-8EED-F8F2C0F90BD3}" srcId="{D50438E8-D850-48A4-B96F-0383C3BC088D}" destId="{E538A5A7-89FF-4B0A-8919-19C224B3294A}" srcOrd="0" destOrd="0" parTransId="{BE072133-EA1B-4AD8-8F45-B1ED9D1C21AC}" sibTransId="{F4D18983-28FE-4657-9E66-ECEDAFEADB36}"/>
    <dgm:cxn modelId="{3954A0EE-E719-48BE-85DF-CB55009AF843}" srcId="{D50438E8-D850-48A4-B96F-0383C3BC088D}" destId="{4B697D5B-DEB8-486F-8DD7-FAED31E06EFB}" srcOrd="2" destOrd="0" parTransId="{F40F933B-37CA-4239-BC45-5728128EEB4F}" sibTransId="{9531B279-13D4-451A-A18A-CC27BB0443C9}"/>
    <dgm:cxn modelId="{C31640FD-04CE-4D77-A0D9-C00C7E1E555B}" srcId="{D50438E8-D850-48A4-B96F-0383C3BC088D}" destId="{D99B9A9E-4E37-4118-A872-CADCC5FF4CA8}" srcOrd="3" destOrd="0" parTransId="{5329AE4D-2501-4781-A3CC-A21A8B42B893}" sibTransId="{347D8D50-A462-41F5-AF7B-C881EF356ABB}"/>
    <dgm:cxn modelId="{B614C01C-1FDF-445A-A13C-8B22F3F6E460}" type="presParOf" srcId="{0C496044-5C41-4E61-9E29-43FE70474F3D}" destId="{1889FCD1-7994-4076-ADEC-83827DB6060E}" srcOrd="0" destOrd="0" presId="urn:microsoft.com/office/officeart/2018/5/layout/IconCircleLabelList"/>
    <dgm:cxn modelId="{00E78EBF-04DA-4896-B17C-FCA3168CD8E0}" type="presParOf" srcId="{1889FCD1-7994-4076-ADEC-83827DB6060E}" destId="{53B9087D-CF3F-421A-AE42-184045036532}" srcOrd="0" destOrd="0" presId="urn:microsoft.com/office/officeart/2018/5/layout/IconCircleLabelList"/>
    <dgm:cxn modelId="{B40D0846-F4C5-4CFA-A739-CF48970D4FCD}" type="presParOf" srcId="{1889FCD1-7994-4076-ADEC-83827DB6060E}" destId="{77EBDA84-7836-4907-B50F-F610EC9547FC}" srcOrd="1" destOrd="0" presId="urn:microsoft.com/office/officeart/2018/5/layout/IconCircleLabelList"/>
    <dgm:cxn modelId="{8BF92665-96FA-4ECE-87E2-89BC460B52ED}" type="presParOf" srcId="{1889FCD1-7994-4076-ADEC-83827DB6060E}" destId="{8CC4A11F-CAFB-4B61-A96D-7EB4533782A9}" srcOrd="2" destOrd="0" presId="urn:microsoft.com/office/officeart/2018/5/layout/IconCircleLabelList"/>
    <dgm:cxn modelId="{EFE8F94C-0A8A-4D05-BC44-DCB2F2373380}" type="presParOf" srcId="{1889FCD1-7994-4076-ADEC-83827DB6060E}" destId="{FA9B469D-D8BF-48BA-8BCD-C10B06E54B5C}" srcOrd="3" destOrd="0" presId="urn:microsoft.com/office/officeart/2018/5/layout/IconCircleLabelList"/>
    <dgm:cxn modelId="{0D0EB0FE-A745-4417-AEEE-ABA7A35400CA}" type="presParOf" srcId="{0C496044-5C41-4E61-9E29-43FE70474F3D}" destId="{B6084B27-A77D-4C62-8060-EF7351FF3C13}" srcOrd="1" destOrd="0" presId="urn:microsoft.com/office/officeart/2018/5/layout/IconCircleLabelList"/>
    <dgm:cxn modelId="{3CB9574B-556B-4E40-9787-D0FFD3407E6F}" type="presParOf" srcId="{0C496044-5C41-4E61-9E29-43FE70474F3D}" destId="{DA2F1D66-7259-46D5-82A6-55A6DB969CA4}" srcOrd="2" destOrd="0" presId="urn:microsoft.com/office/officeart/2018/5/layout/IconCircleLabelList"/>
    <dgm:cxn modelId="{FE0E9B57-5D44-4B75-858A-E78656731963}" type="presParOf" srcId="{DA2F1D66-7259-46D5-82A6-55A6DB969CA4}" destId="{0AE02DE4-AB24-4475-976F-4296DFBDEB0A}" srcOrd="0" destOrd="0" presId="urn:microsoft.com/office/officeart/2018/5/layout/IconCircleLabelList"/>
    <dgm:cxn modelId="{8DC6E5E7-598E-4023-BF53-93087E9E414D}" type="presParOf" srcId="{DA2F1D66-7259-46D5-82A6-55A6DB969CA4}" destId="{A2491657-C51C-44EB-8819-8EE68CE20AA1}" srcOrd="1" destOrd="0" presId="urn:microsoft.com/office/officeart/2018/5/layout/IconCircleLabelList"/>
    <dgm:cxn modelId="{DB23E423-D11A-4A83-9667-26452C3BDA6E}" type="presParOf" srcId="{DA2F1D66-7259-46D5-82A6-55A6DB969CA4}" destId="{C4AB3DF5-7C46-494D-8DF2-5D465F1A11D1}" srcOrd="2" destOrd="0" presId="urn:microsoft.com/office/officeart/2018/5/layout/IconCircleLabelList"/>
    <dgm:cxn modelId="{BA88F80C-F368-4C91-92C8-C03D77DDD92C}" type="presParOf" srcId="{DA2F1D66-7259-46D5-82A6-55A6DB969CA4}" destId="{84D34660-6E13-4736-8515-89EEC416A76D}" srcOrd="3" destOrd="0" presId="urn:microsoft.com/office/officeart/2018/5/layout/IconCircleLabelList"/>
    <dgm:cxn modelId="{049F1B96-525D-451E-9A40-32385CDED4EA}" type="presParOf" srcId="{0C496044-5C41-4E61-9E29-43FE70474F3D}" destId="{93B56371-7E64-40AF-B5E8-9987B0B52C9E}" srcOrd="3" destOrd="0" presId="urn:microsoft.com/office/officeart/2018/5/layout/IconCircleLabelList"/>
    <dgm:cxn modelId="{70B7691B-95D0-4093-B0A9-3FC8601A9C00}" type="presParOf" srcId="{0C496044-5C41-4E61-9E29-43FE70474F3D}" destId="{AF61F976-73C6-43D3-A9B8-4DE58F2086CC}" srcOrd="4" destOrd="0" presId="urn:microsoft.com/office/officeart/2018/5/layout/IconCircleLabelList"/>
    <dgm:cxn modelId="{CD98B91D-6B56-4614-AEF0-66BB3A44C46E}" type="presParOf" srcId="{AF61F976-73C6-43D3-A9B8-4DE58F2086CC}" destId="{721B0A29-1630-4FC8-8270-32109C61C597}" srcOrd="0" destOrd="0" presId="urn:microsoft.com/office/officeart/2018/5/layout/IconCircleLabelList"/>
    <dgm:cxn modelId="{29EC66A1-3F0F-4196-AB09-A8512EAF3C49}" type="presParOf" srcId="{AF61F976-73C6-43D3-A9B8-4DE58F2086CC}" destId="{2C8ADEA1-0B4B-4DA8-8BA9-C79A8D3D6EEB}" srcOrd="1" destOrd="0" presId="urn:microsoft.com/office/officeart/2018/5/layout/IconCircleLabelList"/>
    <dgm:cxn modelId="{C4270E8B-6F48-4EB7-963B-5BEDAE9A9450}" type="presParOf" srcId="{AF61F976-73C6-43D3-A9B8-4DE58F2086CC}" destId="{D9009215-12ED-475A-A42B-B41CB0BEE725}" srcOrd="2" destOrd="0" presId="urn:microsoft.com/office/officeart/2018/5/layout/IconCircleLabelList"/>
    <dgm:cxn modelId="{B21A5CEC-9C7E-4966-B70E-EC35C7780FB7}" type="presParOf" srcId="{AF61F976-73C6-43D3-A9B8-4DE58F2086CC}" destId="{A594AFE1-967E-4137-802A-7D2973E178F9}" srcOrd="3" destOrd="0" presId="urn:microsoft.com/office/officeart/2018/5/layout/IconCircleLabelList"/>
    <dgm:cxn modelId="{2E896D0B-6CD2-4973-BBC1-0FC344BAEED7}" type="presParOf" srcId="{0C496044-5C41-4E61-9E29-43FE70474F3D}" destId="{61EFBDD0-80A5-4F25-BB25-5FA0665D8352}" srcOrd="5" destOrd="0" presId="urn:microsoft.com/office/officeart/2018/5/layout/IconCircleLabelList"/>
    <dgm:cxn modelId="{503AEFA8-4335-4A16-B5E7-4EFFA6764513}" type="presParOf" srcId="{0C496044-5C41-4E61-9E29-43FE70474F3D}" destId="{9DD889BB-6C5B-45D1-9ABD-813EA7533743}" srcOrd="6" destOrd="0" presId="urn:microsoft.com/office/officeart/2018/5/layout/IconCircleLabelList"/>
    <dgm:cxn modelId="{CBC644AE-93C2-4D7E-9087-7F16B830C599}" type="presParOf" srcId="{9DD889BB-6C5B-45D1-9ABD-813EA7533743}" destId="{CA839F50-29B7-4454-AE6D-AAB146900E2B}" srcOrd="0" destOrd="0" presId="urn:microsoft.com/office/officeart/2018/5/layout/IconCircleLabelList"/>
    <dgm:cxn modelId="{89820DC8-4131-4C8D-BB4D-AD11B705A2C0}" type="presParOf" srcId="{9DD889BB-6C5B-45D1-9ABD-813EA7533743}" destId="{AC793523-9E0B-402F-B131-6AB1C2DF991A}" srcOrd="1" destOrd="0" presId="urn:microsoft.com/office/officeart/2018/5/layout/IconCircleLabelList"/>
    <dgm:cxn modelId="{406A53AA-29CD-44C1-BFB0-C21ADC1D64CA}" type="presParOf" srcId="{9DD889BB-6C5B-45D1-9ABD-813EA7533743}" destId="{0CE2BBE6-B351-4963-8792-FF5184EA2B0E}" srcOrd="2" destOrd="0" presId="urn:microsoft.com/office/officeart/2018/5/layout/IconCircleLabelList"/>
    <dgm:cxn modelId="{0B43A476-CAC0-42DB-B2B0-108E7A0A9D24}" type="presParOf" srcId="{9DD889BB-6C5B-45D1-9ABD-813EA7533743}" destId="{2FFB3D22-E58F-451A-B914-9A4EC2E604F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623999-4E43-45F3-A818-2E283400F8F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44F8706-A650-4BE0-906B-4D5E916FD795}">
      <dgm:prSet/>
      <dgm:spPr/>
      <dgm:t>
        <a:bodyPr/>
        <a:lstStyle/>
        <a:p>
          <a:r>
            <a:rPr lang="en-GB"/>
            <a:t>Because they bring pleasure and euphoria</a:t>
          </a:r>
          <a:endParaRPr lang="en-US"/>
        </a:p>
      </dgm:t>
    </dgm:pt>
    <dgm:pt modelId="{A6015FBD-DD94-4D3A-A248-E6D5B0D2F90D}" type="parTrans" cxnId="{E10AADB9-3CE3-4308-A509-E1D96C5365A8}">
      <dgm:prSet/>
      <dgm:spPr/>
      <dgm:t>
        <a:bodyPr/>
        <a:lstStyle/>
        <a:p>
          <a:endParaRPr lang="en-US"/>
        </a:p>
      </dgm:t>
    </dgm:pt>
    <dgm:pt modelId="{03ED9C7C-5D0D-4D53-AA9D-0B863B66A7D0}" type="sibTrans" cxnId="{E10AADB9-3CE3-4308-A509-E1D96C5365A8}">
      <dgm:prSet/>
      <dgm:spPr/>
      <dgm:t>
        <a:bodyPr/>
        <a:lstStyle/>
        <a:p>
          <a:endParaRPr lang="en-US"/>
        </a:p>
      </dgm:t>
    </dgm:pt>
    <dgm:pt modelId="{A21267E7-5DD1-45FC-AD10-71B08E265132}">
      <dgm:prSet/>
      <dgm:spPr/>
      <dgm:t>
        <a:bodyPr/>
        <a:lstStyle/>
        <a:p>
          <a:r>
            <a:rPr lang="en-GB"/>
            <a:t>To avoid unpleasant consequences and the stress of life</a:t>
          </a:r>
          <a:endParaRPr lang="en-US"/>
        </a:p>
      </dgm:t>
    </dgm:pt>
    <dgm:pt modelId="{5F6CB902-4552-42DC-BB55-352476DF5164}" type="parTrans" cxnId="{EB824CE2-06CD-4FE3-B566-02BAF3789481}">
      <dgm:prSet/>
      <dgm:spPr/>
      <dgm:t>
        <a:bodyPr/>
        <a:lstStyle/>
        <a:p>
          <a:endParaRPr lang="en-US"/>
        </a:p>
      </dgm:t>
    </dgm:pt>
    <dgm:pt modelId="{79CC13FA-66E8-42CF-90CB-02BF1216D915}" type="sibTrans" cxnId="{EB824CE2-06CD-4FE3-B566-02BAF3789481}">
      <dgm:prSet/>
      <dgm:spPr/>
      <dgm:t>
        <a:bodyPr/>
        <a:lstStyle/>
        <a:p>
          <a:endParaRPr lang="en-US"/>
        </a:p>
      </dgm:t>
    </dgm:pt>
    <dgm:pt modelId="{E23047A3-4501-4B3A-80A6-46FF0D5A1606}">
      <dgm:prSet/>
      <dgm:spPr/>
      <dgm:t>
        <a:bodyPr/>
        <a:lstStyle/>
        <a:p>
          <a:r>
            <a:rPr lang="en-GB"/>
            <a:t>It is a learned, maladaptive mechanism to cope with life’s responsibilities</a:t>
          </a:r>
          <a:endParaRPr lang="en-US"/>
        </a:p>
      </dgm:t>
    </dgm:pt>
    <dgm:pt modelId="{74CB9C4B-BADC-41A5-803D-A71DD251A497}" type="parTrans" cxnId="{B4F1EF8E-0DDF-455F-A785-EA90F0C84C64}">
      <dgm:prSet/>
      <dgm:spPr/>
      <dgm:t>
        <a:bodyPr/>
        <a:lstStyle/>
        <a:p>
          <a:endParaRPr lang="en-US"/>
        </a:p>
      </dgm:t>
    </dgm:pt>
    <dgm:pt modelId="{361968DF-994D-42A4-895F-D0BA2F0A6BA6}" type="sibTrans" cxnId="{B4F1EF8E-0DDF-455F-A785-EA90F0C84C64}">
      <dgm:prSet/>
      <dgm:spPr/>
      <dgm:t>
        <a:bodyPr/>
        <a:lstStyle/>
        <a:p>
          <a:endParaRPr lang="en-US"/>
        </a:p>
      </dgm:t>
    </dgm:pt>
    <dgm:pt modelId="{87CE0B2D-E141-4D66-8FEB-60CB51092F73}">
      <dgm:prSet/>
      <dgm:spPr/>
      <dgm:t>
        <a:bodyPr/>
        <a:lstStyle/>
        <a:p>
          <a:r>
            <a:rPr lang="en-GB"/>
            <a:t>The levels of certain neurotransmitters are altered to produce euphoria and pleasure </a:t>
          </a:r>
          <a:endParaRPr lang="en-US"/>
        </a:p>
      </dgm:t>
    </dgm:pt>
    <dgm:pt modelId="{C8CE8B98-89DA-435E-A611-BC56F7E02467}" type="parTrans" cxnId="{62DD55CA-EBC8-40B6-A9C2-DD32C291EA08}">
      <dgm:prSet/>
      <dgm:spPr/>
      <dgm:t>
        <a:bodyPr/>
        <a:lstStyle/>
        <a:p>
          <a:endParaRPr lang="en-US"/>
        </a:p>
      </dgm:t>
    </dgm:pt>
    <dgm:pt modelId="{FCF871A6-1E60-4DE6-B32B-129DBFD27192}" type="sibTrans" cxnId="{62DD55CA-EBC8-40B6-A9C2-DD32C291EA08}">
      <dgm:prSet/>
      <dgm:spPr/>
      <dgm:t>
        <a:bodyPr/>
        <a:lstStyle/>
        <a:p>
          <a:endParaRPr lang="en-US"/>
        </a:p>
      </dgm:t>
    </dgm:pt>
    <dgm:pt modelId="{09EB822C-F41A-4D75-82B1-C790EC64C5F8}">
      <dgm:prSet/>
      <dgm:spPr/>
      <dgm:t>
        <a:bodyPr/>
        <a:lstStyle/>
        <a:p>
          <a:r>
            <a:rPr lang="en-GB"/>
            <a:t>Individual living with mental illness use substances to ease their suffering</a:t>
          </a:r>
          <a:endParaRPr lang="en-US"/>
        </a:p>
      </dgm:t>
    </dgm:pt>
    <dgm:pt modelId="{A7FD94BA-891B-4F91-B7CF-88ABE7D06C20}" type="parTrans" cxnId="{0F63AAE4-57A4-40D3-A98B-C53654647FE4}">
      <dgm:prSet/>
      <dgm:spPr/>
      <dgm:t>
        <a:bodyPr/>
        <a:lstStyle/>
        <a:p>
          <a:endParaRPr lang="en-US"/>
        </a:p>
      </dgm:t>
    </dgm:pt>
    <dgm:pt modelId="{65A77ED6-EE46-4AB1-AAD5-704BACEB6361}" type="sibTrans" cxnId="{0F63AAE4-57A4-40D3-A98B-C53654647FE4}">
      <dgm:prSet/>
      <dgm:spPr/>
      <dgm:t>
        <a:bodyPr/>
        <a:lstStyle/>
        <a:p>
          <a:endParaRPr lang="en-US"/>
        </a:p>
      </dgm:t>
    </dgm:pt>
    <dgm:pt modelId="{9C9F0A45-E806-4779-AF03-BB25DA985146}" type="pres">
      <dgm:prSet presAssocID="{51623999-4E43-45F3-A818-2E283400F8FD}" presName="root" presStyleCnt="0">
        <dgm:presLayoutVars>
          <dgm:dir/>
          <dgm:resizeHandles val="exact"/>
        </dgm:presLayoutVars>
      </dgm:prSet>
      <dgm:spPr/>
    </dgm:pt>
    <dgm:pt modelId="{59ADD726-8957-4C3C-AE0F-1DD04744BE35}" type="pres">
      <dgm:prSet presAssocID="{844F8706-A650-4BE0-906B-4D5E916FD795}" presName="compNode" presStyleCnt="0"/>
      <dgm:spPr/>
    </dgm:pt>
    <dgm:pt modelId="{613943C9-7D33-4324-A971-20868817B6CD}" type="pres">
      <dgm:prSet presAssocID="{844F8706-A650-4BE0-906B-4D5E916FD795}" presName="bgRect" presStyleLbl="bgShp" presStyleIdx="0" presStyleCnt="5"/>
      <dgm:spPr/>
    </dgm:pt>
    <dgm:pt modelId="{5C5F053B-F43E-402F-AF9C-240286E3C256}" type="pres">
      <dgm:prSet presAssocID="{844F8706-A650-4BE0-906B-4D5E916FD79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el Face with Solid Fill"/>
        </a:ext>
      </dgm:extLst>
    </dgm:pt>
    <dgm:pt modelId="{85EDF4F3-EE07-43A5-ADAB-BB08C857AFB4}" type="pres">
      <dgm:prSet presAssocID="{844F8706-A650-4BE0-906B-4D5E916FD795}" presName="spaceRect" presStyleCnt="0"/>
      <dgm:spPr/>
    </dgm:pt>
    <dgm:pt modelId="{46329A12-C0E0-40FD-84FE-775165ED1BEF}" type="pres">
      <dgm:prSet presAssocID="{844F8706-A650-4BE0-906B-4D5E916FD795}" presName="parTx" presStyleLbl="revTx" presStyleIdx="0" presStyleCnt="5">
        <dgm:presLayoutVars>
          <dgm:chMax val="0"/>
          <dgm:chPref val="0"/>
        </dgm:presLayoutVars>
      </dgm:prSet>
      <dgm:spPr/>
    </dgm:pt>
    <dgm:pt modelId="{F30B94F3-591E-4EFA-88E6-FEBCBBEC7A65}" type="pres">
      <dgm:prSet presAssocID="{03ED9C7C-5D0D-4D53-AA9D-0B863B66A7D0}" presName="sibTrans" presStyleCnt="0"/>
      <dgm:spPr/>
    </dgm:pt>
    <dgm:pt modelId="{A67CAE83-96A8-4910-8F6F-99F3F75AA67A}" type="pres">
      <dgm:prSet presAssocID="{A21267E7-5DD1-45FC-AD10-71B08E265132}" presName="compNode" presStyleCnt="0"/>
      <dgm:spPr/>
    </dgm:pt>
    <dgm:pt modelId="{6DAD6756-F572-44E2-BF13-C6A62AD19527}" type="pres">
      <dgm:prSet presAssocID="{A21267E7-5DD1-45FC-AD10-71B08E265132}" presName="bgRect" presStyleLbl="bgShp" presStyleIdx="1" presStyleCnt="5"/>
      <dgm:spPr/>
    </dgm:pt>
    <dgm:pt modelId="{D75EAA6D-7F15-45B1-AAF4-8D4CF7A165B5}" type="pres">
      <dgm:prSet presAssocID="{A21267E7-5DD1-45FC-AD10-71B08E26513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ried Face with Solid Fill"/>
        </a:ext>
      </dgm:extLst>
    </dgm:pt>
    <dgm:pt modelId="{7C477A34-4A99-4007-9AA1-836DDDC23E1F}" type="pres">
      <dgm:prSet presAssocID="{A21267E7-5DD1-45FC-AD10-71B08E265132}" presName="spaceRect" presStyleCnt="0"/>
      <dgm:spPr/>
    </dgm:pt>
    <dgm:pt modelId="{80E3EE0C-B747-453C-9E66-E764BEC84424}" type="pres">
      <dgm:prSet presAssocID="{A21267E7-5DD1-45FC-AD10-71B08E265132}" presName="parTx" presStyleLbl="revTx" presStyleIdx="1" presStyleCnt="5">
        <dgm:presLayoutVars>
          <dgm:chMax val="0"/>
          <dgm:chPref val="0"/>
        </dgm:presLayoutVars>
      </dgm:prSet>
      <dgm:spPr/>
    </dgm:pt>
    <dgm:pt modelId="{C80394D0-338B-43B9-9888-7F3635C2F004}" type="pres">
      <dgm:prSet presAssocID="{79CC13FA-66E8-42CF-90CB-02BF1216D915}" presName="sibTrans" presStyleCnt="0"/>
      <dgm:spPr/>
    </dgm:pt>
    <dgm:pt modelId="{051115F6-C6C3-4DC1-8E42-C0099C8ADC2C}" type="pres">
      <dgm:prSet presAssocID="{E23047A3-4501-4B3A-80A6-46FF0D5A1606}" presName="compNode" presStyleCnt="0"/>
      <dgm:spPr/>
    </dgm:pt>
    <dgm:pt modelId="{296F9D3D-70FD-4028-A776-32336409B8C4}" type="pres">
      <dgm:prSet presAssocID="{E23047A3-4501-4B3A-80A6-46FF0D5A1606}" presName="bgRect" presStyleLbl="bgShp" presStyleIdx="2" presStyleCnt="5"/>
      <dgm:spPr/>
    </dgm:pt>
    <dgm:pt modelId="{4AA0D717-2A5F-425D-A49F-EAC3E0D12E92}" type="pres">
      <dgm:prSet presAssocID="{E23047A3-4501-4B3A-80A6-46FF0D5A160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8153D969-C415-44A0-9D71-95AE65A20FA6}" type="pres">
      <dgm:prSet presAssocID="{E23047A3-4501-4B3A-80A6-46FF0D5A1606}" presName="spaceRect" presStyleCnt="0"/>
      <dgm:spPr/>
    </dgm:pt>
    <dgm:pt modelId="{10FB85E9-17DA-4DE3-80E4-2EE0533BC041}" type="pres">
      <dgm:prSet presAssocID="{E23047A3-4501-4B3A-80A6-46FF0D5A1606}" presName="parTx" presStyleLbl="revTx" presStyleIdx="2" presStyleCnt="5">
        <dgm:presLayoutVars>
          <dgm:chMax val="0"/>
          <dgm:chPref val="0"/>
        </dgm:presLayoutVars>
      </dgm:prSet>
      <dgm:spPr/>
    </dgm:pt>
    <dgm:pt modelId="{AF409AA8-473D-4D0D-83E9-B662A7B6D10C}" type="pres">
      <dgm:prSet presAssocID="{361968DF-994D-42A4-895F-D0BA2F0A6BA6}" presName="sibTrans" presStyleCnt="0"/>
      <dgm:spPr/>
    </dgm:pt>
    <dgm:pt modelId="{5EDC86D6-A1BB-40CE-9F82-5F4094632EFD}" type="pres">
      <dgm:prSet presAssocID="{87CE0B2D-E141-4D66-8FEB-60CB51092F73}" presName="compNode" presStyleCnt="0"/>
      <dgm:spPr/>
    </dgm:pt>
    <dgm:pt modelId="{A9DD7199-51AE-4E4F-AF65-19559B601A67}" type="pres">
      <dgm:prSet presAssocID="{87CE0B2D-E141-4D66-8FEB-60CB51092F73}" presName="bgRect" presStyleLbl="bgShp" presStyleIdx="3" presStyleCnt="5"/>
      <dgm:spPr/>
    </dgm:pt>
    <dgm:pt modelId="{58471CD3-5107-4597-B50C-3B000AE9776B}" type="pres">
      <dgm:prSet presAssocID="{87CE0B2D-E141-4D66-8FEB-60CB51092F7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a:ext>
      </dgm:extLst>
    </dgm:pt>
    <dgm:pt modelId="{198F742D-EB7F-45D4-B1AB-6F3D41F7A044}" type="pres">
      <dgm:prSet presAssocID="{87CE0B2D-E141-4D66-8FEB-60CB51092F73}" presName="spaceRect" presStyleCnt="0"/>
      <dgm:spPr/>
    </dgm:pt>
    <dgm:pt modelId="{878D6315-845C-464F-8475-9BFD91D6C7DD}" type="pres">
      <dgm:prSet presAssocID="{87CE0B2D-E141-4D66-8FEB-60CB51092F73}" presName="parTx" presStyleLbl="revTx" presStyleIdx="3" presStyleCnt="5">
        <dgm:presLayoutVars>
          <dgm:chMax val="0"/>
          <dgm:chPref val="0"/>
        </dgm:presLayoutVars>
      </dgm:prSet>
      <dgm:spPr/>
    </dgm:pt>
    <dgm:pt modelId="{0465A747-7629-4499-8CE2-017CAEFF6EAB}" type="pres">
      <dgm:prSet presAssocID="{FCF871A6-1E60-4DE6-B32B-129DBFD27192}" presName="sibTrans" presStyleCnt="0"/>
      <dgm:spPr/>
    </dgm:pt>
    <dgm:pt modelId="{F9A2614D-E647-4840-8894-CBFBDD803848}" type="pres">
      <dgm:prSet presAssocID="{09EB822C-F41A-4D75-82B1-C790EC64C5F8}" presName="compNode" presStyleCnt="0"/>
      <dgm:spPr/>
    </dgm:pt>
    <dgm:pt modelId="{07BC63FA-67D7-4790-8484-70C11CC44A0F}" type="pres">
      <dgm:prSet presAssocID="{09EB822C-F41A-4D75-82B1-C790EC64C5F8}" presName="bgRect" presStyleLbl="bgShp" presStyleIdx="4" presStyleCnt="5"/>
      <dgm:spPr/>
    </dgm:pt>
    <dgm:pt modelId="{ABC17610-AE19-45D9-9628-23B12BCB6452}" type="pres">
      <dgm:prSet presAssocID="{09EB822C-F41A-4D75-82B1-C790EC64C5F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4BAE1646-D468-4C2C-8185-FFAFE617CBAA}" type="pres">
      <dgm:prSet presAssocID="{09EB822C-F41A-4D75-82B1-C790EC64C5F8}" presName="spaceRect" presStyleCnt="0"/>
      <dgm:spPr/>
    </dgm:pt>
    <dgm:pt modelId="{476280F0-39AF-49E3-BC73-7C8E60FC6115}" type="pres">
      <dgm:prSet presAssocID="{09EB822C-F41A-4D75-82B1-C790EC64C5F8}" presName="parTx" presStyleLbl="revTx" presStyleIdx="4" presStyleCnt="5">
        <dgm:presLayoutVars>
          <dgm:chMax val="0"/>
          <dgm:chPref val="0"/>
        </dgm:presLayoutVars>
      </dgm:prSet>
      <dgm:spPr/>
    </dgm:pt>
  </dgm:ptLst>
  <dgm:cxnLst>
    <dgm:cxn modelId="{31AD6D1B-B415-4406-B44E-60CF49C6D218}" type="presOf" srcId="{87CE0B2D-E141-4D66-8FEB-60CB51092F73}" destId="{878D6315-845C-464F-8475-9BFD91D6C7DD}" srcOrd="0" destOrd="0" presId="urn:microsoft.com/office/officeart/2018/2/layout/IconVerticalSolidList"/>
    <dgm:cxn modelId="{F6B5FC26-FB68-4E9F-A07E-A8DD1AF7076F}" type="presOf" srcId="{844F8706-A650-4BE0-906B-4D5E916FD795}" destId="{46329A12-C0E0-40FD-84FE-775165ED1BEF}" srcOrd="0" destOrd="0" presId="urn:microsoft.com/office/officeart/2018/2/layout/IconVerticalSolidList"/>
    <dgm:cxn modelId="{950CD144-2CAA-4B1A-8C93-01E0CE69C1E6}" type="presOf" srcId="{E23047A3-4501-4B3A-80A6-46FF0D5A1606}" destId="{10FB85E9-17DA-4DE3-80E4-2EE0533BC041}" srcOrd="0" destOrd="0" presId="urn:microsoft.com/office/officeart/2018/2/layout/IconVerticalSolidList"/>
    <dgm:cxn modelId="{45870874-2E75-4AB6-A10F-7029781D9E32}" type="presOf" srcId="{09EB822C-F41A-4D75-82B1-C790EC64C5F8}" destId="{476280F0-39AF-49E3-BC73-7C8E60FC6115}" srcOrd="0" destOrd="0" presId="urn:microsoft.com/office/officeart/2018/2/layout/IconVerticalSolidList"/>
    <dgm:cxn modelId="{B4F1EF8E-0DDF-455F-A785-EA90F0C84C64}" srcId="{51623999-4E43-45F3-A818-2E283400F8FD}" destId="{E23047A3-4501-4B3A-80A6-46FF0D5A1606}" srcOrd="2" destOrd="0" parTransId="{74CB9C4B-BADC-41A5-803D-A71DD251A497}" sibTransId="{361968DF-994D-42A4-895F-D0BA2F0A6BA6}"/>
    <dgm:cxn modelId="{E10AADB9-3CE3-4308-A509-E1D96C5365A8}" srcId="{51623999-4E43-45F3-A818-2E283400F8FD}" destId="{844F8706-A650-4BE0-906B-4D5E916FD795}" srcOrd="0" destOrd="0" parTransId="{A6015FBD-DD94-4D3A-A248-E6D5B0D2F90D}" sibTransId="{03ED9C7C-5D0D-4D53-AA9D-0B863B66A7D0}"/>
    <dgm:cxn modelId="{62DD55CA-EBC8-40B6-A9C2-DD32C291EA08}" srcId="{51623999-4E43-45F3-A818-2E283400F8FD}" destId="{87CE0B2D-E141-4D66-8FEB-60CB51092F73}" srcOrd="3" destOrd="0" parTransId="{C8CE8B98-89DA-435E-A611-BC56F7E02467}" sibTransId="{FCF871A6-1E60-4DE6-B32B-129DBFD27192}"/>
    <dgm:cxn modelId="{EB824CE2-06CD-4FE3-B566-02BAF3789481}" srcId="{51623999-4E43-45F3-A818-2E283400F8FD}" destId="{A21267E7-5DD1-45FC-AD10-71B08E265132}" srcOrd="1" destOrd="0" parTransId="{5F6CB902-4552-42DC-BB55-352476DF5164}" sibTransId="{79CC13FA-66E8-42CF-90CB-02BF1216D915}"/>
    <dgm:cxn modelId="{0F63AAE4-57A4-40D3-A98B-C53654647FE4}" srcId="{51623999-4E43-45F3-A818-2E283400F8FD}" destId="{09EB822C-F41A-4D75-82B1-C790EC64C5F8}" srcOrd="4" destOrd="0" parTransId="{A7FD94BA-891B-4F91-B7CF-88ABE7D06C20}" sibTransId="{65A77ED6-EE46-4AB1-AAD5-704BACEB6361}"/>
    <dgm:cxn modelId="{B55805F5-031B-416E-8C73-97FB65B4F610}" type="presOf" srcId="{51623999-4E43-45F3-A818-2E283400F8FD}" destId="{9C9F0A45-E806-4779-AF03-BB25DA985146}" srcOrd="0" destOrd="0" presId="urn:microsoft.com/office/officeart/2018/2/layout/IconVerticalSolidList"/>
    <dgm:cxn modelId="{C1855BFD-8D90-482C-BAF4-1AFA7AFE98A1}" type="presOf" srcId="{A21267E7-5DD1-45FC-AD10-71B08E265132}" destId="{80E3EE0C-B747-453C-9E66-E764BEC84424}" srcOrd="0" destOrd="0" presId="urn:microsoft.com/office/officeart/2018/2/layout/IconVerticalSolidList"/>
    <dgm:cxn modelId="{92217B17-D6DD-45AA-AB2D-8CCFBD4C9FB7}" type="presParOf" srcId="{9C9F0A45-E806-4779-AF03-BB25DA985146}" destId="{59ADD726-8957-4C3C-AE0F-1DD04744BE35}" srcOrd="0" destOrd="0" presId="urn:microsoft.com/office/officeart/2018/2/layout/IconVerticalSolidList"/>
    <dgm:cxn modelId="{71F635D6-F89B-4E9F-822C-B2052A0B2BA3}" type="presParOf" srcId="{59ADD726-8957-4C3C-AE0F-1DD04744BE35}" destId="{613943C9-7D33-4324-A971-20868817B6CD}" srcOrd="0" destOrd="0" presId="urn:microsoft.com/office/officeart/2018/2/layout/IconVerticalSolidList"/>
    <dgm:cxn modelId="{082C3D5E-8EC2-4207-AC07-37007D226331}" type="presParOf" srcId="{59ADD726-8957-4C3C-AE0F-1DD04744BE35}" destId="{5C5F053B-F43E-402F-AF9C-240286E3C256}" srcOrd="1" destOrd="0" presId="urn:microsoft.com/office/officeart/2018/2/layout/IconVerticalSolidList"/>
    <dgm:cxn modelId="{362D31A8-D762-4285-A6C2-D0B8C0BC1A24}" type="presParOf" srcId="{59ADD726-8957-4C3C-AE0F-1DD04744BE35}" destId="{85EDF4F3-EE07-43A5-ADAB-BB08C857AFB4}" srcOrd="2" destOrd="0" presId="urn:microsoft.com/office/officeart/2018/2/layout/IconVerticalSolidList"/>
    <dgm:cxn modelId="{4CAE678C-53FE-4EE6-8DEA-28F86EBF8744}" type="presParOf" srcId="{59ADD726-8957-4C3C-AE0F-1DD04744BE35}" destId="{46329A12-C0E0-40FD-84FE-775165ED1BEF}" srcOrd="3" destOrd="0" presId="urn:microsoft.com/office/officeart/2018/2/layout/IconVerticalSolidList"/>
    <dgm:cxn modelId="{8B9C0853-8D71-49FB-94C6-2EC8C4E2C038}" type="presParOf" srcId="{9C9F0A45-E806-4779-AF03-BB25DA985146}" destId="{F30B94F3-591E-4EFA-88E6-FEBCBBEC7A65}" srcOrd="1" destOrd="0" presId="urn:microsoft.com/office/officeart/2018/2/layout/IconVerticalSolidList"/>
    <dgm:cxn modelId="{ADC45BC8-5069-4A7D-B28D-F6E6ED001C8A}" type="presParOf" srcId="{9C9F0A45-E806-4779-AF03-BB25DA985146}" destId="{A67CAE83-96A8-4910-8F6F-99F3F75AA67A}" srcOrd="2" destOrd="0" presId="urn:microsoft.com/office/officeart/2018/2/layout/IconVerticalSolidList"/>
    <dgm:cxn modelId="{E4AD8B96-5171-4A47-9094-A9ABD5F94D20}" type="presParOf" srcId="{A67CAE83-96A8-4910-8F6F-99F3F75AA67A}" destId="{6DAD6756-F572-44E2-BF13-C6A62AD19527}" srcOrd="0" destOrd="0" presId="urn:microsoft.com/office/officeart/2018/2/layout/IconVerticalSolidList"/>
    <dgm:cxn modelId="{8D4FF8DE-5973-42AD-88FD-A64A83576340}" type="presParOf" srcId="{A67CAE83-96A8-4910-8F6F-99F3F75AA67A}" destId="{D75EAA6D-7F15-45B1-AAF4-8D4CF7A165B5}" srcOrd="1" destOrd="0" presId="urn:microsoft.com/office/officeart/2018/2/layout/IconVerticalSolidList"/>
    <dgm:cxn modelId="{400C8006-5F81-4639-9FC3-BF13FD331BEF}" type="presParOf" srcId="{A67CAE83-96A8-4910-8F6F-99F3F75AA67A}" destId="{7C477A34-4A99-4007-9AA1-836DDDC23E1F}" srcOrd="2" destOrd="0" presId="urn:microsoft.com/office/officeart/2018/2/layout/IconVerticalSolidList"/>
    <dgm:cxn modelId="{48410E85-1257-455D-A928-C011DB3A5832}" type="presParOf" srcId="{A67CAE83-96A8-4910-8F6F-99F3F75AA67A}" destId="{80E3EE0C-B747-453C-9E66-E764BEC84424}" srcOrd="3" destOrd="0" presId="urn:microsoft.com/office/officeart/2018/2/layout/IconVerticalSolidList"/>
    <dgm:cxn modelId="{E61B5775-8A59-4515-9A9F-960B894207B7}" type="presParOf" srcId="{9C9F0A45-E806-4779-AF03-BB25DA985146}" destId="{C80394D0-338B-43B9-9888-7F3635C2F004}" srcOrd="3" destOrd="0" presId="urn:microsoft.com/office/officeart/2018/2/layout/IconVerticalSolidList"/>
    <dgm:cxn modelId="{244968D1-3E30-4E21-8CD6-68DD62E122B2}" type="presParOf" srcId="{9C9F0A45-E806-4779-AF03-BB25DA985146}" destId="{051115F6-C6C3-4DC1-8E42-C0099C8ADC2C}" srcOrd="4" destOrd="0" presId="urn:microsoft.com/office/officeart/2018/2/layout/IconVerticalSolidList"/>
    <dgm:cxn modelId="{B9E13F05-8A9E-4F54-963F-492AAD3EA174}" type="presParOf" srcId="{051115F6-C6C3-4DC1-8E42-C0099C8ADC2C}" destId="{296F9D3D-70FD-4028-A776-32336409B8C4}" srcOrd="0" destOrd="0" presId="urn:microsoft.com/office/officeart/2018/2/layout/IconVerticalSolidList"/>
    <dgm:cxn modelId="{1AF653BC-EC80-44E4-947D-5FF2784353A3}" type="presParOf" srcId="{051115F6-C6C3-4DC1-8E42-C0099C8ADC2C}" destId="{4AA0D717-2A5F-425D-A49F-EAC3E0D12E92}" srcOrd="1" destOrd="0" presId="urn:microsoft.com/office/officeart/2018/2/layout/IconVerticalSolidList"/>
    <dgm:cxn modelId="{08E1E25E-E24E-46A7-8838-A70449CF8633}" type="presParOf" srcId="{051115F6-C6C3-4DC1-8E42-C0099C8ADC2C}" destId="{8153D969-C415-44A0-9D71-95AE65A20FA6}" srcOrd="2" destOrd="0" presId="urn:microsoft.com/office/officeart/2018/2/layout/IconVerticalSolidList"/>
    <dgm:cxn modelId="{2E2004B7-A160-47A9-982B-6658B1AD8BE3}" type="presParOf" srcId="{051115F6-C6C3-4DC1-8E42-C0099C8ADC2C}" destId="{10FB85E9-17DA-4DE3-80E4-2EE0533BC041}" srcOrd="3" destOrd="0" presId="urn:microsoft.com/office/officeart/2018/2/layout/IconVerticalSolidList"/>
    <dgm:cxn modelId="{BA56B34D-F5F3-4BE0-BA2C-992AFC746E97}" type="presParOf" srcId="{9C9F0A45-E806-4779-AF03-BB25DA985146}" destId="{AF409AA8-473D-4D0D-83E9-B662A7B6D10C}" srcOrd="5" destOrd="0" presId="urn:microsoft.com/office/officeart/2018/2/layout/IconVerticalSolidList"/>
    <dgm:cxn modelId="{6701AC85-59FF-421A-A90C-E3009CC55804}" type="presParOf" srcId="{9C9F0A45-E806-4779-AF03-BB25DA985146}" destId="{5EDC86D6-A1BB-40CE-9F82-5F4094632EFD}" srcOrd="6" destOrd="0" presId="urn:microsoft.com/office/officeart/2018/2/layout/IconVerticalSolidList"/>
    <dgm:cxn modelId="{8F2918B0-7E6E-4205-9201-D2C776B0974B}" type="presParOf" srcId="{5EDC86D6-A1BB-40CE-9F82-5F4094632EFD}" destId="{A9DD7199-51AE-4E4F-AF65-19559B601A67}" srcOrd="0" destOrd="0" presId="urn:microsoft.com/office/officeart/2018/2/layout/IconVerticalSolidList"/>
    <dgm:cxn modelId="{18B0B3B2-B104-4DFA-9E0E-F5E4B9A65385}" type="presParOf" srcId="{5EDC86D6-A1BB-40CE-9F82-5F4094632EFD}" destId="{58471CD3-5107-4597-B50C-3B000AE9776B}" srcOrd="1" destOrd="0" presId="urn:microsoft.com/office/officeart/2018/2/layout/IconVerticalSolidList"/>
    <dgm:cxn modelId="{B2BC71DF-A4CF-400D-B339-E4D6A6F1661D}" type="presParOf" srcId="{5EDC86D6-A1BB-40CE-9F82-5F4094632EFD}" destId="{198F742D-EB7F-45D4-B1AB-6F3D41F7A044}" srcOrd="2" destOrd="0" presId="urn:microsoft.com/office/officeart/2018/2/layout/IconVerticalSolidList"/>
    <dgm:cxn modelId="{FB80CF06-B429-4940-BB5A-2A9483F90095}" type="presParOf" srcId="{5EDC86D6-A1BB-40CE-9F82-5F4094632EFD}" destId="{878D6315-845C-464F-8475-9BFD91D6C7DD}" srcOrd="3" destOrd="0" presId="urn:microsoft.com/office/officeart/2018/2/layout/IconVerticalSolidList"/>
    <dgm:cxn modelId="{147CFEB4-950F-4D36-82A0-4F0394E14CC9}" type="presParOf" srcId="{9C9F0A45-E806-4779-AF03-BB25DA985146}" destId="{0465A747-7629-4499-8CE2-017CAEFF6EAB}" srcOrd="7" destOrd="0" presId="urn:microsoft.com/office/officeart/2018/2/layout/IconVerticalSolidList"/>
    <dgm:cxn modelId="{3029F416-B35B-42B8-8FD2-40DAE73C19DF}" type="presParOf" srcId="{9C9F0A45-E806-4779-AF03-BB25DA985146}" destId="{F9A2614D-E647-4840-8894-CBFBDD803848}" srcOrd="8" destOrd="0" presId="urn:microsoft.com/office/officeart/2018/2/layout/IconVerticalSolidList"/>
    <dgm:cxn modelId="{0A3A7ADE-3AEA-4015-B797-96A1D803A0F4}" type="presParOf" srcId="{F9A2614D-E647-4840-8894-CBFBDD803848}" destId="{07BC63FA-67D7-4790-8484-70C11CC44A0F}" srcOrd="0" destOrd="0" presId="urn:microsoft.com/office/officeart/2018/2/layout/IconVerticalSolidList"/>
    <dgm:cxn modelId="{B21A2E67-F423-4932-ACD9-303019599CAE}" type="presParOf" srcId="{F9A2614D-E647-4840-8894-CBFBDD803848}" destId="{ABC17610-AE19-45D9-9628-23B12BCB6452}" srcOrd="1" destOrd="0" presId="urn:microsoft.com/office/officeart/2018/2/layout/IconVerticalSolidList"/>
    <dgm:cxn modelId="{5A36C730-EA74-4932-9B51-BDD56A975B4C}" type="presParOf" srcId="{F9A2614D-E647-4840-8894-CBFBDD803848}" destId="{4BAE1646-D468-4C2C-8185-FFAFE617CBAA}" srcOrd="2" destOrd="0" presId="urn:microsoft.com/office/officeart/2018/2/layout/IconVerticalSolidList"/>
    <dgm:cxn modelId="{1316A7FA-BB8D-4F30-9D24-8197854C91A6}" type="presParOf" srcId="{F9A2614D-E647-4840-8894-CBFBDD803848}" destId="{476280F0-39AF-49E3-BC73-7C8E60FC61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117F7D-E33A-42BB-B83F-B38D3DC31D82}" type="doc">
      <dgm:prSet loTypeId="urn:microsoft.com/office/officeart/2016/7/layout/RepeatingBendingProcessNew" loCatId="process" qsTypeId="urn:microsoft.com/office/officeart/2005/8/quickstyle/simple2" qsCatId="simple" csTypeId="urn:microsoft.com/office/officeart/2005/8/colors/colorful2" csCatId="colorful"/>
      <dgm:spPr/>
      <dgm:t>
        <a:bodyPr/>
        <a:lstStyle/>
        <a:p>
          <a:endParaRPr lang="en-US"/>
        </a:p>
      </dgm:t>
    </dgm:pt>
    <dgm:pt modelId="{322B8C82-5636-4B93-B100-93509009E891}">
      <dgm:prSet/>
      <dgm:spPr/>
      <dgm:t>
        <a:bodyPr/>
        <a:lstStyle/>
        <a:p>
          <a:r>
            <a:rPr lang="en-US" b="1"/>
            <a:t>Acquired Brain Injury</a:t>
          </a:r>
          <a:endParaRPr lang="en-US"/>
        </a:p>
      </dgm:t>
    </dgm:pt>
    <dgm:pt modelId="{27ECD919-30D9-43AF-9766-0BC7475B5879}" type="parTrans" cxnId="{22166417-D645-4D4E-8179-376AD57FF2A9}">
      <dgm:prSet/>
      <dgm:spPr/>
      <dgm:t>
        <a:bodyPr/>
        <a:lstStyle/>
        <a:p>
          <a:endParaRPr lang="en-US"/>
        </a:p>
      </dgm:t>
    </dgm:pt>
    <dgm:pt modelId="{1CA9D0E3-ABC8-4687-82F6-508AD5082D72}" type="sibTrans" cxnId="{22166417-D645-4D4E-8179-376AD57FF2A9}">
      <dgm:prSet/>
      <dgm:spPr/>
      <dgm:t>
        <a:bodyPr/>
        <a:lstStyle/>
        <a:p>
          <a:endParaRPr lang="en-US"/>
        </a:p>
      </dgm:t>
    </dgm:pt>
    <dgm:pt modelId="{594D02EA-48D9-43DB-947C-346387B44DB4}">
      <dgm:prSet/>
      <dgm:spPr/>
      <dgm:t>
        <a:bodyPr/>
        <a:lstStyle/>
        <a:p>
          <a:r>
            <a:rPr lang="en-US"/>
            <a:t>An Acquired Brain Injury (ABI), is defined as an injury to the brain which is not hereditary, congenital, degenerative or induced by birth trauma</a:t>
          </a:r>
        </a:p>
      </dgm:t>
    </dgm:pt>
    <dgm:pt modelId="{8404004D-A308-4179-B44C-F06D905ED3C9}" type="parTrans" cxnId="{AAEC217E-B316-4593-A080-7DE471A2E3DA}">
      <dgm:prSet/>
      <dgm:spPr/>
      <dgm:t>
        <a:bodyPr/>
        <a:lstStyle/>
        <a:p>
          <a:endParaRPr lang="en-US"/>
        </a:p>
      </dgm:t>
    </dgm:pt>
    <dgm:pt modelId="{0B260A2F-F1DF-46E4-B70D-D366B3451625}" type="sibTrans" cxnId="{AAEC217E-B316-4593-A080-7DE471A2E3DA}">
      <dgm:prSet/>
      <dgm:spPr/>
      <dgm:t>
        <a:bodyPr/>
        <a:lstStyle/>
        <a:p>
          <a:endParaRPr lang="en-US"/>
        </a:p>
      </dgm:t>
    </dgm:pt>
    <dgm:pt modelId="{90D3A6FC-0FF6-4824-8166-7E851B326E72}">
      <dgm:prSet/>
      <dgm:spPr/>
      <dgm:t>
        <a:bodyPr/>
        <a:lstStyle/>
        <a:p>
          <a:r>
            <a:rPr lang="en-US"/>
            <a:t>It may be mild, moderate or severe</a:t>
          </a:r>
        </a:p>
      </dgm:t>
    </dgm:pt>
    <dgm:pt modelId="{236DDA6C-3757-4760-8671-2497D7C2AB42}" type="parTrans" cxnId="{F73C4E6E-F9F3-4A60-93D1-B3E45E873FFC}">
      <dgm:prSet/>
      <dgm:spPr/>
      <dgm:t>
        <a:bodyPr/>
        <a:lstStyle/>
        <a:p>
          <a:endParaRPr lang="en-US"/>
        </a:p>
      </dgm:t>
    </dgm:pt>
    <dgm:pt modelId="{6B5D9059-C3DE-44C0-90A1-92ECF8F4E37D}" type="sibTrans" cxnId="{F73C4E6E-F9F3-4A60-93D1-B3E45E873FFC}">
      <dgm:prSet/>
      <dgm:spPr/>
      <dgm:t>
        <a:bodyPr/>
        <a:lstStyle/>
        <a:p>
          <a:endParaRPr lang="en-US"/>
        </a:p>
      </dgm:t>
    </dgm:pt>
    <dgm:pt modelId="{1B494B3D-50D6-4732-B37C-F3BC6FF3E75E}">
      <dgm:prSet/>
      <dgm:spPr/>
      <dgm:t>
        <a:bodyPr/>
        <a:lstStyle/>
        <a:p>
          <a:r>
            <a:rPr lang="en-US"/>
            <a:t>ABI includes many types of traumatic brain injuries caused by:</a:t>
          </a:r>
        </a:p>
      </dgm:t>
    </dgm:pt>
    <dgm:pt modelId="{7D237D16-CDD7-4886-B772-EB2ECED49BB9}" type="parTrans" cxnId="{54818500-FE73-4B15-A7E3-78A0556B1C79}">
      <dgm:prSet/>
      <dgm:spPr/>
      <dgm:t>
        <a:bodyPr/>
        <a:lstStyle/>
        <a:p>
          <a:endParaRPr lang="en-US"/>
        </a:p>
      </dgm:t>
    </dgm:pt>
    <dgm:pt modelId="{BD1FE73B-65F2-4972-B124-21F4FD7DA8C0}" type="sibTrans" cxnId="{54818500-FE73-4B15-A7E3-78A0556B1C79}">
      <dgm:prSet/>
      <dgm:spPr/>
      <dgm:t>
        <a:bodyPr/>
        <a:lstStyle/>
        <a:p>
          <a:endParaRPr lang="en-US"/>
        </a:p>
      </dgm:t>
    </dgm:pt>
    <dgm:pt modelId="{17CE63AD-DFF6-4E5C-8B8F-143BE905AA13}">
      <dgm:prSet/>
      <dgm:spPr/>
      <dgm:t>
        <a:bodyPr/>
        <a:lstStyle/>
        <a:p>
          <a:r>
            <a:rPr lang="en-US"/>
            <a:t>Stroke: Loss of oxygen to the brain resulting in altered brain function. </a:t>
          </a:r>
        </a:p>
      </dgm:t>
    </dgm:pt>
    <dgm:pt modelId="{28193551-6066-4F90-80D3-FA6E4A99C881}" type="parTrans" cxnId="{B38A26D5-B555-4984-92FB-65DC2AFC270B}">
      <dgm:prSet/>
      <dgm:spPr/>
      <dgm:t>
        <a:bodyPr/>
        <a:lstStyle/>
        <a:p>
          <a:endParaRPr lang="en-US"/>
        </a:p>
      </dgm:t>
    </dgm:pt>
    <dgm:pt modelId="{192FBFEF-0888-4779-947B-2C7C7D5050C3}" type="sibTrans" cxnId="{B38A26D5-B555-4984-92FB-65DC2AFC270B}">
      <dgm:prSet/>
      <dgm:spPr/>
      <dgm:t>
        <a:bodyPr/>
        <a:lstStyle/>
        <a:p>
          <a:endParaRPr lang="en-US"/>
        </a:p>
      </dgm:t>
    </dgm:pt>
    <dgm:pt modelId="{1DC66C92-F1C4-427D-927A-860659229271}">
      <dgm:prSet/>
      <dgm:spPr/>
      <dgm:t>
        <a:bodyPr/>
        <a:lstStyle/>
        <a:p>
          <a:r>
            <a:rPr lang="en-US"/>
            <a:t>Anoxia: lack of oxygen such as from drowning, attempting to hang oneself</a:t>
          </a:r>
        </a:p>
      </dgm:t>
    </dgm:pt>
    <dgm:pt modelId="{4E554E24-1A3C-403B-B60A-9300E57507D5}" type="parTrans" cxnId="{C87443D0-7294-433F-BF35-63CDF3ADC395}">
      <dgm:prSet/>
      <dgm:spPr/>
      <dgm:t>
        <a:bodyPr/>
        <a:lstStyle/>
        <a:p>
          <a:endParaRPr lang="en-US"/>
        </a:p>
      </dgm:t>
    </dgm:pt>
    <dgm:pt modelId="{5F903400-8378-4200-AA80-75BDA6B5A659}" type="sibTrans" cxnId="{C87443D0-7294-433F-BF35-63CDF3ADC395}">
      <dgm:prSet/>
      <dgm:spPr/>
      <dgm:t>
        <a:bodyPr/>
        <a:lstStyle/>
        <a:p>
          <a:endParaRPr lang="en-US"/>
        </a:p>
      </dgm:t>
    </dgm:pt>
    <dgm:pt modelId="{A8B38D6E-730D-1D4E-A3E4-0A50C10710C2}" type="pres">
      <dgm:prSet presAssocID="{FC117F7D-E33A-42BB-B83F-B38D3DC31D82}" presName="Name0" presStyleCnt="0">
        <dgm:presLayoutVars>
          <dgm:dir/>
          <dgm:resizeHandles val="exact"/>
        </dgm:presLayoutVars>
      </dgm:prSet>
      <dgm:spPr/>
    </dgm:pt>
    <dgm:pt modelId="{7286CFAA-B114-AA48-98E4-C535404CB2C7}" type="pres">
      <dgm:prSet presAssocID="{322B8C82-5636-4B93-B100-93509009E891}" presName="node" presStyleLbl="node1" presStyleIdx="0" presStyleCnt="6">
        <dgm:presLayoutVars>
          <dgm:bulletEnabled val="1"/>
        </dgm:presLayoutVars>
      </dgm:prSet>
      <dgm:spPr/>
    </dgm:pt>
    <dgm:pt modelId="{43B38D1A-A367-8E45-BE54-FE3A59F8D5E5}" type="pres">
      <dgm:prSet presAssocID="{1CA9D0E3-ABC8-4687-82F6-508AD5082D72}" presName="sibTrans" presStyleLbl="sibTrans1D1" presStyleIdx="0" presStyleCnt="5"/>
      <dgm:spPr/>
    </dgm:pt>
    <dgm:pt modelId="{C875071B-E14E-4447-A706-01AA06D483F1}" type="pres">
      <dgm:prSet presAssocID="{1CA9D0E3-ABC8-4687-82F6-508AD5082D72}" presName="connectorText" presStyleLbl="sibTrans1D1" presStyleIdx="0" presStyleCnt="5"/>
      <dgm:spPr/>
    </dgm:pt>
    <dgm:pt modelId="{89BBDF57-D33B-CE4B-BAC6-1E991E0AE536}" type="pres">
      <dgm:prSet presAssocID="{594D02EA-48D9-43DB-947C-346387B44DB4}" presName="node" presStyleLbl="node1" presStyleIdx="1" presStyleCnt="6">
        <dgm:presLayoutVars>
          <dgm:bulletEnabled val="1"/>
        </dgm:presLayoutVars>
      </dgm:prSet>
      <dgm:spPr/>
    </dgm:pt>
    <dgm:pt modelId="{E07A7237-3958-1640-80AA-AACC203C675F}" type="pres">
      <dgm:prSet presAssocID="{0B260A2F-F1DF-46E4-B70D-D366B3451625}" presName="sibTrans" presStyleLbl="sibTrans1D1" presStyleIdx="1" presStyleCnt="5"/>
      <dgm:spPr/>
    </dgm:pt>
    <dgm:pt modelId="{ACAB02DC-C076-7547-BB32-1B1A3D957840}" type="pres">
      <dgm:prSet presAssocID="{0B260A2F-F1DF-46E4-B70D-D366B3451625}" presName="connectorText" presStyleLbl="sibTrans1D1" presStyleIdx="1" presStyleCnt="5"/>
      <dgm:spPr/>
    </dgm:pt>
    <dgm:pt modelId="{DA78EBE4-FDA4-874D-9069-3E8F0214A0CE}" type="pres">
      <dgm:prSet presAssocID="{90D3A6FC-0FF6-4824-8166-7E851B326E72}" presName="node" presStyleLbl="node1" presStyleIdx="2" presStyleCnt="6">
        <dgm:presLayoutVars>
          <dgm:bulletEnabled val="1"/>
        </dgm:presLayoutVars>
      </dgm:prSet>
      <dgm:spPr/>
    </dgm:pt>
    <dgm:pt modelId="{B13F038E-B943-BC4F-9A91-F70E59FDC4F2}" type="pres">
      <dgm:prSet presAssocID="{6B5D9059-C3DE-44C0-90A1-92ECF8F4E37D}" presName="sibTrans" presStyleLbl="sibTrans1D1" presStyleIdx="2" presStyleCnt="5"/>
      <dgm:spPr/>
    </dgm:pt>
    <dgm:pt modelId="{3BC3506E-A502-274C-A775-49567310E988}" type="pres">
      <dgm:prSet presAssocID="{6B5D9059-C3DE-44C0-90A1-92ECF8F4E37D}" presName="connectorText" presStyleLbl="sibTrans1D1" presStyleIdx="2" presStyleCnt="5"/>
      <dgm:spPr/>
    </dgm:pt>
    <dgm:pt modelId="{54DB8B6F-7A81-474E-B5E1-924DAED68A9B}" type="pres">
      <dgm:prSet presAssocID="{1B494B3D-50D6-4732-B37C-F3BC6FF3E75E}" presName="node" presStyleLbl="node1" presStyleIdx="3" presStyleCnt="6">
        <dgm:presLayoutVars>
          <dgm:bulletEnabled val="1"/>
        </dgm:presLayoutVars>
      </dgm:prSet>
      <dgm:spPr/>
    </dgm:pt>
    <dgm:pt modelId="{99E2E600-22CB-DB49-AB23-FB297454B1F1}" type="pres">
      <dgm:prSet presAssocID="{BD1FE73B-65F2-4972-B124-21F4FD7DA8C0}" presName="sibTrans" presStyleLbl="sibTrans1D1" presStyleIdx="3" presStyleCnt="5"/>
      <dgm:spPr/>
    </dgm:pt>
    <dgm:pt modelId="{7525F458-2F64-E54E-AFD6-FDE3BC881036}" type="pres">
      <dgm:prSet presAssocID="{BD1FE73B-65F2-4972-B124-21F4FD7DA8C0}" presName="connectorText" presStyleLbl="sibTrans1D1" presStyleIdx="3" presStyleCnt="5"/>
      <dgm:spPr/>
    </dgm:pt>
    <dgm:pt modelId="{9C4EBDC9-EECA-4E4A-B355-10FE7A3C5A61}" type="pres">
      <dgm:prSet presAssocID="{17CE63AD-DFF6-4E5C-8B8F-143BE905AA13}" presName="node" presStyleLbl="node1" presStyleIdx="4" presStyleCnt="6">
        <dgm:presLayoutVars>
          <dgm:bulletEnabled val="1"/>
        </dgm:presLayoutVars>
      </dgm:prSet>
      <dgm:spPr/>
    </dgm:pt>
    <dgm:pt modelId="{5D585FEC-4BD5-C847-BB7D-E276B4663316}" type="pres">
      <dgm:prSet presAssocID="{192FBFEF-0888-4779-947B-2C7C7D5050C3}" presName="sibTrans" presStyleLbl="sibTrans1D1" presStyleIdx="4" presStyleCnt="5"/>
      <dgm:spPr/>
    </dgm:pt>
    <dgm:pt modelId="{060D548B-D5D1-FC44-8C8B-BA0802F85857}" type="pres">
      <dgm:prSet presAssocID="{192FBFEF-0888-4779-947B-2C7C7D5050C3}" presName="connectorText" presStyleLbl="sibTrans1D1" presStyleIdx="4" presStyleCnt="5"/>
      <dgm:spPr/>
    </dgm:pt>
    <dgm:pt modelId="{958B0C40-FB6D-D640-8635-D478E52B428F}" type="pres">
      <dgm:prSet presAssocID="{1DC66C92-F1C4-427D-927A-860659229271}" presName="node" presStyleLbl="node1" presStyleIdx="5" presStyleCnt="6">
        <dgm:presLayoutVars>
          <dgm:bulletEnabled val="1"/>
        </dgm:presLayoutVars>
      </dgm:prSet>
      <dgm:spPr/>
    </dgm:pt>
  </dgm:ptLst>
  <dgm:cxnLst>
    <dgm:cxn modelId="{54818500-FE73-4B15-A7E3-78A0556B1C79}" srcId="{FC117F7D-E33A-42BB-B83F-B38D3DC31D82}" destId="{1B494B3D-50D6-4732-B37C-F3BC6FF3E75E}" srcOrd="3" destOrd="0" parTransId="{7D237D16-CDD7-4886-B772-EB2ECED49BB9}" sibTransId="{BD1FE73B-65F2-4972-B124-21F4FD7DA8C0}"/>
    <dgm:cxn modelId="{D1F42D0E-C488-9248-A9F7-A5CEC2FBC112}" type="presOf" srcId="{6B5D9059-C3DE-44C0-90A1-92ECF8F4E37D}" destId="{3BC3506E-A502-274C-A775-49567310E988}" srcOrd="1" destOrd="0" presId="urn:microsoft.com/office/officeart/2016/7/layout/RepeatingBendingProcessNew"/>
    <dgm:cxn modelId="{02B1240F-1B26-304C-86C3-DF28505C5504}" type="presOf" srcId="{6B5D9059-C3DE-44C0-90A1-92ECF8F4E37D}" destId="{B13F038E-B943-BC4F-9A91-F70E59FDC4F2}" srcOrd="0" destOrd="0" presId="urn:microsoft.com/office/officeart/2016/7/layout/RepeatingBendingProcessNew"/>
    <dgm:cxn modelId="{22166417-D645-4D4E-8179-376AD57FF2A9}" srcId="{FC117F7D-E33A-42BB-B83F-B38D3DC31D82}" destId="{322B8C82-5636-4B93-B100-93509009E891}" srcOrd="0" destOrd="0" parTransId="{27ECD919-30D9-43AF-9766-0BC7475B5879}" sibTransId="{1CA9D0E3-ABC8-4687-82F6-508AD5082D72}"/>
    <dgm:cxn modelId="{7AC4B731-C08E-F34F-8A5C-C13E4DC9E441}" type="presOf" srcId="{0B260A2F-F1DF-46E4-B70D-D366B3451625}" destId="{ACAB02DC-C076-7547-BB32-1B1A3D957840}" srcOrd="1" destOrd="0" presId="urn:microsoft.com/office/officeart/2016/7/layout/RepeatingBendingProcessNew"/>
    <dgm:cxn modelId="{C872CB4C-1946-C94E-B234-238FB37B17D3}" type="presOf" srcId="{322B8C82-5636-4B93-B100-93509009E891}" destId="{7286CFAA-B114-AA48-98E4-C535404CB2C7}" srcOrd="0" destOrd="0" presId="urn:microsoft.com/office/officeart/2016/7/layout/RepeatingBendingProcessNew"/>
    <dgm:cxn modelId="{8F822251-BA7B-324A-B8C1-3C4B59FA2AAB}" type="presOf" srcId="{192FBFEF-0888-4779-947B-2C7C7D5050C3}" destId="{5D585FEC-4BD5-C847-BB7D-E276B4663316}" srcOrd="0" destOrd="0" presId="urn:microsoft.com/office/officeart/2016/7/layout/RepeatingBendingProcessNew"/>
    <dgm:cxn modelId="{F57E0367-4A3F-FA4B-80CA-409F965D544A}" type="presOf" srcId="{0B260A2F-F1DF-46E4-B70D-D366B3451625}" destId="{E07A7237-3958-1640-80AA-AACC203C675F}" srcOrd="0" destOrd="0" presId="urn:microsoft.com/office/officeart/2016/7/layout/RepeatingBendingProcessNew"/>
    <dgm:cxn modelId="{F73C4E6E-F9F3-4A60-93D1-B3E45E873FFC}" srcId="{FC117F7D-E33A-42BB-B83F-B38D3DC31D82}" destId="{90D3A6FC-0FF6-4824-8166-7E851B326E72}" srcOrd="2" destOrd="0" parTransId="{236DDA6C-3757-4760-8671-2497D7C2AB42}" sibTransId="{6B5D9059-C3DE-44C0-90A1-92ECF8F4E37D}"/>
    <dgm:cxn modelId="{AAEC217E-B316-4593-A080-7DE471A2E3DA}" srcId="{FC117F7D-E33A-42BB-B83F-B38D3DC31D82}" destId="{594D02EA-48D9-43DB-947C-346387B44DB4}" srcOrd="1" destOrd="0" parTransId="{8404004D-A308-4179-B44C-F06D905ED3C9}" sibTransId="{0B260A2F-F1DF-46E4-B70D-D366B3451625}"/>
    <dgm:cxn modelId="{4AA5AB89-E4CF-1542-A19D-D9FB6D80277D}" type="presOf" srcId="{1CA9D0E3-ABC8-4687-82F6-508AD5082D72}" destId="{43B38D1A-A367-8E45-BE54-FE3A59F8D5E5}" srcOrd="0" destOrd="0" presId="urn:microsoft.com/office/officeart/2016/7/layout/RepeatingBendingProcessNew"/>
    <dgm:cxn modelId="{CE38F591-2410-CE47-9058-DEEA63D715C5}" type="presOf" srcId="{192FBFEF-0888-4779-947B-2C7C7D5050C3}" destId="{060D548B-D5D1-FC44-8C8B-BA0802F85857}" srcOrd="1" destOrd="0" presId="urn:microsoft.com/office/officeart/2016/7/layout/RepeatingBendingProcessNew"/>
    <dgm:cxn modelId="{45B37394-EA00-3D43-A103-554647B481BC}" type="presOf" srcId="{1DC66C92-F1C4-427D-927A-860659229271}" destId="{958B0C40-FB6D-D640-8635-D478E52B428F}" srcOrd="0" destOrd="0" presId="urn:microsoft.com/office/officeart/2016/7/layout/RepeatingBendingProcessNew"/>
    <dgm:cxn modelId="{96DD5C98-019A-AF4C-88EE-41C0E21104B9}" type="presOf" srcId="{17CE63AD-DFF6-4E5C-8B8F-143BE905AA13}" destId="{9C4EBDC9-EECA-4E4A-B355-10FE7A3C5A61}" srcOrd="0" destOrd="0" presId="urn:microsoft.com/office/officeart/2016/7/layout/RepeatingBendingProcessNew"/>
    <dgm:cxn modelId="{10FF07A2-39B8-AB4C-B103-9712EA426DE1}" type="presOf" srcId="{1CA9D0E3-ABC8-4687-82F6-508AD5082D72}" destId="{C875071B-E14E-4447-A706-01AA06D483F1}" srcOrd="1" destOrd="0" presId="urn:microsoft.com/office/officeart/2016/7/layout/RepeatingBendingProcessNew"/>
    <dgm:cxn modelId="{97A261B0-B7C5-2E4A-9042-D12514B93B08}" type="presOf" srcId="{1B494B3D-50D6-4732-B37C-F3BC6FF3E75E}" destId="{54DB8B6F-7A81-474E-B5E1-924DAED68A9B}" srcOrd="0" destOrd="0" presId="urn:microsoft.com/office/officeart/2016/7/layout/RepeatingBendingProcessNew"/>
    <dgm:cxn modelId="{CD6102B6-6846-C146-BCF4-FC512435F28B}" type="presOf" srcId="{FC117F7D-E33A-42BB-B83F-B38D3DC31D82}" destId="{A8B38D6E-730D-1D4E-A3E4-0A50C10710C2}" srcOrd="0" destOrd="0" presId="urn:microsoft.com/office/officeart/2016/7/layout/RepeatingBendingProcessNew"/>
    <dgm:cxn modelId="{244B55C2-5D74-FA4E-B28B-3F95D82FE21D}" type="presOf" srcId="{594D02EA-48D9-43DB-947C-346387B44DB4}" destId="{89BBDF57-D33B-CE4B-BAC6-1E991E0AE536}" srcOrd="0" destOrd="0" presId="urn:microsoft.com/office/officeart/2016/7/layout/RepeatingBendingProcessNew"/>
    <dgm:cxn modelId="{0BA7ECCC-CE59-7943-AF61-BE31CA0DCDAE}" type="presOf" srcId="{BD1FE73B-65F2-4972-B124-21F4FD7DA8C0}" destId="{7525F458-2F64-E54E-AFD6-FDE3BC881036}" srcOrd="1" destOrd="0" presId="urn:microsoft.com/office/officeart/2016/7/layout/RepeatingBendingProcessNew"/>
    <dgm:cxn modelId="{C87443D0-7294-433F-BF35-63CDF3ADC395}" srcId="{FC117F7D-E33A-42BB-B83F-B38D3DC31D82}" destId="{1DC66C92-F1C4-427D-927A-860659229271}" srcOrd="5" destOrd="0" parTransId="{4E554E24-1A3C-403B-B60A-9300E57507D5}" sibTransId="{5F903400-8378-4200-AA80-75BDA6B5A659}"/>
    <dgm:cxn modelId="{B38A26D5-B555-4984-92FB-65DC2AFC270B}" srcId="{FC117F7D-E33A-42BB-B83F-B38D3DC31D82}" destId="{17CE63AD-DFF6-4E5C-8B8F-143BE905AA13}" srcOrd="4" destOrd="0" parTransId="{28193551-6066-4F90-80D3-FA6E4A99C881}" sibTransId="{192FBFEF-0888-4779-947B-2C7C7D5050C3}"/>
    <dgm:cxn modelId="{9147FEDE-ED8E-894F-BBE6-925E930AE5CA}" type="presOf" srcId="{90D3A6FC-0FF6-4824-8166-7E851B326E72}" destId="{DA78EBE4-FDA4-874D-9069-3E8F0214A0CE}" srcOrd="0" destOrd="0" presId="urn:microsoft.com/office/officeart/2016/7/layout/RepeatingBendingProcessNew"/>
    <dgm:cxn modelId="{AD1ED2DF-7A2F-3A49-AADC-F23583943E97}" type="presOf" srcId="{BD1FE73B-65F2-4972-B124-21F4FD7DA8C0}" destId="{99E2E600-22CB-DB49-AB23-FB297454B1F1}" srcOrd="0" destOrd="0" presId="urn:microsoft.com/office/officeart/2016/7/layout/RepeatingBendingProcessNew"/>
    <dgm:cxn modelId="{282B494A-33E6-BB4A-A9E8-6AC3342392C6}" type="presParOf" srcId="{A8B38D6E-730D-1D4E-A3E4-0A50C10710C2}" destId="{7286CFAA-B114-AA48-98E4-C535404CB2C7}" srcOrd="0" destOrd="0" presId="urn:microsoft.com/office/officeart/2016/7/layout/RepeatingBendingProcessNew"/>
    <dgm:cxn modelId="{4CBF6963-1F0E-5D4E-8B46-BABAD0332138}" type="presParOf" srcId="{A8B38D6E-730D-1D4E-A3E4-0A50C10710C2}" destId="{43B38D1A-A367-8E45-BE54-FE3A59F8D5E5}" srcOrd="1" destOrd="0" presId="urn:microsoft.com/office/officeart/2016/7/layout/RepeatingBendingProcessNew"/>
    <dgm:cxn modelId="{F8510522-3D7E-F54C-B8D5-4972EC84ED00}" type="presParOf" srcId="{43B38D1A-A367-8E45-BE54-FE3A59F8D5E5}" destId="{C875071B-E14E-4447-A706-01AA06D483F1}" srcOrd="0" destOrd="0" presId="urn:microsoft.com/office/officeart/2016/7/layout/RepeatingBendingProcessNew"/>
    <dgm:cxn modelId="{2B898DC8-ADB8-504C-AE95-55A4240B4C97}" type="presParOf" srcId="{A8B38D6E-730D-1D4E-A3E4-0A50C10710C2}" destId="{89BBDF57-D33B-CE4B-BAC6-1E991E0AE536}" srcOrd="2" destOrd="0" presId="urn:microsoft.com/office/officeart/2016/7/layout/RepeatingBendingProcessNew"/>
    <dgm:cxn modelId="{F9947818-4691-8F46-A8F1-C2992BCD5120}" type="presParOf" srcId="{A8B38D6E-730D-1D4E-A3E4-0A50C10710C2}" destId="{E07A7237-3958-1640-80AA-AACC203C675F}" srcOrd="3" destOrd="0" presId="urn:microsoft.com/office/officeart/2016/7/layout/RepeatingBendingProcessNew"/>
    <dgm:cxn modelId="{895EBE30-B149-A648-85A6-0D45E8AD2D58}" type="presParOf" srcId="{E07A7237-3958-1640-80AA-AACC203C675F}" destId="{ACAB02DC-C076-7547-BB32-1B1A3D957840}" srcOrd="0" destOrd="0" presId="urn:microsoft.com/office/officeart/2016/7/layout/RepeatingBendingProcessNew"/>
    <dgm:cxn modelId="{73D5711E-8DF4-2A49-92F1-C383F385890A}" type="presParOf" srcId="{A8B38D6E-730D-1D4E-A3E4-0A50C10710C2}" destId="{DA78EBE4-FDA4-874D-9069-3E8F0214A0CE}" srcOrd="4" destOrd="0" presId="urn:microsoft.com/office/officeart/2016/7/layout/RepeatingBendingProcessNew"/>
    <dgm:cxn modelId="{82AD2190-9EF9-B745-AEA3-56AFEFB931C7}" type="presParOf" srcId="{A8B38D6E-730D-1D4E-A3E4-0A50C10710C2}" destId="{B13F038E-B943-BC4F-9A91-F70E59FDC4F2}" srcOrd="5" destOrd="0" presId="urn:microsoft.com/office/officeart/2016/7/layout/RepeatingBendingProcessNew"/>
    <dgm:cxn modelId="{1EA5A3C2-5CD6-3348-B572-79304B20602B}" type="presParOf" srcId="{B13F038E-B943-BC4F-9A91-F70E59FDC4F2}" destId="{3BC3506E-A502-274C-A775-49567310E988}" srcOrd="0" destOrd="0" presId="urn:microsoft.com/office/officeart/2016/7/layout/RepeatingBendingProcessNew"/>
    <dgm:cxn modelId="{4B7AECE9-B466-3C49-9EAD-6A92FBDA171C}" type="presParOf" srcId="{A8B38D6E-730D-1D4E-A3E4-0A50C10710C2}" destId="{54DB8B6F-7A81-474E-B5E1-924DAED68A9B}" srcOrd="6" destOrd="0" presId="urn:microsoft.com/office/officeart/2016/7/layout/RepeatingBendingProcessNew"/>
    <dgm:cxn modelId="{F54D4CFE-CB3E-494A-988A-C5215106872E}" type="presParOf" srcId="{A8B38D6E-730D-1D4E-A3E4-0A50C10710C2}" destId="{99E2E600-22CB-DB49-AB23-FB297454B1F1}" srcOrd="7" destOrd="0" presId="urn:microsoft.com/office/officeart/2016/7/layout/RepeatingBendingProcessNew"/>
    <dgm:cxn modelId="{A234F083-FC8A-ED4D-ABC6-AA513502DEF9}" type="presParOf" srcId="{99E2E600-22CB-DB49-AB23-FB297454B1F1}" destId="{7525F458-2F64-E54E-AFD6-FDE3BC881036}" srcOrd="0" destOrd="0" presId="urn:microsoft.com/office/officeart/2016/7/layout/RepeatingBendingProcessNew"/>
    <dgm:cxn modelId="{503964D9-6D9C-7446-B81D-C19451AF9BA5}" type="presParOf" srcId="{A8B38D6E-730D-1D4E-A3E4-0A50C10710C2}" destId="{9C4EBDC9-EECA-4E4A-B355-10FE7A3C5A61}" srcOrd="8" destOrd="0" presId="urn:microsoft.com/office/officeart/2016/7/layout/RepeatingBendingProcessNew"/>
    <dgm:cxn modelId="{1D4840CD-D57F-C642-BA8A-A0A4ECB3EFAD}" type="presParOf" srcId="{A8B38D6E-730D-1D4E-A3E4-0A50C10710C2}" destId="{5D585FEC-4BD5-C847-BB7D-E276B4663316}" srcOrd="9" destOrd="0" presId="urn:microsoft.com/office/officeart/2016/7/layout/RepeatingBendingProcessNew"/>
    <dgm:cxn modelId="{E2195727-4926-5E47-8602-5275B93724F8}" type="presParOf" srcId="{5D585FEC-4BD5-C847-BB7D-E276B4663316}" destId="{060D548B-D5D1-FC44-8C8B-BA0802F85857}" srcOrd="0" destOrd="0" presId="urn:microsoft.com/office/officeart/2016/7/layout/RepeatingBendingProcessNew"/>
    <dgm:cxn modelId="{D75C021D-A8C2-CC41-8134-86A335373B23}" type="presParOf" srcId="{A8B38D6E-730D-1D4E-A3E4-0A50C10710C2}" destId="{958B0C40-FB6D-D640-8635-D478E52B428F}"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FE5A3-D9DF-0045-AA8C-3FEA608DC122}">
      <dsp:nvSpPr>
        <dsp:cNvPr id="0" name=""/>
        <dsp:cNvSpPr/>
      </dsp:nvSpPr>
      <dsp:spPr>
        <a:xfrm>
          <a:off x="3697600" y="654637"/>
          <a:ext cx="503017" cy="91440"/>
        </a:xfrm>
        <a:custGeom>
          <a:avLst/>
          <a:gdLst/>
          <a:ahLst/>
          <a:cxnLst/>
          <a:rect l="0" t="0" r="0" b="0"/>
          <a:pathLst>
            <a:path>
              <a:moveTo>
                <a:pt x="0" y="45720"/>
              </a:moveTo>
              <a:lnTo>
                <a:pt x="503017"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5769" y="697689"/>
        <a:ext cx="26680" cy="5336"/>
      </dsp:txXfrm>
    </dsp:sp>
    <dsp:sp modelId="{A554DF0C-6364-6C44-9141-C43A5EF18762}">
      <dsp:nvSpPr>
        <dsp:cNvPr id="0" name=""/>
        <dsp:cNvSpPr/>
      </dsp:nvSpPr>
      <dsp:spPr>
        <a:xfrm>
          <a:off x="1379322" y="4334"/>
          <a:ext cx="2320077" cy="1392046"/>
        </a:xfrm>
        <a:prstGeom prst="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686" tIns="119333" rIns="113686" bIns="119333" numCol="1" spcCol="1270" anchor="ctr" anchorCtr="0">
          <a:noAutofit/>
        </a:bodyPr>
        <a:lstStyle/>
        <a:p>
          <a:pPr marL="0" lvl="0" indent="0" algn="ctr" defTabSz="577850">
            <a:lnSpc>
              <a:spcPct val="90000"/>
            </a:lnSpc>
            <a:spcBef>
              <a:spcPct val="0"/>
            </a:spcBef>
            <a:spcAft>
              <a:spcPct val="35000"/>
            </a:spcAft>
            <a:buNone/>
            <a:defRPr cap="all"/>
          </a:pPr>
          <a:r>
            <a:rPr lang="en-US" sz="1300" kern="1200"/>
            <a:t>About 9% of the population currently use illicit substances.</a:t>
          </a:r>
        </a:p>
      </dsp:txBody>
      <dsp:txXfrm>
        <a:off x="1379322" y="4334"/>
        <a:ext cx="2320077" cy="1392046"/>
      </dsp:txXfrm>
    </dsp:sp>
    <dsp:sp modelId="{96946FF8-F607-1540-BBF9-DE785A34CE19}">
      <dsp:nvSpPr>
        <dsp:cNvPr id="0" name=""/>
        <dsp:cNvSpPr/>
      </dsp:nvSpPr>
      <dsp:spPr>
        <a:xfrm>
          <a:off x="2539361" y="1394580"/>
          <a:ext cx="2853695" cy="503017"/>
        </a:xfrm>
        <a:custGeom>
          <a:avLst/>
          <a:gdLst/>
          <a:ahLst/>
          <a:cxnLst/>
          <a:rect l="0" t="0" r="0" b="0"/>
          <a:pathLst>
            <a:path>
              <a:moveTo>
                <a:pt x="2853695" y="0"/>
              </a:moveTo>
              <a:lnTo>
                <a:pt x="2853695" y="268608"/>
              </a:lnTo>
              <a:lnTo>
                <a:pt x="0" y="268608"/>
              </a:lnTo>
              <a:lnTo>
                <a:pt x="0" y="503017"/>
              </a:lnTo>
            </a:path>
          </a:pathLst>
        </a:custGeom>
        <a:noFill/>
        <a:ln w="6350" cap="flat" cmpd="sng" algn="ctr">
          <a:solidFill>
            <a:schemeClr val="accent2">
              <a:hueOff val="-2489545"/>
              <a:satOff val="13319"/>
              <a:lumOff val="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93630" y="1643421"/>
        <a:ext cx="145157" cy="5336"/>
      </dsp:txXfrm>
    </dsp:sp>
    <dsp:sp modelId="{6A107FA2-4B27-3545-91D4-DD62B53B175C}">
      <dsp:nvSpPr>
        <dsp:cNvPr id="0" name=""/>
        <dsp:cNvSpPr/>
      </dsp:nvSpPr>
      <dsp:spPr>
        <a:xfrm>
          <a:off x="4233018" y="4334"/>
          <a:ext cx="2320077" cy="1392046"/>
        </a:xfrm>
        <a:prstGeom prst="rect">
          <a:avLst/>
        </a:prstGeom>
        <a:solidFill>
          <a:schemeClr val="accent2">
            <a:hueOff val="-1991636"/>
            <a:satOff val="10656"/>
            <a:lumOff val="78"/>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686" tIns="119333" rIns="113686" bIns="119333" numCol="1" spcCol="1270" anchor="ctr" anchorCtr="0">
          <a:noAutofit/>
        </a:bodyPr>
        <a:lstStyle/>
        <a:p>
          <a:pPr marL="0" lvl="0" indent="0" algn="ctr" defTabSz="577850">
            <a:lnSpc>
              <a:spcPct val="90000"/>
            </a:lnSpc>
            <a:spcBef>
              <a:spcPct val="0"/>
            </a:spcBef>
            <a:spcAft>
              <a:spcPct val="35000"/>
            </a:spcAft>
            <a:buNone/>
            <a:defRPr cap="all"/>
          </a:pPr>
          <a:r>
            <a:rPr lang="en-US" sz="1300" kern="1200" dirty="0"/>
            <a:t>Marijuana and alcohol are the most commonly used substance.</a:t>
          </a:r>
        </a:p>
      </dsp:txBody>
      <dsp:txXfrm>
        <a:off x="4233018" y="4334"/>
        <a:ext cx="2320077" cy="1392046"/>
      </dsp:txXfrm>
    </dsp:sp>
    <dsp:sp modelId="{61AA27DA-C75C-9146-A90E-BA847C904653}">
      <dsp:nvSpPr>
        <dsp:cNvPr id="0" name=""/>
        <dsp:cNvSpPr/>
      </dsp:nvSpPr>
      <dsp:spPr>
        <a:xfrm>
          <a:off x="3697600" y="2580302"/>
          <a:ext cx="503017" cy="91440"/>
        </a:xfrm>
        <a:custGeom>
          <a:avLst/>
          <a:gdLst/>
          <a:ahLst/>
          <a:cxnLst/>
          <a:rect l="0" t="0" r="0" b="0"/>
          <a:pathLst>
            <a:path>
              <a:moveTo>
                <a:pt x="0" y="45720"/>
              </a:moveTo>
              <a:lnTo>
                <a:pt x="503017" y="45720"/>
              </a:lnTo>
            </a:path>
          </a:pathLst>
        </a:custGeom>
        <a:noFill/>
        <a:ln w="6350" cap="flat" cmpd="sng" algn="ctr">
          <a:solidFill>
            <a:schemeClr val="accent2">
              <a:hueOff val="-4979090"/>
              <a:satOff val="26639"/>
              <a:lumOff val="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5769" y="2623353"/>
        <a:ext cx="26680" cy="5336"/>
      </dsp:txXfrm>
    </dsp:sp>
    <dsp:sp modelId="{C8D99BEB-3C50-0840-A722-010565D74F83}">
      <dsp:nvSpPr>
        <dsp:cNvPr id="0" name=""/>
        <dsp:cNvSpPr/>
      </dsp:nvSpPr>
      <dsp:spPr>
        <a:xfrm>
          <a:off x="1379322" y="1929998"/>
          <a:ext cx="2320077" cy="1392046"/>
        </a:xfrm>
        <a:prstGeom prst="rect">
          <a:avLst/>
        </a:prstGeom>
        <a:solidFill>
          <a:schemeClr val="accent2">
            <a:hueOff val="-3983272"/>
            <a:satOff val="21311"/>
            <a:lumOff val="157"/>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686" tIns="119333" rIns="113686" bIns="119333" numCol="1" spcCol="1270" anchor="ctr" anchorCtr="0">
          <a:noAutofit/>
        </a:bodyPr>
        <a:lstStyle/>
        <a:p>
          <a:pPr marL="0" lvl="0" indent="0" algn="ctr" defTabSz="577850">
            <a:lnSpc>
              <a:spcPct val="90000"/>
            </a:lnSpc>
            <a:spcBef>
              <a:spcPct val="0"/>
            </a:spcBef>
            <a:spcAft>
              <a:spcPct val="35000"/>
            </a:spcAft>
            <a:buNone/>
            <a:defRPr cap="all"/>
          </a:pPr>
          <a:r>
            <a:rPr lang="en-US" sz="1300" kern="1200"/>
            <a:t>Most substances of choice directly or indirectly target the reward center of the brain by flooding its circuits with dopamine.</a:t>
          </a:r>
        </a:p>
      </dsp:txBody>
      <dsp:txXfrm>
        <a:off x="1379322" y="1929998"/>
        <a:ext cx="2320077" cy="1392046"/>
      </dsp:txXfrm>
    </dsp:sp>
    <dsp:sp modelId="{71E0434E-67B9-6544-B8E2-BE4E4E8F8487}">
      <dsp:nvSpPr>
        <dsp:cNvPr id="0" name=""/>
        <dsp:cNvSpPr/>
      </dsp:nvSpPr>
      <dsp:spPr>
        <a:xfrm>
          <a:off x="2539361" y="3320245"/>
          <a:ext cx="2853695" cy="503017"/>
        </a:xfrm>
        <a:custGeom>
          <a:avLst/>
          <a:gdLst/>
          <a:ahLst/>
          <a:cxnLst/>
          <a:rect l="0" t="0" r="0" b="0"/>
          <a:pathLst>
            <a:path>
              <a:moveTo>
                <a:pt x="2853695" y="0"/>
              </a:moveTo>
              <a:lnTo>
                <a:pt x="2853695" y="268608"/>
              </a:lnTo>
              <a:lnTo>
                <a:pt x="0" y="268608"/>
              </a:lnTo>
              <a:lnTo>
                <a:pt x="0" y="503017"/>
              </a:lnTo>
            </a:path>
          </a:pathLst>
        </a:custGeom>
        <a:noFill/>
        <a:ln w="6350" cap="flat" cmpd="sng" algn="ctr">
          <a:solidFill>
            <a:schemeClr val="accent2">
              <a:hueOff val="-7468635"/>
              <a:satOff val="39959"/>
              <a:lumOff val="29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93630" y="3569086"/>
        <a:ext cx="145157" cy="5336"/>
      </dsp:txXfrm>
    </dsp:sp>
    <dsp:sp modelId="{B7F53CCE-1B77-6C48-A2A8-AC242BC7E06B}">
      <dsp:nvSpPr>
        <dsp:cNvPr id="0" name=""/>
        <dsp:cNvSpPr/>
      </dsp:nvSpPr>
      <dsp:spPr>
        <a:xfrm>
          <a:off x="4233018" y="1929998"/>
          <a:ext cx="2320077" cy="1392046"/>
        </a:xfrm>
        <a:prstGeom prst="rect">
          <a:avLst/>
        </a:prstGeom>
        <a:solidFill>
          <a:schemeClr val="accent2">
            <a:hueOff val="-5974908"/>
            <a:satOff val="31967"/>
            <a:lumOff val="235"/>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686" tIns="119333" rIns="113686" bIns="119333" numCol="1" spcCol="1270" anchor="ctr" anchorCtr="0">
          <a:noAutofit/>
        </a:bodyPr>
        <a:lstStyle/>
        <a:p>
          <a:pPr marL="0" lvl="0" indent="0" algn="ctr" defTabSz="577850">
            <a:lnSpc>
              <a:spcPct val="90000"/>
            </a:lnSpc>
            <a:spcBef>
              <a:spcPct val="0"/>
            </a:spcBef>
            <a:spcAft>
              <a:spcPct val="35000"/>
            </a:spcAft>
            <a:buNone/>
            <a:defRPr cap="all"/>
          </a:pPr>
          <a:r>
            <a:rPr lang="en-US" sz="1300" kern="1200"/>
            <a:t>In order for a psychoactive drug to have an effect, it must get to the brain; it must pass through the blood–brain barrier.</a:t>
          </a:r>
        </a:p>
      </dsp:txBody>
      <dsp:txXfrm>
        <a:off x="4233018" y="1929998"/>
        <a:ext cx="2320077" cy="1392046"/>
      </dsp:txXfrm>
    </dsp:sp>
    <dsp:sp modelId="{E7E4A52B-AF6F-9A41-9B92-2BEE1B6B11CB}">
      <dsp:nvSpPr>
        <dsp:cNvPr id="0" name=""/>
        <dsp:cNvSpPr/>
      </dsp:nvSpPr>
      <dsp:spPr>
        <a:xfrm>
          <a:off x="3697600" y="4505966"/>
          <a:ext cx="503017" cy="91440"/>
        </a:xfrm>
        <a:custGeom>
          <a:avLst/>
          <a:gdLst/>
          <a:ahLst/>
          <a:cxnLst/>
          <a:rect l="0" t="0" r="0" b="0"/>
          <a:pathLst>
            <a:path>
              <a:moveTo>
                <a:pt x="0" y="45720"/>
              </a:moveTo>
              <a:lnTo>
                <a:pt x="503017" y="45720"/>
              </a:lnTo>
            </a:path>
          </a:pathLst>
        </a:custGeom>
        <a:noFill/>
        <a:ln w="6350" cap="flat" cmpd="sng" algn="ctr">
          <a:solidFill>
            <a:schemeClr val="accent2">
              <a:hueOff val="-9958180"/>
              <a:satOff val="53278"/>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5769" y="4549018"/>
        <a:ext cx="26680" cy="5336"/>
      </dsp:txXfrm>
    </dsp:sp>
    <dsp:sp modelId="{BAEC31FB-6D38-8C4F-A366-0050845CCA77}">
      <dsp:nvSpPr>
        <dsp:cNvPr id="0" name=""/>
        <dsp:cNvSpPr/>
      </dsp:nvSpPr>
      <dsp:spPr>
        <a:xfrm>
          <a:off x="1379322" y="3855663"/>
          <a:ext cx="2320077" cy="1392046"/>
        </a:xfrm>
        <a:prstGeom prst="rect">
          <a:avLst/>
        </a:prstGeom>
        <a:solidFill>
          <a:schemeClr val="accent2">
            <a:hueOff val="-7966544"/>
            <a:satOff val="42622"/>
            <a:lumOff val="314"/>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686" tIns="119333" rIns="113686" bIns="119333" numCol="1" spcCol="1270" anchor="ctr" anchorCtr="0">
          <a:noAutofit/>
        </a:bodyPr>
        <a:lstStyle/>
        <a:p>
          <a:pPr marL="0" lvl="0" indent="0" algn="ctr" defTabSz="577850">
            <a:lnSpc>
              <a:spcPct val="90000"/>
            </a:lnSpc>
            <a:spcBef>
              <a:spcPct val="0"/>
            </a:spcBef>
            <a:spcAft>
              <a:spcPct val="35000"/>
            </a:spcAft>
            <a:buNone/>
            <a:defRPr cap="all"/>
          </a:pPr>
          <a:r>
            <a:rPr lang="en-US" sz="1300" kern="1200"/>
            <a:t>Overstimulation of the reward system produces the euphoria that abusers seek and results in continued use of the substance.</a:t>
          </a:r>
        </a:p>
      </dsp:txBody>
      <dsp:txXfrm>
        <a:off x="1379322" y="3855663"/>
        <a:ext cx="2320077" cy="1392046"/>
      </dsp:txXfrm>
    </dsp:sp>
    <dsp:sp modelId="{19569F51-71F6-8C4D-831D-61BC3246D0D3}">
      <dsp:nvSpPr>
        <dsp:cNvPr id="0" name=""/>
        <dsp:cNvSpPr/>
      </dsp:nvSpPr>
      <dsp:spPr>
        <a:xfrm>
          <a:off x="4233018" y="3855663"/>
          <a:ext cx="2320077" cy="1392046"/>
        </a:xfrm>
        <a:prstGeom prst="rect">
          <a:avLst/>
        </a:prstGeom>
        <a:solidFill>
          <a:schemeClr val="accent2">
            <a:hueOff val="-9958180"/>
            <a:satOff val="53278"/>
            <a:lumOff val="392"/>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686" tIns="119333" rIns="113686" bIns="119333" numCol="1" spcCol="1270" anchor="ctr" anchorCtr="0">
          <a:noAutofit/>
        </a:bodyPr>
        <a:lstStyle/>
        <a:p>
          <a:pPr marL="0" lvl="0" indent="0" algn="ctr" defTabSz="577850">
            <a:lnSpc>
              <a:spcPct val="90000"/>
            </a:lnSpc>
            <a:spcBef>
              <a:spcPct val="0"/>
            </a:spcBef>
            <a:spcAft>
              <a:spcPct val="35000"/>
            </a:spcAft>
            <a:buNone/>
            <a:defRPr cap="all"/>
          </a:pPr>
          <a:r>
            <a:rPr lang="en-US" sz="1300" kern="1200" dirty="0"/>
            <a:t>Psychoactive drugs: drugs that influence subjective experience and behavior by acting on the nervous system</a:t>
          </a:r>
        </a:p>
      </dsp:txBody>
      <dsp:txXfrm>
        <a:off x="4233018" y="3855663"/>
        <a:ext cx="2320077" cy="13920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3B35F-C323-B54C-9157-E7F40C922FA8}">
      <dsp:nvSpPr>
        <dsp:cNvPr id="0" name=""/>
        <dsp:cNvSpPr/>
      </dsp:nvSpPr>
      <dsp:spPr>
        <a:xfrm>
          <a:off x="3807" y="56193"/>
          <a:ext cx="6345935" cy="1180058"/>
        </a:xfrm>
        <a:prstGeom prst="roundRect">
          <a:avLst>
            <a:gd name="adj" fmla="val 10000"/>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Infection: Severe infection of the brain (Encephalitis) or of the membranes (Meningitis) can cause damage to brain cells and their ability to function and impairments may be temporary or permanent.</a:t>
          </a:r>
        </a:p>
      </dsp:txBody>
      <dsp:txXfrm>
        <a:off x="38370" y="90756"/>
        <a:ext cx="5072734" cy="1110932"/>
      </dsp:txXfrm>
    </dsp:sp>
    <dsp:sp modelId="{551172A3-1109-C141-A182-D4ADE472DA03}">
      <dsp:nvSpPr>
        <dsp:cNvPr id="0" name=""/>
        <dsp:cNvSpPr/>
      </dsp:nvSpPr>
      <dsp:spPr>
        <a:xfrm>
          <a:off x="531472" y="1310379"/>
          <a:ext cx="6345935" cy="1089660"/>
        </a:xfrm>
        <a:prstGeom prst="roundRect">
          <a:avLst>
            <a:gd name="adj" fmla="val 10000"/>
          </a:avLst>
        </a:prstGeom>
        <a:solidFill>
          <a:schemeClr val="accent2">
            <a:hueOff val="-3319393"/>
            <a:satOff val="17759"/>
            <a:lumOff val="131"/>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Tumor: A tumor will act much like a blood clot, as it compresses surrounding tissue causing malfunction.</a:t>
          </a:r>
        </a:p>
      </dsp:txBody>
      <dsp:txXfrm>
        <a:off x="563387" y="1342294"/>
        <a:ext cx="5042354" cy="1025830"/>
      </dsp:txXfrm>
    </dsp:sp>
    <dsp:sp modelId="{0E53FBAE-BB01-7741-87E0-90B66B00B8C8}">
      <dsp:nvSpPr>
        <dsp:cNvPr id="0" name=""/>
        <dsp:cNvSpPr/>
      </dsp:nvSpPr>
      <dsp:spPr>
        <a:xfrm>
          <a:off x="1055011" y="2598159"/>
          <a:ext cx="6345935" cy="1089660"/>
        </a:xfrm>
        <a:prstGeom prst="roundRect">
          <a:avLst>
            <a:gd name="adj" fmla="val 10000"/>
          </a:avLst>
        </a:prstGeom>
        <a:solidFill>
          <a:schemeClr val="accent2">
            <a:hueOff val="-6638787"/>
            <a:satOff val="35519"/>
            <a:lumOff val="261"/>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ABI occurs at the cellular level and is associated with damage to brain tissue.</a:t>
          </a:r>
        </a:p>
      </dsp:txBody>
      <dsp:txXfrm>
        <a:off x="1086926" y="2630074"/>
        <a:ext cx="5050286" cy="1025830"/>
      </dsp:txXfrm>
    </dsp:sp>
    <dsp:sp modelId="{CE4CACFB-8E19-3B41-8F9B-775B7206A486}">
      <dsp:nvSpPr>
        <dsp:cNvPr id="0" name=""/>
        <dsp:cNvSpPr/>
      </dsp:nvSpPr>
      <dsp:spPr>
        <a:xfrm>
          <a:off x="1586483" y="3885939"/>
          <a:ext cx="6345935" cy="1089660"/>
        </a:xfrm>
        <a:prstGeom prst="roundRect">
          <a:avLst>
            <a:gd name="adj" fmla="val 10000"/>
          </a:avLst>
        </a:prstGeom>
        <a:solidFill>
          <a:schemeClr val="accent2">
            <a:hueOff val="-9958180"/>
            <a:satOff val="53278"/>
            <a:lumOff val="392"/>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extent and effect of brain damage is determined by neuroimaging tests such as an MRI, CT scan and neuropsychological testing.</a:t>
          </a:r>
        </a:p>
      </dsp:txBody>
      <dsp:txXfrm>
        <a:off x="1618398" y="3917854"/>
        <a:ext cx="5042354" cy="1025830"/>
      </dsp:txXfrm>
    </dsp:sp>
    <dsp:sp modelId="{9D128B4B-0C2B-B74B-92B0-AC94D7F22561}">
      <dsp:nvSpPr>
        <dsp:cNvPr id="0" name=""/>
        <dsp:cNvSpPr/>
      </dsp:nvSpPr>
      <dsp:spPr>
        <a:xfrm>
          <a:off x="5637656" y="857180"/>
          <a:ext cx="708279" cy="70827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797019" y="857180"/>
        <a:ext cx="389553" cy="532980"/>
      </dsp:txXfrm>
    </dsp:sp>
    <dsp:sp modelId="{202502C2-C8D7-514E-819F-4C1D677FA09C}">
      <dsp:nvSpPr>
        <dsp:cNvPr id="0" name=""/>
        <dsp:cNvSpPr/>
      </dsp:nvSpPr>
      <dsp:spPr>
        <a:xfrm>
          <a:off x="6169128" y="2144960"/>
          <a:ext cx="708279" cy="708279"/>
        </a:xfrm>
        <a:prstGeom prst="downArrow">
          <a:avLst>
            <a:gd name="adj1" fmla="val 55000"/>
            <a:gd name="adj2" fmla="val 45000"/>
          </a:avLst>
        </a:prstGeom>
        <a:solidFill>
          <a:schemeClr val="accent2">
            <a:tint val="40000"/>
            <a:alpha val="90000"/>
            <a:hueOff val="-5641993"/>
            <a:satOff val="28863"/>
            <a:lumOff val="1932"/>
            <a:alphaOff val="0"/>
          </a:schemeClr>
        </a:solidFill>
        <a:ln w="12700" cap="flat" cmpd="sng" algn="ctr">
          <a:solidFill>
            <a:schemeClr val="accent2">
              <a:tint val="40000"/>
              <a:alpha val="90000"/>
              <a:hueOff val="-5641993"/>
              <a:satOff val="28863"/>
              <a:lumOff val="19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328491" y="2144960"/>
        <a:ext cx="389553" cy="532980"/>
      </dsp:txXfrm>
    </dsp:sp>
    <dsp:sp modelId="{65898EE6-BF45-6546-8A1A-538946779011}">
      <dsp:nvSpPr>
        <dsp:cNvPr id="0" name=""/>
        <dsp:cNvSpPr/>
      </dsp:nvSpPr>
      <dsp:spPr>
        <a:xfrm>
          <a:off x="6692667" y="3432740"/>
          <a:ext cx="708279" cy="708279"/>
        </a:xfrm>
        <a:prstGeom prst="downArrow">
          <a:avLst>
            <a:gd name="adj1" fmla="val 55000"/>
            <a:gd name="adj2" fmla="val 45000"/>
          </a:avLst>
        </a:prstGeom>
        <a:solidFill>
          <a:schemeClr val="accent2">
            <a:tint val="40000"/>
            <a:alpha val="90000"/>
            <a:hueOff val="-11283985"/>
            <a:satOff val="57725"/>
            <a:lumOff val="3864"/>
            <a:alphaOff val="0"/>
          </a:schemeClr>
        </a:solidFill>
        <a:ln w="12700" cap="flat" cmpd="sng" algn="ctr">
          <a:solidFill>
            <a:schemeClr val="accent2">
              <a:tint val="40000"/>
              <a:alpha val="90000"/>
              <a:hueOff val="-11283985"/>
              <a:satOff val="57725"/>
              <a:lumOff val="3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852030" y="3432740"/>
        <a:ext cx="389553" cy="5329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EA8AA-7C4E-CB4E-B9CC-33ACDE7681E4}">
      <dsp:nvSpPr>
        <dsp:cNvPr id="0" name=""/>
        <dsp:cNvSpPr/>
      </dsp:nvSpPr>
      <dsp:spPr>
        <a:xfrm>
          <a:off x="0" y="108421"/>
          <a:ext cx="7932419" cy="1158300"/>
        </a:xfrm>
        <a:prstGeom prst="round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Causes of ABI:</a:t>
          </a:r>
        </a:p>
      </dsp:txBody>
      <dsp:txXfrm>
        <a:off x="56544" y="164965"/>
        <a:ext cx="7819331" cy="1045212"/>
      </dsp:txXfrm>
    </dsp:sp>
    <dsp:sp modelId="{0529BBF3-CCAE-3846-9546-52D667B08D5A}">
      <dsp:nvSpPr>
        <dsp:cNvPr id="0" name=""/>
        <dsp:cNvSpPr/>
      </dsp:nvSpPr>
      <dsp:spPr>
        <a:xfrm>
          <a:off x="0" y="1330081"/>
          <a:ext cx="7932419" cy="1158300"/>
        </a:xfrm>
        <a:prstGeom prst="roundRect">
          <a:avLst/>
        </a:prstGeom>
        <a:solidFill>
          <a:schemeClr val="accent2">
            <a:hueOff val="-3319393"/>
            <a:satOff val="17759"/>
            <a:lumOff val="131"/>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Aneurysm:  a bulging, weak area in the wall of an artery that supplies blood to the brain;  </a:t>
          </a:r>
          <a:r>
            <a:rPr lang="en-US" sz="2200" b="1" kern="1200"/>
            <a:t>aneurysm</a:t>
          </a:r>
          <a:r>
            <a:rPr lang="en-US" sz="2200" kern="1200"/>
            <a:t> ruptures, releasing blood into the skull and causing a stroke.</a:t>
          </a:r>
        </a:p>
      </dsp:txBody>
      <dsp:txXfrm>
        <a:off x="56544" y="1386625"/>
        <a:ext cx="7819331" cy="1045212"/>
      </dsp:txXfrm>
    </dsp:sp>
    <dsp:sp modelId="{42D7E375-7C12-314E-9198-AB62BCA8237D}">
      <dsp:nvSpPr>
        <dsp:cNvPr id="0" name=""/>
        <dsp:cNvSpPr/>
      </dsp:nvSpPr>
      <dsp:spPr>
        <a:xfrm>
          <a:off x="0" y="2551741"/>
          <a:ext cx="7932419" cy="1158300"/>
        </a:xfrm>
        <a:prstGeom prst="roundRect">
          <a:avLst/>
        </a:prstGeom>
        <a:solidFill>
          <a:schemeClr val="accent2">
            <a:hueOff val="-6638787"/>
            <a:satOff val="35519"/>
            <a:lumOff val="261"/>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Exposure to toxic substances</a:t>
          </a:r>
        </a:p>
      </dsp:txBody>
      <dsp:txXfrm>
        <a:off x="56544" y="2608285"/>
        <a:ext cx="7819331" cy="1045212"/>
      </dsp:txXfrm>
    </dsp:sp>
    <dsp:sp modelId="{F8BD080F-9C3C-0240-9179-687FB0AE4933}">
      <dsp:nvSpPr>
        <dsp:cNvPr id="0" name=""/>
        <dsp:cNvSpPr/>
      </dsp:nvSpPr>
      <dsp:spPr>
        <a:xfrm>
          <a:off x="0" y="3773402"/>
          <a:ext cx="7932419" cy="1158300"/>
        </a:xfrm>
        <a:prstGeom prst="roundRect">
          <a:avLst/>
        </a:prstGeom>
        <a:solidFill>
          <a:schemeClr val="accent2">
            <a:hueOff val="-9958180"/>
            <a:satOff val="53278"/>
            <a:lumOff val="392"/>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Excessive/prolonged use of Illegal substances</a:t>
          </a:r>
        </a:p>
      </dsp:txBody>
      <dsp:txXfrm>
        <a:off x="56544" y="3829946"/>
        <a:ext cx="7819331" cy="1045212"/>
      </dsp:txXfrm>
    </dsp:sp>
    <dsp:sp modelId="{9AEA554B-F418-1A4C-8034-858787F82D10}">
      <dsp:nvSpPr>
        <dsp:cNvPr id="0" name=""/>
        <dsp:cNvSpPr/>
      </dsp:nvSpPr>
      <dsp:spPr>
        <a:xfrm>
          <a:off x="0" y="4931702"/>
          <a:ext cx="793241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8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Brain cells need oxygen and glucose to survive otherwise they die</a:t>
          </a:r>
        </a:p>
      </dsp:txBody>
      <dsp:txXfrm>
        <a:off x="0" y="4931702"/>
        <a:ext cx="7932419" cy="3643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08D9E-51F3-4611-B166-BE22F922A674}">
      <dsp:nvSpPr>
        <dsp:cNvPr id="0" name=""/>
        <dsp:cNvSpPr/>
      </dsp:nvSpPr>
      <dsp:spPr>
        <a:xfrm>
          <a:off x="0" y="0"/>
          <a:ext cx="7932419" cy="14496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6BA0BE-DBF9-46F3-AA96-9AC70DE10170}">
      <dsp:nvSpPr>
        <dsp:cNvPr id="0" name=""/>
        <dsp:cNvSpPr/>
      </dsp:nvSpPr>
      <dsp:spPr>
        <a:xfrm>
          <a:off x="438531" y="326451"/>
          <a:ext cx="797329" cy="7973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84C7C8-8E32-4FF9-95D1-81129845E9BD}">
      <dsp:nvSpPr>
        <dsp:cNvPr id="0" name=""/>
        <dsp:cNvSpPr/>
      </dsp:nvSpPr>
      <dsp:spPr>
        <a:xfrm>
          <a:off x="1674392" y="270"/>
          <a:ext cx="6258026" cy="144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26" tIns="153426" rIns="153426" bIns="153426" numCol="1" spcCol="1270" anchor="ctr" anchorCtr="0">
          <a:noAutofit/>
        </a:bodyPr>
        <a:lstStyle/>
        <a:p>
          <a:pPr marL="0" lvl="0" indent="0" algn="l" defTabSz="844550">
            <a:lnSpc>
              <a:spcPct val="90000"/>
            </a:lnSpc>
            <a:spcBef>
              <a:spcPct val="0"/>
            </a:spcBef>
            <a:spcAft>
              <a:spcPct val="35000"/>
            </a:spcAft>
            <a:buNone/>
          </a:pPr>
          <a:r>
            <a:rPr lang="en-US" sz="1900" kern="1200" dirty="0"/>
            <a:t>How do Illicit Drugs Work in the Brain?</a:t>
          </a:r>
          <a:br>
            <a:rPr lang="en-US" sz="1900" kern="1200" dirty="0"/>
          </a:br>
          <a:endParaRPr lang="en-US" sz="1900" kern="1200" dirty="0"/>
        </a:p>
      </dsp:txBody>
      <dsp:txXfrm>
        <a:off x="1674392" y="270"/>
        <a:ext cx="6258026" cy="1449690"/>
      </dsp:txXfrm>
    </dsp:sp>
    <dsp:sp modelId="{473B2D63-3F1A-43E1-8914-020C6E9D6428}">
      <dsp:nvSpPr>
        <dsp:cNvPr id="0" name=""/>
        <dsp:cNvSpPr/>
      </dsp:nvSpPr>
      <dsp:spPr>
        <a:xfrm>
          <a:off x="0" y="3191111"/>
          <a:ext cx="7932419" cy="14496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207914-5746-48AA-A56B-A160EF930B0B}">
      <dsp:nvSpPr>
        <dsp:cNvPr id="0" name=""/>
        <dsp:cNvSpPr/>
      </dsp:nvSpPr>
      <dsp:spPr>
        <a:xfrm>
          <a:off x="438531" y="3517291"/>
          <a:ext cx="797329" cy="7973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E299C7-E977-4257-BA5E-B03CFEFE0313}">
      <dsp:nvSpPr>
        <dsp:cNvPr id="0" name=""/>
        <dsp:cNvSpPr/>
      </dsp:nvSpPr>
      <dsp:spPr>
        <a:xfrm>
          <a:off x="2153694" y="1812383"/>
          <a:ext cx="5299422" cy="420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26" tIns="153426" rIns="153426" bIns="153426"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Drugs affect the brain by interfering with how neurons send, receive and process information.</a:t>
          </a:r>
          <a:br>
            <a:rPr lang="en-US" sz="1900" kern="1200" dirty="0">
              <a:solidFill>
                <a:schemeClr val="tx1"/>
              </a:solidFill>
            </a:rPr>
          </a:br>
          <a:br>
            <a:rPr lang="en-US" sz="1900" kern="1200" dirty="0">
              <a:solidFill>
                <a:schemeClr val="tx1"/>
              </a:solidFill>
            </a:rPr>
          </a:br>
          <a:r>
            <a:rPr lang="en-US" sz="1900" kern="1200" dirty="0">
              <a:solidFill>
                <a:schemeClr val="tx1"/>
              </a:solidFill>
            </a:rPr>
            <a:t>Marijuana and heroin activate neurons because their structure mimics a natural transmitter.</a:t>
          </a:r>
          <a:br>
            <a:rPr lang="en-US" sz="1900" kern="1200" dirty="0">
              <a:solidFill>
                <a:schemeClr val="tx1"/>
              </a:solidFill>
            </a:rPr>
          </a:br>
          <a:br>
            <a:rPr lang="en-US" sz="1900" kern="1200" dirty="0">
              <a:solidFill>
                <a:schemeClr val="tx1"/>
              </a:solidFill>
            </a:rPr>
          </a:br>
          <a:r>
            <a:rPr lang="en-US" sz="1900" kern="1200" dirty="0">
              <a:solidFill>
                <a:schemeClr val="tx1"/>
              </a:solidFill>
            </a:rPr>
            <a:t>This similarity fools the receptors and allows drugs to attach and activate neurons.</a:t>
          </a:r>
          <a:br>
            <a:rPr lang="en-US" sz="1900" kern="1200" dirty="0">
              <a:solidFill>
                <a:schemeClr val="tx1"/>
              </a:solidFill>
            </a:rPr>
          </a:br>
          <a:br>
            <a:rPr lang="en-US" sz="1900" kern="1200" dirty="0">
              <a:solidFill>
                <a:schemeClr val="tx1"/>
              </a:solidFill>
            </a:rPr>
          </a:br>
          <a:r>
            <a:rPr lang="en-US" sz="1900" kern="1200" dirty="0">
              <a:solidFill>
                <a:schemeClr val="tx1"/>
              </a:solidFill>
            </a:rPr>
            <a:t>These drugs mimic the brain’s own chemicals but they don’t activate neurons like a natural neurotransmitter and they lead to abnormal messages being transmitted.</a:t>
          </a:r>
        </a:p>
      </dsp:txBody>
      <dsp:txXfrm>
        <a:off x="2153694" y="1812383"/>
        <a:ext cx="5299422" cy="42071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F4CE-CCAC-5A46-B6F0-D10DC8092B09}">
      <dsp:nvSpPr>
        <dsp:cNvPr id="0" name=""/>
        <dsp:cNvSpPr/>
      </dsp:nvSpPr>
      <dsp:spPr>
        <a:xfrm>
          <a:off x="0" y="169541"/>
          <a:ext cx="7696200" cy="6563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 depressant is a substance that slows down the cental nervous system; reduces feelings of tension and anxiety; slows movement and impairs cognitive processes.</a:t>
          </a:r>
        </a:p>
      </dsp:txBody>
      <dsp:txXfrm>
        <a:off x="32041" y="201582"/>
        <a:ext cx="7632118" cy="592288"/>
      </dsp:txXfrm>
    </dsp:sp>
    <dsp:sp modelId="{DFB04099-728F-9843-B6FE-0A966784474D}">
      <dsp:nvSpPr>
        <dsp:cNvPr id="0" name=""/>
        <dsp:cNvSpPr/>
      </dsp:nvSpPr>
      <dsp:spPr>
        <a:xfrm>
          <a:off x="0" y="841268"/>
          <a:ext cx="7696200" cy="656370"/>
        </a:xfrm>
        <a:prstGeom prst="roundRect">
          <a:avLst/>
        </a:prstGeom>
        <a:solidFill>
          <a:schemeClr val="accent5">
            <a:hueOff val="-313785"/>
            <a:satOff val="-4168"/>
            <a:lumOff val="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 high doses it can arrest vital functions and cause death</a:t>
          </a:r>
        </a:p>
      </dsp:txBody>
      <dsp:txXfrm>
        <a:off x="32041" y="873309"/>
        <a:ext cx="7632118" cy="592288"/>
      </dsp:txXfrm>
    </dsp:sp>
    <dsp:sp modelId="{C0668DBA-F490-0D40-82EA-D1B6B08C0F43}">
      <dsp:nvSpPr>
        <dsp:cNvPr id="0" name=""/>
        <dsp:cNvSpPr/>
      </dsp:nvSpPr>
      <dsp:spPr>
        <a:xfrm>
          <a:off x="0" y="1546598"/>
          <a:ext cx="7696200" cy="656370"/>
        </a:xfrm>
        <a:prstGeom prst="roundRect">
          <a:avLst/>
        </a:prstGeom>
        <a:solidFill>
          <a:schemeClr val="accent5">
            <a:hueOff val="-627571"/>
            <a:satOff val="-8336"/>
            <a:lumOff val="13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Alcohol is a depressant that causes depression of central nervous system activity</a:t>
          </a:r>
        </a:p>
      </dsp:txBody>
      <dsp:txXfrm>
        <a:off x="32041" y="1578639"/>
        <a:ext cx="7632118" cy="592288"/>
      </dsp:txXfrm>
    </dsp:sp>
    <dsp:sp modelId="{2F19C7E7-9299-DD4D-95AE-843BF059BF91}">
      <dsp:nvSpPr>
        <dsp:cNvPr id="0" name=""/>
        <dsp:cNvSpPr/>
      </dsp:nvSpPr>
      <dsp:spPr>
        <a:xfrm>
          <a:off x="0" y="2251928"/>
          <a:ext cx="7696200" cy="656370"/>
        </a:xfrm>
        <a:prstGeom prst="roundRect">
          <a:avLst/>
        </a:prstGeom>
        <a:solidFill>
          <a:schemeClr val="accent5">
            <a:hueOff val="-941356"/>
            <a:satOff val="-12503"/>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Includes alcohol, benzodiazepines, barbiturates, and inhalants</a:t>
          </a:r>
        </a:p>
      </dsp:txBody>
      <dsp:txXfrm>
        <a:off x="32041" y="2283969"/>
        <a:ext cx="7632118" cy="592288"/>
      </dsp:txXfrm>
    </dsp:sp>
    <dsp:sp modelId="{6D1FE6B2-6C7B-134C-AFCD-5B6E58E76406}">
      <dsp:nvSpPr>
        <dsp:cNvPr id="0" name=""/>
        <dsp:cNvSpPr/>
      </dsp:nvSpPr>
      <dsp:spPr>
        <a:xfrm>
          <a:off x="0" y="2957258"/>
          <a:ext cx="7696200" cy="656370"/>
        </a:xfrm>
        <a:prstGeom prst="roundRect">
          <a:avLst/>
        </a:prstGeom>
        <a:solidFill>
          <a:schemeClr val="accent5">
            <a:hueOff val="-1255141"/>
            <a:satOff val="-16671"/>
            <a:lumOff val="2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Depressants slow the activity of the central nervous system</a:t>
          </a:r>
        </a:p>
      </dsp:txBody>
      <dsp:txXfrm>
        <a:off x="32041" y="2989299"/>
        <a:ext cx="7632118" cy="592288"/>
      </dsp:txXfrm>
    </dsp:sp>
    <dsp:sp modelId="{2F445A29-EEEC-B44B-B76E-3B33DC993F27}">
      <dsp:nvSpPr>
        <dsp:cNvPr id="0" name=""/>
        <dsp:cNvSpPr/>
      </dsp:nvSpPr>
      <dsp:spPr>
        <a:xfrm>
          <a:off x="0" y="3662588"/>
          <a:ext cx="7696200" cy="656370"/>
        </a:xfrm>
        <a:prstGeom prst="roundRect">
          <a:avLst/>
        </a:prstGeom>
        <a:solidFill>
          <a:schemeClr val="accent5">
            <a:hueOff val="-1568927"/>
            <a:satOff val="-20839"/>
            <a:lumOff val="3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Depressants cause the neurons to fire more slowly</a:t>
          </a:r>
        </a:p>
      </dsp:txBody>
      <dsp:txXfrm>
        <a:off x="32041" y="3694629"/>
        <a:ext cx="7632118" cy="592288"/>
      </dsp:txXfrm>
    </dsp:sp>
    <dsp:sp modelId="{6911712E-1624-0140-A25B-C3D8D7558949}">
      <dsp:nvSpPr>
        <dsp:cNvPr id="0" name=""/>
        <dsp:cNvSpPr/>
      </dsp:nvSpPr>
      <dsp:spPr>
        <a:xfrm>
          <a:off x="0" y="4367918"/>
          <a:ext cx="7696200" cy="772993"/>
        </a:xfrm>
        <a:prstGeom prst="roundRect">
          <a:avLst/>
        </a:prstGeom>
        <a:solidFill>
          <a:schemeClr val="accent5">
            <a:hueOff val="-1882712"/>
            <a:satOff val="-25007"/>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In moderate doses, they make people relaxed and somewhat sleepy, reduce concentration, and impair thinking and motor skills. </a:t>
          </a:r>
        </a:p>
      </dsp:txBody>
      <dsp:txXfrm>
        <a:off x="37734" y="4405652"/>
        <a:ext cx="7620732" cy="6975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B8FAB-638B-4724-81EF-32E66C991193}">
      <dsp:nvSpPr>
        <dsp:cNvPr id="0" name=""/>
        <dsp:cNvSpPr/>
      </dsp:nvSpPr>
      <dsp:spPr>
        <a:xfrm>
          <a:off x="0" y="644"/>
          <a:ext cx="6172199" cy="15073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6588DB-80EC-4CCC-81D4-853F4DCEE759}">
      <dsp:nvSpPr>
        <dsp:cNvPr id="0" name=""/>
        <dsp:cNvSpPr/>
      </dsp:nvSpPr>
      <dsp:spPr>
        <a:xfrm>
          <a:off x="455959" y="339787"/>
          <a:ext cx="829016" cy="8290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F1FD71-3951-4031-BAA1-2D78E5FBF5C2}">
      <dsp:nvSpPr>
        <dsp:cNvPr id="0" name=""/>
        <dsp:cNvSpPr/>
      </dsp:nvSpPr>
      <dsp:spPr>
        <a:xfrm>
          <a:off x="1740935" y="644"/>
          <a:ext cx="2777490"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1111250">
            <a:lnSpc>
              <a:spcPct val="90000"/>
            </a:lnSpc>
            <a:spcBef>
              <a:spcPct val="0"/>
            </a:spcBef>
            <a:spcAft>
              <a:spcPct val="35000"/>
            </a:spcAft>
            <a:buNone/>
          </a:pPr>
          <a:r>
            <a:rPr lang="en-US" sz="2500" kern="1200"/>
            <a:t>Early</a:t>
          </a:r>
        </a:p>
      </dsp:txBody>
      <dsp:txXfrm>
        <a:off x="1740935" y="644"/>
        <a:ext cx="2777490" cy="1507303"/>
      </dsp:txXfrm>
    </dsp:sp>
    <dsp:sp modelId="{2A3D58ED-FEEC-4C3F-8CC0-318FC90A0338}">
      <dsp:nvSpPr>
        <dsp:cNvPr id="0" name=""/>
        <dsp:cNvSpPr/>
      </dsp:nvSpPr>
      <dsp:spPr>
        <a:xfrm>
          <a:off x="4518425" y="644"/>
          <a:ext cx="1653774"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488950">
            <a:lnSpc>
              <a:spcPct val="90000"/>
            </a:lnSpc>
            <a:spcBef>
              <a:spcPct val="0"/>
            </a:spcBef>
            <a:spcAft>
              <a:spcPct val="35000"/>
            </a:spcAft>
            <a:buNone/>
          </a:pPr>
          <a:r>
            <a:rPr lang="en-US" sz="1100" kern="1200"/>
            <a:t>Anxiety, irritability, tremors, insomnia, nausea, tachycardia (increased heart rate) HTN, hyperthermia (elevated body temp), hyperactive reflexes </a:t>
          </a:r>
        </a:p>
      </dsp:txBody>
      <dsp:txXfrm>
        <a:off x="4518425" y="644"/>
        <a:ext cx="1653774" cy="1507303"/>
      </dsp:txXfrm>
    </dsp:sp>
    <dsp:sp modelId="{3A0D3B14-53E7-4B29-9674-3866CA58AF00}">
      <dsp:nvSpPr>
        <dsp:cNvPr id="0" name=""/>
        <dsp:cNvSpPr/>
      </dsp:nvSpPr>
      <dsp:spPr>
        <a:xfrm>
          <a:off x="0" y="1884773"/>
          <a:ext cx="6172199" cy="15073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1C256-7EF5-4132-A22D-07B7A310672F}">
      <dsp:nvSpPr>
        <dsp:cNvPr id="0" name=""/>
        <dsp:cNvSpPr/>
      </dsp:nvSpPr>
      <dsp:spPr>
        <a:xfrm>
          <a:off x="455959" y="2223916"/>
          <a:ext cx="829016" cy="8290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9D0D71-3A80-4738-A75E-039E1592E9F1}">
      <dsp:nvSpPr>
        <dsp:cNvPr id="0" name=""/>
        <dsp:cNvSpPr/>
      </dsp:nvSpPr>
      <dsp:spPr>
        <a:xfrm>
          <a:off x="1740935" y="1884773"/>
          <a:ext cx="2777490"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1111250">
            <a:lnSpc>
              <a:spcPct val="90000"/>
            </a:lnSpc>
            <a:spcBef>
              <a:spcPct val="0"/>
            </a:spcBef>
            <a:spcAft>
              <a:spcPct val="35000"/>
            </a:spcAft>
            <a:buNone/>
          </a:pPr>
          <a:r>
            <a:rPr lang="en-US" sz="2500" kern="1200"/>
            <a:t>Seizures</a:t>
          </a:r>
        </a:p>
      </dsp:txBody>
      <dsp:txXfrm>
        <a:off x="1740935" y="1884773"/>
        <a:ext cx="2777490" cy="1507303"/>
      </dsp:txXfrm>
    </dsp:sp>
    <dsp:sp modelId="{70D3BB90-7BB6-4E83-AB80-5C088D3B5E15}">
      <dsp:nvSpPr>
        <dsp:cNvPr id="0" name=""/>
        <dsp:cNvSpPr/>
      </dsp:nvSpPr>
      <dsp:spPr>
        <a:xfrm>
          <a:off x="4518425" y="1884773"/>
          <a:ext cx="1653774"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488950">
            <a:lnSpc>
              <a:spcPct val="90000"/>
            </a:lnSpc>
            <a:spcBef>
              <a:spcPct val="0"/>
            </a:spcBef>
            <a:spcAft>
              <a:spcPct val="35000"/>
            </a:spcAft>
            <a:buNone/>
          </a:pPr>
          <a:r>
            <a:rPr lang="en-US" sz="1100" kern="1200"/>
            <a:t>Generally seen 24-48 hours </a:t>
          </a:r>
        </a:p>
        <a:p>
          <a:pPr marL="0" lvl="0" indent="0" algn="l" defTabSz="488950">
            <a:lnSpc>
              <a:spcPct val="90000"/>
            </a:lnSpc>
            <a:spcBef>
              <a:spcPct val="0"/>
            </a:spcBef>
            <a:spcAft>
              <a:spcPct val="35000"/>
            </a:spcAft>
            <a:buNone/>
          </a:pPr>
          <a:r>
            <a:rPr lang="en-US" sz="1100" kern="1200"/>
            <a:t>Most often Grand  Mal: Tonic and Clonic   </a:t>
          </a:r>
        </a:p>
      </dsp:txBody>
      <dsp:txXfrm>
        <a:off x="4518425" y="1884773"/>
        <a:ext cx="1653774" cy="1507303"/>
      </dsp:txXfrm>
    </dsp:sp>
    <dsp:sp modelId="{11642447-724E-4AC8-8A31-9C9234539FE1}">
      <dsp:nvSpPr>
        <dsp:cNvPr id="0" name=""/>
        <dsp:cNvSpPr/>
      </dsp:nvSpPr>
      <dsp:spPr>
        <a:xfrm>
          <a:off x="0" y="3768902"/>
          <a:ext cx="6172199" cy="15073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5E250-2E61-4464-862F-734099A28370}">
      <dsp:nvSpPr>
        <dsp:cNvPr id="0" name=""/>
        <dsp:cNvSpPr/>
      </dsp:nvSpPr>
      <dsp:spPr>
        <a:xfrm>
          <a:off x="455959" y="4108045"/>
          <a:ext cx="829016" cy="8290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BFD44B-4905-4881-8CE5-D23605DE07D4}">
      <dsp:nvSpPr>
        <dsp:cNvPr id="0" name=""/>
        <dsp:cNvSpPr/>
      </dsp:nvSpPr>
      <dsp:spPr>
        <a:xfrm>
          <a:off x="1740935" y="3768902"/>
          <a:ext cx="2777490"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1111250">
            <a:lnSpc>
              <a:spcPct val="90000"/>
            </a:lnSpc>
            <a:spcBef>
              <a:spcPct val="0"/>
            </a:spcBef>
            <a:spcAft>
              <a:spcPct val="35000"/>
            </a:spcAft>
            <a:buNone/>
          </a:pPr>
          <a:r>
            <a:rPr lang="en-US" sz="2500" kern="1200"/>
            <a:t>Withdrawal Delirium (DTs) </a:t>
          </a:r>
        </a:p>
      </dsp:txBody>
      <dsp:txXfrm>
        <a:off x="1740935" y="3768902"/>
        <a:ext cx="2777490" cy="1507303"/>
      </dsp:txXfrm>
    </dsp:sp>
    <dsp:sp modelId="{7B4C0CBB-E329-437B-87BB-C0D0263602D2}">
      <dsp:nvSpPr>
        <dsp:cNvPr id="0" name=""/>
        <dsp:cNvSpPr/>
      </dsp:nvSpPr>
      <dsp:spPr>
        <a:xfrm>
          <a:off x="4518425" y="3768902"/>
          <a:ext cx="1653774"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488950">
            <a:lnSpc>
              <a:spcPct val="90000"/>
            </a:lnSpc>
            <a:spcBef>
              <a:spcPct val="0"/>
            </a:spcBef>
            <a:spcAft>
              <a:spcPct val="35000"/>
            </a:spcAft>
            <a:buNone/>
          </a:pPr>
          <a:r>
            <a:rPr lang="en-US" sz="1100" kern="1200" dirty="0"/>
            <a:t>Generally between 48-72 hours</a:t>
          </a:r>
          <a:endParaRPr lang="en-US" sz="1000" kern="1200" dirty="0"/>
        </a:p>
        <a:p>
          <a:pPr marL="0" lvl="0" indent="0" algn="l" defTabSz="444500">
            <a:lnSpc>
              <a:spcPct val="90000"/>
            </a:lnSpc>
            <a:spcBef>
              <a:spcPct val="0"/>
            </a:spcBef>
            <a:spcAft>
              <a:spcPct val="35000"/>
            </a:spcAft>
            <a:buNone/>
          </a:pPr>
          <a:r>
            <a:rPr lang="en-US" sz="1000" kern="1200" dirty="0"/>
            <a:t>Altered mental status, hallucinations, marked autonomic instability (dizziness, fainting)</a:t>
          </a:r>
        </a:p>
        <a:p>
          <a:pPr marL="0" lvl="0" indent="0" algn="l" defTabSz="444500">
            <a:lnSpc>
              <a:spcPct val="90000"/>
            </a:lnSpc>
            <a:spcBef>
              <a:spcPct val="0"/>
            </a:spcBef>
            <a:spcAft>
              <a:spcPct val="35000"/>
            </a:spcAft>
            <a:buNone/>
          </a:pPr>
          <a:r>
            <a:rPr lang="en-US" sz="1000" kern="1200" dirty="0"/>
            <a:t>Can be life-threatening </a:t>
          </a:r>
        </a:p>
      </dsp:txBody>
      <dsp:txXfrm>
        <a:off x="4518425" y="3768902"/>
        <a:ext cx="1653774" cy="15073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8EB80-A8A3-4787-ACA5-9C7D224AD849}">
      <dsp:nvSpPr>
        <dsp:cNvPr id="0" name=""/>
        <dsp:cNvSpPr/>
      </dsp:nvSpPr>
      <dsp:spPr>
        <a:xfrm>
          <a:off x="0" y="4114"/>
          <a:ext cx="6147196" cy="11258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7287A-DDEA-4901-8E88-8B9DA9DDC951}">
      <dsp:nvSpPr>
        <dsp:cNvPr id="0" name=""/>
        <dsp:cNvSpPr/>
      </dsp:nvSpPr>
      <dsp:spPr>
        <a:xfrm>
          <a:off x="340576" y="257435"/>
          <a:ext cx="619230" cy="619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36BDA9-E8CA-4C72-8A4A-181A4E238523}">
      <dsp:nvSpPr>
        <dsp:cNvPr id="0" name=""/>
        <dsp:cNvSpPr/>
      </dsp:nvSpPr>
      <dsp:spPr>
        <a:xfrm>
          <a:off x="1300384" y="4114"/>
          <a:ext cx="4845541" cy="112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155" tIns="119155" rIns="119155" bIns="119155" numCol="1" spcCol="1270" anchor="ctr" anchorCtr="0">
          <a:noAutofit/>
        </a:bodyPr>
        <a:lstStyle/>
        <a:p>
          <a:pPr marL="0" lvl="0" indent="0" algn="l" defTabSz="711200">
            <a:lnSpc>
              <a:spcPct val="90000"/>
            </a:lnSpc>
            <a:spcBef>
              <a:spcPct val="0"/>
            </a:spcBef>
            <a:spcAft>
              <a:spcPct val="35000"/>
            </a:spcAft>
            <a:buNone/>
          </a:pPr>
          <a:r>
            <a:rPr lang="en-US" sz="1600" kern="1200"/>
            <a:t>This class of drug includes both natural (opium, heroin, morphine, codeine) and synthetic (methadone) compounds and is known collectively as “narcotics”</a:t>
          </a:r>
        </a:p>
      </dsp:txBody>
      <dsp:txXfrm>
        <a:off x="1300384" y="4114"/>
        <a:ext cx="4845541" cy="1125873"/>
      </dsp:txXfrm>
    </dsp:sp>
    <dsp:sp modelId="{D066E0CE-6617-4447-8CF9-2AA89184025A}">
      <dsp:nvSpPr>
        <dsp:cNvPr id="0" name=""/>
        <dsp:cNvSpPr/>
      </dsp:nvSpPr>
      <dsp:spPr>
        <a:xfrm>
          <a:off x="0" y="1411456"/>
          <a:ext cx="6147196" cy="11258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71E217-89E1-4ED4-82CD-FFC012D59665}">
      <dsp:nvSpPr>
        <dsp:cNvPr id="0" name=""/>
        <dsp:cNvSpPr/>
      </dsp:nvSpPr>
      <dsp:spPr>
        <a:xfrm>
          <a:off x="340576" y="1664777"/>
          <a:ext cx="619230" cy="619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78EF75-94A2-4848-B61A-06BF6F07121C}">
      <dsp:nvSpPr>
        <dsp:cNvPr id="0" name=""/>
        <dsp:cNvSpPr/>
      </dsp:nvSpPr>
      <dsp:spPr>
        <a:xfrm>
          <a:off x="1300384" y="1411456"/>
          <a:ext cx="4845541" cy="112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155" tIns="119155" rIns="119155" bIns="119155" numCol="1" spcCol="1270" anchor="ctr" anchorCtr="0">
          <a:noAutofit/>
        </a:bodyPr>
        <a:lstStyle/>
        <a:p>
          <a:pPr marL="0" lvl="0" indent="0" algn="l" defTabSz="711200">
            <a:lnSpc>
              <a:spcPct val="90000"/>
            </a:lnSpc>
            <a:spcBef>
              <a:spcPct val="0"/>
            </a:spcBef>
            <a:spcAft>
              <a:spcPct val="35000"/>
            </a:spcAft>
            <a:buNone/>
          </a:pPr>
          <a:r>
            <a:rPr lang="en-US" sz="1600" kern="1200" dirty="0"/>
            <a:t>These contain pain relieving and sleep inducing properties; dull awareness; relieve pain</a:t>
          </a:r>
        </a:p>
      </dsp:txBody>
      <dsp:txXfrm>
        <a:off x="1300384" y="1411456"/>
        <a:ext cx="4845541" cy="1125873"/>
      </dsp:txXfrm>
    </dsp:sp>
    <dsp:sp modelId="{8045D294-3E16-49CD-93D9-58BDE7EEF453}">
      <dsp:nvSpPr>
        <dsp:cNvPr id="0" name=""/>
        <dsp:cNvSpPr/>
      </dsp:nvSpPr>
      <dsp:spPr>
        <a:xfrm>
          <a:off x="0" y="2831207"/>
          <a:ext cx="6147196" cy="10767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43A82-18C4-42C4-BB23-0FFDEE68FFB7}">
      <dsp:nvSpPr>
        <dsp:cNvPr id="0" name=""/>
        <dsp:cNvSpPr/>
      </dsp:nvSpPr>
      <dsp:spPr>
        <a:xfrm>
          <a:off x="340576" y="3059975"/>
          <a:ext cx="619230" cy="6192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5457DB-4D29-4990-B101-1E92AFB949F5}">
      <dsp:nvSpPr>
        <dsp:cNvPr id="0" name=""/>
        <dsp:cNvSpPr/>
      </dsp:nvSpPr>
      <dsp:spPr>
        <a:xfrm>
          <a:off x="1300384" y="2818798"/>
          <a:ext cx="4845541" cy="112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155" tIns="119155" rIns="119155" bIns="119155" numCol="1" spcCol="1270" anchor="ctr" anchorCtr="0">
          <a:noAutofit/>
        </a:bodyPr>
        <a:lstStyle/>
        <a:p>
          <a:pPr marL="0" lvl="0" indent="0" algn="l" defTabSz="711200">
            <a:lnSpc>
              <a:spcPct val="90000"/>
            </a:lnSpc>
            <a:spcBef>
              <a:spcPct val="0"/>
            </a:spcBef>
            <a:spcAft>
              <a:spcPct val="35000"/>
            </a:spcAft>
            <a:buNone/>
          </a:pPr>
          <a:r>
            <a:rPr lang="en-US" sz="1600" kern="1200" dirty="0"/>
            <a:t>Opioids produce a rush or intense feelings of pleasure;  stimulates brain’s pleasure circuits</a:t>
          </a:r>
        </a:p>
      </dsp:txBody>
      <dsp:txXfrm>
        <a:off x="1300384" y="2818798"/>
        <a:ext cx="4845541" cy="1125873"/>
      </dsp:txXfrm>
    </dsp:sp>
    <dsp:sp modelId="{9031C1A6-65F8-406D-AD41-64C7A9572998}">
      <dsp:nvSpPr>
        <dsp:cNvPr id="0" name=""/>
        <dsp:cNvSpPr/>
      </dsp:nvSpPr>
      <dsp:spPr>
        <a:xfrm>
          <a:off x="0" y="4466694"/>
          <a:ext cx="6147196" cy="11258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413A24-860A-4800-B93A-05AC8DC9A475}">
      <dsp:nvSpPr>
        <dsp:cNvPr id="0" name=""/>
        <dsp:cNvSpPr/>
      </dsp:nvSpPr>
      <dsp:spPr>
        <a:xfrm>
          <a:off x="340576" y="4720016"/>
          <a:ext cx="619230" cy="6192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F223BF-43F4-4267-B11B-0B9579E3EE0A}">
      <dsp:nvSpPr>
        <dsp:cNvPr id="0" name=""/>
        <dsp:cNvSpPr/>
      </dsp:nvSpPr>
      <dsp:spPr>
        <a:xfrm>
          <a:off x="1300384" y="4466694"/>
          <a:ext cx="2766238" cy="112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155" tIns="119155" rIns="119155" bIns="119155" numCol="1" spcCol="1270" anchor="ctr" anchorCtr="0">
          <a:noAutofit/>
        </a:bodyPr>
        <a:lstStyle/>
        <a:p>
          <a:pPr marL="0" lvl="0" indent="0" algn="l" defTabSz="711200">
            <a:lnSpc>
              <a:spcPct val="90000"/>
            </a:lnSpc>
            <a:spcBef>
              <a:spcPct val="0"/>
            </a:spcBef>
            <a:spcAft>
              <a:spcPct val="35000"/>
            </a:spcAft>
            <a:buNone/>
          </a:pPr>
          <a:r>
            <a:rPr lang="en-US" sz="1600" kern="1200"/>
            <a:t>Each drug has a different strength, speed of action, and tolerance level</a:t>
          </a:r>
        </a:p>
      </dsp:txBody>
      <dsp:txXfrm>
        <a:off x="1300384" y="4466694"/>
        <a:ext cx="2766238" cy="1125873"/>
      </dsp:txXfrm>
    </dsp:sp>
    <dsp:sp modelId="{5DAF4725-25F8-4ACC-9E68-9571495F9918}">
      <dsp:nvSpPr>
        <dsp:cNvPr id="0" name=""/>
        <dsp:cNvSpPr/>
      </dsp:nvSpPr>
      <dsp:spPr>
        <a:xfrm>
          <a:off x="4013112" y="4005762"/>
          <a:ext cx="2066182" cy="1606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155" tIns="119155" rIns="119155" bIns="119155" numCol="1" spcCol="1270" anchor="ctr" anchorCtr="0">
          <a:noAutofit/>
        </a:bodyPr>
        <a:lstStyle/>
        <a:p>
          <a:pPr marL="0" lvl="0" indent="0" algn="l" defTabSz="488950">
            <a:lnSpc>
              <a:spcPct val="90000"/>
            </a:lnSpc>
            <a:spcBef>
              <a:spcPct val="0"/>
            </a:spcBef>
            <a:spcAft>
              <a:spcPct val="35000"/>
            </a:spcAft>
            <a:buNone/>
          </a:pPr>
          <a:r>
            <a:rPr lang="en-US" sz="1100" kern="1200" dirty="0"/>
            <a:t>Heroin		Demerol</a:t>
          </a:r>
        </a:p>
        <a:p>
          <a:pPr marL="0" lvl="0" indent="0" algn="l" defTabSz="488950">
            <a:lnSpc>
              <a:spcPct val="90000"/>
            </a:lnSpc>
            <a:spcBef>
              <a:spcPct val="0"/>
            </a:spcBef>
            <a:spcAft>
              <a:spcPct val="35000"/>
            </a:spcAft>
            <a:buNone/>
          </a:pPr>
          <a:r>
            <a:rPr lang="en-US" sz="1100" kern="1200" dirty="0"/>
            <a:t>Vicodin		</a:t>
          </a:r>
        </a:p>
        <a:p>
          <a:pPr marL="0" lvl="0" indent="0" algn="l" defTabSz="488950">
            <a:lnSpc>
              <a:spcPct val="90000"/>
            </a:lnSpc>
            <a:spcBef>
              <a:spcPct val="0"/>
            </a:spcBef>
            <a:spcAft>
              <a:spcPct val="35000"/>
            </a:spcAft>
            <a:buNone/>
          </a:pPr>
          <a:r>
            <a:rPr lang="en-US" sz="1100" kern="1200" dirty="0"/>
            <a:t>Codeine</a:t>
          </a:r>
        </a:p>
        <a:p>
          <a:pPr marL="0" lvl="0" indent="0" algn="l" defTabSz="488950">
            <a:lnSpc>
              <a:spcPct val="90000"/>
            </a:lnSpc>
            <a:spcBef>
              <a:spcPct val="0"/>
            </a:spcBef>
            <a:spcAft>
              <a:spcPct val="35000"/>
            </a:spcAft>
            <a:buNone/>
          </a:pPr>
          <a:r>
            <a:rPr lang="en-US" sz="1100" kern="1200"/>
            <a:t>Oxycodone</a:t>
          </a:r>
        </a:p>
        <a:p>
          <a:pPr marL="0" lvl="0" indent="0" algn="l" defTabSz="488950">
            <a:lnSpc>
              <a:spcPct val="90000"/>
            </a:lnSpc>
            <a:spcBef>
              <a:spcPct val="0"/>
            </a:spcBef>
            <a:spcAft>
              <a:spcPct val="35000"/>
            </a:spcAft>
            <a:buNone/>
          </a:pPr>
          <a:r>
            <a:rPr lang="en-US" sz="1100" kern="1200" dirty="0"/>
            <a:t>Morphine</a:t>
          </a:r>
        </a:p>
      </dsp:txBody>
      <dsp:txXfrm>
        <a:off x="4013112" y="4005762"/>
        <a:ext cx="2066182" cy="16069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E6E7E-ACCB-4794-8355-74D06BCB2A76}">
      <dsp:nvSpPr>
        <dsp:cNvPr id="0" name=""/>
        <dsp:cNvSpPr/>
      </dsp:nvSpPr>
      <dsp:spPr>
        <a:xfrm>
          <a:off x="0" y="2190"/>
          <a:ext cx="6147196" cy="11099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1F5847-AC14-440C-9149-1BC6A3A8762A}">
      <dsp:nvSpPr>
        <dsp:cNvPr id="0" name=""/>
        <dsp:cNvSpPr/>
      </dsp:nvSpPr>
      <dsp:spPr>
        <a:xfrm>
          <a:off x="335773" y="251938"/>
          <a:ext cx="610496" cy="6104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09D1E9-7A26-4A47-B35C-C1EC6639A989}">
      <dsp:nvSpPr>
        <dsp:cNvPr id="0" name=""/>
        <dsp:cNvSpPr/>
      </dsp:nvSpPr>
      <dsp:spPr>
        <a:xfrm>
          <a:off x="1282042" y="2190"/>
          <a:ext cx="4865154"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755650">
            <a:lnSpc>
              <a:spcPct val="90000"/>
            </a:lnSpc>
            <a:spcBef>
              <a:spcPct val="0"/>
            </a:spcBef>
            <a:spcAft>
              <a:spcPct val="35000"/>
            </a:spcAft>
            <a:buNone/>
          </a:pPr>
          <a:r>
            <a:rPr lang="en-US" sz="1700" kern="1200"/>
            <a:t>Amphetamines release dopamine, norepinephrine and serotonin</a:t>
          </a:r>
        </a:p>
      </dsp:txBody>
      <dsp:txXfrm>
        <a:off x="1282042" y="2190"/>
        <a:ext cx="4865154" cy="1109993"/>
      </dsp:txXfrm>
    </dsp:sp>
    <dsp:sp modelId="{B1B91504-612F-40B8-9229-516995B49CF2}">
      <dsp:nvSpPr>
        <dsp:cNvPr id="0" name=""/>
        <dsp:cNvSpPr/>
      </dsp:nvSpPr>
      <dsp:spPr>
        <a:xfrm>
          <a:off x="0" y="1389682"/>
          <a:ext cx="6147196" cy="11099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6EE08F-9215-4FBC-8FA8-04173C1DE34D}">
      <dsp:nvSpPr>
        <dsp:cNvPr id="0" name=""/>
        <dsp:cNvSpPr/>
      </dsp:nvSpPr>
      <dsp:spPr>
        <a:xfrm>
          <a:off x="335773" y="1639430"/>
          <a:ext cx="610496" cy="610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A6C7F9-86B0-4314-AD02-A07E327E3F08}">
      <dsp:nvSpPr>
        <dsp:cNvPr id="0" name=""/>
        <dsp:cNvSpPr/>
      </dsp:nvSpPr>
      <dsp:spPr>
        <a:xfrm>
          <a:off x="1282042" y="1389682"/>
          <a:ext cx="4865154"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755650">
            <a:lnSpc>
              <a:spcPct val="90000"/>
            </a:lnSpc>
            <a:spcBef>
              <a:spcPct val="0"/>
            </a:spcBef>
            <a:spcAft>
              <a:spcPct val="35000"/>
            </a:spcAft>
            <a:buNone/>
          </a:pPr>
          <a:r>
            <a:rPr lang="en-US" sz="1700" kern="1200"/>
            <a:t>These drugs block the reuptake of these neurotransmitters.</a:t>
          </a:r>
        </a:p>
      </dsp:txBody>
      <dsp:txXfrm>
        <a:off x="1282042" y="1389682"/>
        <a:ext cx="4865154" cy="1109993"/>
      </dsp:txXfrm>
    </dsp:sp>
    <dsp:sp modelId="{D5FE531E-08BD-475C-A6B2-3A148967C727}">
      <dsp:nvSpPr>
        <dsp:cNvPr id="0" name=""/>
        <dsp:cNvSpPr/>
      </dsp:nvSpPr>
      <dsp:spPr>
        <a:xfrm>
          <a:off x="0" y="2777174"/>
          <a:ext cx="6147196" cy="11099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34A6AF-58E1-45DA-A857-3BB517E7E0CB}">
      <dsp:nvSpPr>
        <dsp:cNvPr id="0" name=""/>
        <dsp:cNvSpPr/>
      </dsp:nvSpPr>
      <dsp:spPr>
        <a:xfrm>
          <a:off x="335773" y="3026922"/>
          <a:ext cx="610496" cy="6104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CFE848-EA73-40E5-A403-3759EA8EA683}">
      <dsp:nvSpPr>
        <dsp:cNvPr id="0" name=""/>
        <dsp:cNvSpPr/>
      </dsp:nvSpPr>
      <dsp:spPr>
        <a:xfrm>
          <a:off x="1282042" y="2777174"/>
          <a:ext cx="4865154"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755650">
            <a:lnSpc>
              <a:spcPct val="90000"/>
            </a:lnSpc>
            <a:spcBef>
              <a:spcPct val="0"/>
            </a:spcBef>
            <a:spcAft>
              <a:spcPct val="35000"/>
            </a:spcAft>
            <a:buNone/>
          </a:pPr>
          <a:r>
            <a:rPr lang="en-US" sz="1700" kern="1200"/>
            <a:t>A rush is produced similar to an orgasm like state; followed by a euphoria, alertness and increased energy and self-confidence.</a:t>
          </a:r>
        </a:p>
      </dsp:txBody>
      <dsp:txXfrm>
        <a:off x="1282042" y="2777174"/>
        <a:ext cx="4865154" cy="1109993"/>
      </dsp:txXfrm>
    </dsp:sp>
    <dsp:sp modelId="{20DD1E44-916F-49C0-9F7D-6247CEAFC848}">
      <dsp:nvSpPr>
        <dsp:cNvPr id="0" name=""/>
        <dsp:cNvSpPr/>
      </dsp:nvSpPr>
      <dsp:spPr>
        <a:xfrm>
          <a:off x="0" y="4164666"/>
          <a:ext cx="6147196" cy="11099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4AC8C-B773-4CB2-B94E-64716FF5CEF3}">
      <dsp:nvSpPr>
        <dsp:cNvPr id="0" name=""/>
        <dsp:cNvSpPr/>
      </dsp:nvSpPr>
      <dsp:spPr>
        <a:xfrm>
          <a:off x="335773" y="4414414"/>
          <a:ext cx="610496" cy="6104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95C43A-D071-4059-B8D2-39708B94B362}">
      <dsp:nvSpPr>
        <dsp:cNvPr id="0" name=""/>
        <dsp:cNvSpPr/>
      </dsp:nvSpPr>
      <dsp:spPr>
        <a:xfrm>
          <a:off x="1282042" y="4164666"/>
          <a:ext cx="4865154"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755650">
            <a:lnSpc>
              <a:spcPct val="90000"/>
            </a:lnSpc>
            <a:spcBef>
              <a:spcPct val="0"/>
            </a:spcBef>
            <a:spcAft>
              <a:spcPct val="35000"/>
            </a:spcAft>
            <a:buNone/>
          </a:pPr>
          <a:r>
            <a:rPr lang="en-US" sz="1700" kern="1200"/>
            <a:t>Withdrawal symptoms include depression, agitation, anxiety, lethargy, insomnia, fatigue and increased appetite and hypersomnolence (excessive sleepiness)</a:t>
          </a:r>
        </a:p>
      </dsp:txBody>
      <dsp:txXfrm>
        <a:off x="1282042" y="4164666"/>
        <a:ext cx="4865154" cy="11099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1B69E-34E8-466D-8EB2-75AE14499438}">
      <dsp:nvSpPr>
        <dsp:cNvPr id="0" name=""/>
        <dsp:cNvSpPr/>
      </dsp:nvSpPr>
      <dsp:spPr>
        <a:xfrm>
          <a:off x="0" y="2190"/>
          <a:ext cx="6680597" cy="11099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0A45EC-5575-4206-83BF-DBD8934EBBC4}">
      <dsp:nvSpPr>
        <dsp:cNvPr id="0" name=""/>
        <dsp:cNvSpPr/>
      </dsp:nvSpPr>
      <dsp:spPr>
        <a:xfrm>
          <a:off x="335773" y="251938"/>
          <a:ext cx="610496" cy="6104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0D9622-50E4-469B-B20D-91726D6E2F55}">
      <dsp:nvSpPr>
        <dsp:cNvPr id="0" name=""/>
        <dsp:cNvSpPr/>
      </dsp:nvSpPr>
      <dsp:spPr>
        <a:xfrm>
          <a:off x="1282042" y="2190"/>
          <a:ext cx="5398554"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711200">
            <a:lnSpc>
              <a:spcPct val="90000"/>
            </a:lnSpc>
            <a:spcBef>
              <a:spcPct val="0"/>
            </a:spcBef>
            <a:spcAft>
              <a:spcPct val="35000"/>
            </a:spcAft>
            <a:buNone/>
          </a:pPr>
          <a:r>
            <a:rPr lang="en-US" sz="1600" kern="1200"/>
            <a:t>Cocaine directly stimulates the brain’s reward or pleasure circuits.</a:t>
          </a:r>
        </a:p>
      </dsp:txBody>
      <dsp:txXfrm>
        <a:off x="1282042" y="2190"/>
        <a:ext cx="5398554" cy="1109993"/>
      </dsp:txXfrm>
    </dsp:sp>
    <dsp:sp modelId="{B356662A-BF70-4535-B5C3-6D991AB81682}">
      <dsp:nvSpPr>
        <dsp:cNvPr id="0" name=""/>
        <dsp:cNvSpPr/>
      </dsp:nvSpPr>
      <dsp:spPr>
        <a:xfrm>
          <a:off x="0" y="1389682"/>
          <a:ext cx="6680597" cy="11099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ABFC99-CA74-41BE-BD15-1B34C1023054}">
      <dsp:nvSpPr>
        <dsp:cNvPr id="0" name=""/>
        <dsp:cNvSpPr/>
      </dsp:nvSpPr>
      <dsp:spPr>
        <a:xfrm>
          <a:off x="335773" y="1639430"/>
          <a:ext cx="610496" cy="610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89D749-4F08-430B-A443-95C5BAE9C08C}">
      <dsp:nvSpPr>
        <dsp:cNvPr id="0" name=""/>
        <dsp:cNvSpPr/>
      </dsp:nvSpPr>
      <dsp:spPr>
        <a:xfrm>
          <a:off x="1282042" y="1389682"/>
          <a:ext cx="5398554"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711200">
            <a:lnSpc>
              <a:spcPct val="90000"/>
            </a:lnSpc>
            <a:spcBef>
              <a:spcPct val="0"/>
            </a:spcBef>
            <a:spcAft>
              <a:spcPct val="35000"/>
            </a:spcAft>
            <a:buNone/>
          </a:pPr>
          <a:r>
            <a:rPr lang="en-US" sz="1600" kern="1200"/>
            <a:t>It produces a sudden rise on blood pressure and accelerated heart rate. That can cause potentially dangerous and fatal results such as death.</a:t>
          </a:r>
        </a:p>
      </dsp:txBody>
      <dsp:txXfrm>
        <a:off x="1282042" y="1389682"/>
        <a:ext cx="5398554" cy="1109993"/>
      </dsp:txXfrm>
    </dsp:sp>
    <dsp:sp modelId="{F7688459-8ACA-415C-BE6F-6F2CD621FB83}">
      <dsp:nvSpPr>
        <dsp:cNvPr id="0" name=""/>
        <dsp:cNvSpPr/>
      </dsp:nvSpPr>
      <dsp:spPr>
        <a:xfrm>
          <a:off x="0" y="2777174"/>
          <a:ext cx="6680597" cy="11099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33D76-C991-418C-87FC-A91FE1B6D224}">
      <dsp:nvSpPr>
        <dsp:cNvPr id="0" name=""/>
        <dsp:cNvSpPr/>
      </dsp:nvSpPr>
      <dsp:spPr>
        <a:xfrm>
          <a:off x="335773" y="3026922"/>
          <a:ext cx="610496" cy="6104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986289-54CE-4B3F-975F-8681C5FBF707}">
      <dsp:nvSpPr>
        <dsp:cNvPr id="0" name=""/>
        <dsp:cNvSpPr/>
      </dsp:nvSpPr>
      <dsp:spPr>
        <a:xfrm>
          <a:off x="1282042" y="2777174"/>
          <a:ext cx="5398554"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711200">
            <a:lnSpc>
              <a:spcPct val="90000"/>
            </a:lnSpc>
            <a:spcBef>
              <a:spcPct val="0"/>
            </a:spcBef>
            <a:spcAft>
              <a:spcPct val="35000"/>
            </a:spcAft>
            <a:buNone/>
          </a:pPr>
          <a:r>
            <a:rPr lang="en-US" sz="1600" kern="1200"/>
            <a:t>Overdose can can produce restlessness, insomnia, headaches, convulsions, tremors, hallucinations, delusions and sudden death due to respiratory or cardiovascular collapse.</a:t>
          </a:r>
        </a:p>
      </dsp:txBody>
      <dsp:txXfrm>
        <a:off x="1282042" y="2777174"/>
        <a:ext cx="5398554" cy="1109993"/>
      </dsp:txXfrm>
    </dsp:sp>
    <dsp:sp modelId="{53EB47AF-6AD3-4859-BE7C-41B26FECFE53}">
      <dsp:nvSpPr>
        <dsp:cNvPr id="0" name=""/>
        <dsp:cNvSpPr/>
      </dsp:nvSpPr>
      <dsp:spPr>
        <a:xfrm>
          <a:off x="0" y="4164666"/>
          <a:ext cx="6680597" cy="11099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FAC007-298F-428F-A5A9-9CD2DA081B32}">
      <dsp:nvSpPr>
        <dsp:cNvPr id="0" name=""/>
        <dsp:cNvSpPr/>
      </dsp:nvSpPr>
      <dsp:spPr>
        <a:xfrm>
          <a:off x="335773" y="4414414"/>
          <a:ext cx="610496" cy="6104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76A451-800E-4423-8076-09DB1207ACF7}">
      <dsp:nvSpPr>
        <dsp:cNvPr id="0" name=""/>
        <dsp:cNvSpPr/>
      </dsp:nvSpPr>
      <dsp:spPr>
        <a:xfrm>
          <a:off x="1282042" y="4164666"/>
          <a:ext cx="5398554"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711200">
            <a:lnSpc>
              <a:spcPct val="90000"/>
            </a:lnSpc>
            <a:spcBef>
              <a:spcPct val="0"/>
            </a:spcBef>
            <a:spcAft>
              <a:spcPct val="35000"/>
            </a:spcAft>
            <a:buNone/>
          </a:pPr>
          <a:r>
            <a:rPr lang="en-US" sz="1600" kern="1200"/>
            <a:t>Repeated use and high dose use of cocaine can lead to depression and anxiety.</a:t>
          </a:r>
        </a:p>
      </dsp:txBody>
      <dsp:txXfrm>
        <a:off x="1282042" y="4164666"/>
        <a:ext cx="5398554" cy="110999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75F73-412B-48DA-BF76-5FDA9AA52761}">
      <dsp:nvSpPr>
        <dsp:cNvPr id="0" name=""/>
        <dsp:cNvSpPr/>
      </dsp:nvSpPr>
      <dsp:spPr>
        <a:xfrm>
          <a:off x="911400" y="12862"/>
          <a:ext cx="1210396" cy="12103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C573DA-713B-4401-B445-75EC8D8D6BB6}">
      <dsp:nvSpPr>
        <dsp:cNvPr id="0" name=""/>
        <dsp:cNvSpPr/>
      </dsp:nvSpPr>
      <dsp:spPr>
        <a:xfrm>
          <a:off x="1169354" y="270816"/>
          <a:ext cx="694489" cy="6944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ACC555-D8C7-4C67-B3D2-B7CA71C61E72}">
      <dsp:nvSpPr>
        <dsp:cNvPr id="0" name=""/>
        <dsp:cNvSpPr/>
      </dsp:nvSpPr>
      <dsp:spPr>
        <a:xfrm>
          <a:off x="524470" y="1600267"/>
          <a:ext cx="1984256"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Amphetamines</a:t>
          </a:r>
        </a:p>
      </dsp:txBody>
      <dsp:txXfrm>
        <a:off x="524470" y="1600267"/>
        <a:ext cx="1984256" cy="742500"/>
      </dsp:txXfrm>
    </dsp:sp>
    <dsp:sp modelId="{9BA4512D-F827-44F8-8142-A1F16A69695E}">
      <dsp:nvSpPr>
        <dsp:cNvPr id="0" name=""/>
        <dsp:cNvSpPr/>
      </dsp:nvSpPr>
      <dsp:spPr>
        <a:xfrm>
          <a:off x="3242901" y="12862"/>
          <a:ext cx="1210396" cy="12103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770A59-9541-461A-ADBF-BD7A12411EFB}">
      <dsp:nvSpPr>
        <dsp:cNvPr id="0" name=""/>
        <dsp:cNvSpPr/>
      </dsp:nvSpPr>
      <dsp:spPr>
        <a:xfrm>
          <a:off x="3500855" y="270816"/>
          <a:ext cx="694489" cy="6944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9932C5-BE59-455A-8BA7-9BD002904E1D}">
      <dsp:nvSpPr>
        <dsp:cNvPr id="0" name=""/>
        <dsp:cNvSpPr/>
      </dsp:nvSpPr>
      <dsp:spPr>
        <a:xfrm>
          <a:off x="2855971" y="1600267"/>
          <a:ext cx="1984256"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Individuals on extended highs from amphetamines sometimes “crash” and fall into a deep sleep or depression.</a:t>
          </a:r>
        </a:p>
      </dsp:txBody>
      <dsp:txXfrm>
        <a:off x="2855971" y="1600267"/>
        <a:ext cx="1984256" cy="742500"/>
      </dsp:txXfrm>
    </dsp:sp>
    <dsp:sp modelId="{7254463F-D262-422A-B767-4CF519900D23}">
      <dsp:nvSpPr>
        <dsp:cNvPr id="0" name=""/>
        <dsp:cNvSpPr/>
      </dsp:nvSpPr>
      <dsp:spPr>
        <a:xfrm>
          <a:off x="5574402" y="12862"/>
          <a:ext cx="1210396" cy="121039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364F9D-1218-4C9F-B54C-C032A302A385}">
      <dsp:nvSpPr>
        <dsp:cNvPr id="0" name=""/>
        <dsp:cNvSpPr/>
      </dsp:nvSpPr>
      <dsp:spPr>
        <a:xfrm>
          <a:off x="5832356" y="270816"/>
          <a:ext cx="694489" cy="6944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D5504A-5BC9-4892-9EA3-45794AC4FE3D}">
      <dsp:nvSpPr>
        <dsp:cNvPr id="0" name=""/>
        <dsp:cNvSpPr/>
      </dsp:nvSpPr>
      <dsp:spPr>
        <a:xfrm>
          <a:off x="5187472" y="1600267"/>
          <a:ext cx="1984256"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 percentage of these individuals commit suicide on the way down.</a:t>
          </a:r>
        </a:p>
      </dsp:txBody>
      <dsp:txXfrm>
        <a:off x="5187472" y="1600267"/>
        <a:ext cx="1984256" cy="742500"/>
      </dsp:txXfrm>
    </dsp:sp>
    <dsp:sp modelId="{7BF3D234-42EE-4EFA-BD03-867A2F62B0F8}">
      <dsp:nvSpPr>
        <dsp:cNvPr id="0" name=""/>
        <dsp:cNvSpPr/>
      </dsp:nvSpPr>
      <dsp:spPr>
        <a:xfrm>
          <a:off x="2077151" y="2838832"/>
          <a:ext cx="1210396" cy="121039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B05A96-55CF-4385-A2E3-8210C7667021}">
      <dsp:nvSpPr>
        <dsp:cNvPr id="0" name=""/>
        <dsp:cNvSpPr/>
      </dsp:nvSpPr>
      <dsp:spPr>
        <a:xfrm>
          <a:off x="2335104" y="3096785"/>
          <a:ext cx="694489" cy="6944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6A4198-66FD-44AB-90F9-9057BBAE1B27}">
      <dsp:nvSpPr>
        <dsp:cNvPr id="0" name=""/>
        <dsp:cNvSpPr/>
      </dsp:nvSpPr>
      <dsp:spPr>
        <a:xfrm>
          <a:off x="1690221" y="4426237"/>
          <a:ext cx="1984256"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High does can cause restlessness, irritability, hallucinations, paranoid delusions, loss of appetite and insomnia.</a:t>
          </a:r>
        </a:p>
      </dsp:txBody>
      <dsp:txXfrm>
        <a:off x="1690221" y="4426237"/>
        <a:ext cx="1984256" cy="742500"/>
      </dsp:txXfrm>
    </dsp:sp>
    <dsp:sp modelId="{DD0316BA-29F2-4D7D-9908-C713D6C9026A}">
      <dsp:nvSpPr>
        <dsp:cNvPr id="0" name=""/>
        <dsp:cNvSpPr/>
      </dsp:nvSpPr>
      <dsp:spPr>
        <a:xfrm>
          <a:off x="4408652" y="2838832"/>
          <a:ext cx="1210396" cy="121039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6C13C4-8A9C-4291-A19D-FFC3B72FD14B}">
      <dsp:nvSpPr>
        <dsp:cNvPr id="0" name=""/>
        <dsp:cNvSpPr/>
      </dsp:nvSpPr>
      <dsp:spPr>
        <a:xfrm>
          <a:off x="4666605" y="3096785"/>
          <a:ext cx="694489" cy="69448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23E9B0-4E4E-4DA4-BE15-59D2C241F50A}">
      <dsp:nvSpPr>
        <dsp:cNvPr id="0" name=""/>
        <dsp:cNvSpPr/>
      </dsp:nvSpPr>
      <dsp:spPr>
        <a:xfrm>
          <a:off x="4021722" y="4426237"/>
          <a:ext cx="1984256"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It can result in brain damage and produce deficits in learning and memory.</a:t>
          </a:r>
        </a:p>
      </dsp:txBody>
      <dsp:txXfrm>
        <a:off x="4021722" y="4426237"/>
        <a:ext cx="1984256" cy="7425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8B89A-9024-4C2B-B228-5C8DB3107961}">
      <dsp:nvSpPr>
        <dsp:cNvPr id="0" name=""/>
        <dsp:cNvSpPr/>
      </dsp:nvSpPr>
      <dsp:spPr>
        <a:xfrm>
          <a:off x="0" y="2190"/>
          <a:ext cx="4613672" cy="11099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6854A9-B0FE-4DB3-879F-27E102DA0908}">
      <dsp:nvSpPr>
        <dsp:cNvPr id="0" name=""/>
        <dsp:cNvSpPr/>
      </dsp:nvSpPr>
      <dsp:spPr>
        <a:xfrm>
          <a:off x="335773" y="251938"/>
          <a:ext cx="610496" cy="6104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D423FF-4EB6-4E57-B8A7-CFDAE8FB5D16}">
      <dsp:nvSpPr>
        <dsp:cNvPr id="0" name=""/>
        <dsp:cNvSpPr/>
      </dsp:nvSpPr>
      <dsp:spPr>
        <a:xfrm>
          <a:off x="1282042" y="2190"/>
          <a:ext cx="3331629"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889000">
            <a:lnSpc>
              <a:spcPct val="90000"/>
            </a:lnSpc>
            <a:spcBef>
              <a:spcPct val="0"/>
            </a:spcBef>
            <a:spcAft>
              <a:spcPct val="35000"/>
            </a:spcAft>
            <a:buNone/>
          </a:pPr>
          <a:r>
            <a:rPr lang="en-US" sz="2000" kern="1200"/>
            <a:t>Has vasoconstrictive effects that may outlast use and increase risk for  CVA and MI </a:t>
          </a:r>
        </a:p>
      </dsp:txBody>
      <dsp:txXfrm>
        <a:off x="1282042" y="2190"/>
        <a:ext cx="3331629" cy="1109993"/>
      </dsp:txXfrm>
    </dsp:sp>
    <dsp:sp modelId="{D9279E06-17E3-430A-875E-EF07768F094F}">
      <dsp:nvSpPr>
        <dsp:cNvPr id="0" name=""/>
        <dsp:cNvSpPr/>
      </dsp:nvSpPr>
      <dsp:spPr>
        <a:xfrm>
          <a:off x="0" y="1389682"/>
          <a:ext cx="4613672" cy="11099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663647-0DCC-4D13-9822-28A429AAA7C5}">
      <dsp:nvSpPr>
        <dsp:cNvPr id="0" name=""/>
        <dsp:cNvSpPr/>
      </dsp:nvSpPr>
      <dsp:spPr>
        <a:xfrm>
          <a:off x="335773" y="1639430"/>
          <a:ext cx="610496" cy="610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2B7E62-70A4-44B4-9E03-F7B315EE8C71}">
      <dsp:nvSpPr>
        <dsp:cNvPr id="0" name=""/>
        <dsp:cNvSpPr/>
      </dsp:nvSpPr>
      <dsp:spPr>
        <a:xfrm>
          <a:off x="1282042" y="1389682"/>
          <a:ext cx="3331629"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889000">
            <a:lnSpc>
              <a:spcPct val="90000"/>
            </a:lnSpc>
            <a:spcBef>
              <a:spcPct val="0"/>
            </a:spcBef>
            <a:spcAft>
              <a:spcPct val="35000"/>
            </a:spcAft>
            <a:buNone/>
          </a:pPr>
          <a:r>
            <a:rPr lang="en-US" sz="2000" kern="1200"/>
            <a:t>Can see psychosis associated with intoxication that resolves</a:t>
          </a:r>
        </a:p>
      </dsp:txBody>
      <dsp:txXfrm>
        <a:off x="1282042" y="1389682"/>
        <a:ext cx="3331629" cy="1109993"/>
      </dsp:txXfrm>
    </dsp:sp>
    <dsp:sp modelId="{4C275E33-70E0-40DE-8CB0-92271FAFF989}">
      <dsp:nvSpPr>
        <dsp:cNvPr id="0" name=""/>
        <dsp:cNvSpPr/>
      </dsp:nvSpPr>
      <dsp:spPr>
        <a:xfrm>
          <a:off x="0" y="2777174"/>
          <a:ext cx="4613672" cy="11099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BE08E4-D993-434E-BC26-F1CBDD5ABB6D}">
      <dsp:nvSpPr>
        <dsp:cNvPr id="0" name=""/>
        <dsp:cNvSpPr/>
      </dsp:nvSpPr>
      <dsp:spPr>
        <a:xfrm>
          <a:off x="335773" y="3026922"/>
          <a:ext cx="610496" cy="6104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7BE4C3-9CC0-458E-82A6-59BA9B7E8601}">
      <dsp:nvSpPr>
        <dsp:cNvPr id="0" name=""/>
        <dsp:cNvSpPr/>
      </dsp:nvSpPr>
      <dsp:spPr>
        <a:xfrm>
          <a:off x="1282042" y="2777174"/>
          <a:ext cx="3331629"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889000">
            <a:lnSpc>
              <a:spcPct val="90000"/>
            </a:lnSpc>
            <a:spcBef>
              <a:spcPct val="0"/>
            </a:spcBef>
            <a:spcAft>
              <a:spcPct val="35000"/>
            </a:spcAft>
            <a:buNone/>
          </a:pPr>
          <a:r>
            <a:rPr lang="en-US" sz="2000" b="1" kern="1200"/>
            <a:t>Neuroadaptation: </a:t>
          </a:r>
          <a:r>
            <a:rPr lang="en-US" sz="2000" kern="1200"/>
            <a:t>cocaine mainly prevents reuptake of Dopamine</a:t>
          </a:r>
        </a:p>
      </dsp:txBody>
      <dsp:txXfrm>
        <a:off x="1282042" y="2777174"/>
        <a:ext cx="3331629" cy="1109993"/>
      </dsp:txXfrm>
    </dsp:sp>
    <dsp:sp modelId="{110845A0-AB5E-4E18-BFCE-20A142364B10}">
      <dsp:nvSpPr>
        <dsp:cNvPr id="0" name=""/>
        <dsp:cNvSpPr/>
      </dsp:nvSpPr>
      <dsp:spPr>
        <a:xfrm>
          <a:off x="0" y="4164666"/>
          <a:ext cx="4613672" cy="11099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073C42-7614-4D26-A710-3A56D7AE27DA}">
      <dsp:nvSpPr>
        <dsp:cNvPr id="0" name=""/>
        <dsp:cNvSpPr/>
      </dsp:nvSpPr>
      <dsp:spPr>
        <a:xfrm>
          <a:off x="335773" y="4414414"/>
          <a:ext cx="610496" cy="6104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1E99D2-2B05-4154-9EDB-A9DB9FF7A9B4}">
      <dsp:nvSpPr>
        <dsp:cNvPr id="0" name=""/>
        <dsp:cNvSpPr/>
      </dsp:nvSpPr>
      <dsp:spPr>
        <a:xfrm>
          <a:off x="1282042" y="4164666"/>
          <a:ext cx="3331629"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889000">
            <a:lnSpc>
              <a:spcPct val="90000"/>
            </a:lnSpc>
            <a:spcBef>
              <a:spcPct val="0"/>
            </a:spcBef>
            <a:spcAft>
              <a:spcPct val="35000"/>
            </a:spcAft>
            <a:buNone/>
          </a:pPr>
          <a:r>
            <a:rPr lang="en-US" sz="2000" kern="1200"/>
            <a:t>Can develop permanent amphetamine psychosis with chronic use.</a:t>
          </a:r>
        </a:p>
      </dsp:txBody>
      <dsp:txXfrm>
        <a:off x="1282042" y="4164666"/>
        <a:ext cx="3331629" cy="1109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AF610-8315-462A-81AE-1BDC5373DCEB}">
      <dsp:nvSpPr>
        <dsp:cNvPr id="0" name=""/>
        <dsp:cNvSpPr/>
      </dsp:nvSpPr>
      <dsp:spPr>
        <a:xfrm>
          <a:off x="0" y="1732"/>
          <a:ext cx="7932419" cy="8783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65CE1-E97A-4915-A7B9-04549FA1D2E7}">
      <dsp:nvSpPr>
        <dsp:cNvPr id="0" name=""/>
        <dsp:cNvSpPr/>
      </dsp:nvSpPr>
      <dsp:spPr>
        <a:xfrm>
          <a:off x="265690" y="199354"/>
          <a:ext cx="483073" cy="4830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4CFB50-FC9C-4A81-A896-725F8001D0B7}">
      <dsp:nvSpPr>
        <dsp:cNvPr id="0" name=""/>
        <dsp:cNvSpPr/>
      </dsp:nvSpPr>
      <dsp:spPr>
        <a:xfrm>
          <a:off x="1014455" y="1732"/>
          <a:ext cx="6917963"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755650">
            <a:lnSpc>
              <a:spcPct val="90000"/>
            </a:lnSpc>
            <a:spcBef>
              <a:spcPct val="0"/>
            </a:spcBef>
            <a:spcAft>
              <a:spcPct val="35000"/>
            </a:spcAft>
            <a:buNone/>
          </a:pPr>
          <a:r>
            <a:rPr lang="en-US" sz="1700" kern="1200"/>
            <a:t>Behavioral/psychological changes due to effects on CNS developing after ingestion:</a:t>
          </a:r>
        </a:p>
      </dsp:txBody>
      <dsp:txXfrm>
        <a:off x="1014455" y="1732"/>
        <a:ext cx="6917963" cy="878316"/>
      </dsp:txXfrm>
    </dsp:sp>
    <dsp:sp modelId="{91A1120D-4B10-4060-ACFB-BC8ADD9C5631}">
      <dsp:nvSpPr>
        <dsp:cNvPr id="0" name=""/>
        <dsp:cNvSpPr/>
      </dsp:nvSpPr>
      <dsp:spPr>
        <a:xfrm>
          <a:off x="0" y="1099628"/>
          <a:ext cx="7932419" cy="8783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61E8DB-CE0B-4A2B-B0EA-1C60F3B2BE20}">
      <dsp:nvSpPr>
        <dsp:cNvPr id="0" name=""/>
        <dsp:cNvSpPr/>
      </dsp:nvSpPr>
      <dsp:spPr>
        <a:xfrm>
          <a:off x="265690" y="1297249"/>
          <a:ext cx="483073" cy="4830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6184AD-2B3C-4916-9FAF-3095073EFC05}">
      <dsp:nvSpPr>
        <dsp:cNvPr id="0" name=""/>
        <dsp:cNvSpPr/>
      </dsp:nvSpPr>
      <dsp:spPr>
        <a:xfrm>
          <a:off x="1014455" y="1099628"/>
          <a:ext cx="6917963"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755650">
            <a:lnSpc>
              <a:spcPct val="90000"/>
            </a:lnSpc>
            <a:spcBef>
              <a:spcPct val="0"/>
            </a:spcBef>
            <a:spcAft>
              <a:spcPct val="35000"/>
            </a:spcAft>
            <a:buNone/>
          </a:pPr>
          <a:r>
            <a:rPr lang="en-US" sz="1700" kern="1200" dirty="0"/>
            <a:t>Intoxication varies depending on the substance used. </a:t>
          </a:r>
        </a:p>
      </dsp:txBody>
      <dsp:txXfrm>
        <a:off x="1014455" y="1099628"/>
        <a:ext cx="6917963" cy="878316"/>
      </dsp:txXfrm>
    </dsp:sp>
    <dsp:sp modelId="{EF47C9E4-345E-433D-868B-13EEBE1412D9}">
      <dsp:nvSpPr>
        <dsp:cNvPr id="0" name=""/>
        <dsp:cNvSpPr/>
      </dsp:nvSpPr>
      <dsp:spPr>
        <a:xfrm>
          <a:off x="0" y="2197523"/>
          <a:ext cx="7932419" cy="87831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2FF000-E8FB-410B-87B5-0C6163EC92D2}">
      <dsp:nvSpPr>
        <dsp:cNvPr id="0" name=""/>
        <dsp:cNvSpPr/>
      </dsp:nvSpPr>
      <dsp:spPr>
        <a:xfrm>
          <a:off x="265690" y="2395144"/>
          <a:ext cx="483073" cy="4830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283CE1-6617-4A8B-8EDD-7AFC16DFEDB2}">
      <dsp:nvSpPr>
        <dsp:cNvPr id="0" name=""/>
        <dsp:cNvSpPr/>
      </dsp:nvSpPr>
      <dsp:spPr>
        <a:xfrm>
          <a:off x="1014455" y="2197523"/>
          <a:ext cx="6917963"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755650">
            <a:lnSpc>
              <a:spcPct val="90000"/>
            </a:lnSpc>
            <a:spcBef>
              <a:spcPct val="0"/>
            </a:spcBef>
            <a:spcAft>
              <a:spcPct val="35000"/>
            </a:spcAft>
            <a:buNone/>
          </a:pPr>
          <a:r>
            <a:rPr lang="en-US" sz="1700" kern="1200"/>
            <a:t>Disturbances of perception, wakefulness, attention, thinking, judgment, psychomotor behavior, hallucinations, paranoia, delusions, euphoria, anxiety, agitation, slowed reaction time, red eyes, dry mouth, increased heart rate </a:t>
          </a:r>
        </a:p>
      </dsp:txBody>
      <dsp:txXfrm>
        <a:off x="1014455" y="2197523"/>
        <a:ext cx="6917963" cy="878316"/>
      </dsp:txXfrm>
    </dsp:sp>
    <dsp:sp modelId="{214CE26D-9D21-46D2-9254-6CDDE303EDD8}">
      <dsp:nvSpPr>
        <dsp:cNvPr id="0" name=""/>
        <dsp:cNvSpPr/>
      </dsp:nvSpPr>
      <dsp:spPr>
        <a:xfrm>
          <a:off x="0" y="3295418"/>
          <a:ext cx="7932419" cy="87831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3780A7-60B5-435A-BF53-EE9090C0406E}">
      <dsp:nvSpPr>
        <dsp:cNvPr id="0" name=""/>
        <dsp:cNvSpPr/>
      </dsp:nvSpPr>
      <dsp:spPr>
        <a:xfrm>
          <a:off x="265690" y="3493039"/>
          <a:ext cx="483073" cy="4830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8EC5EC-AADF-40B1-8A13-C34F765D1591}">
      <dsp:nvSpPr>
        <dsp:cNvPr id="0" name=""/>
        <dsp:cNvSpPr/>
      </dsp:nvSpPr>
      <dsp:spPr>
        <a:xfrm>
          <a:off x="1014455" y="3295418"/>
          <a:ext cx="6917963"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755650">
            <a:lnSpc>
              <a:spcPct val="90000"/>
            </a:lnSpc>
            <a:spcBef>
              <a:spcPct val="0"/>
            </a:spcBef>
            <a:spcAft>
              <a:spcPct val="35000"/>
            </a:spcAft>
            <a:buNone/>
          </a:pPr>
          <a:r>
            <a:rPr lang="en-US" sz="1700" kern="1200"/>
            <a:t>Not due to another medical condition or mental disorder</a:t>
          </a:r>
        </a:p>
      </dsp:txBody>
      <dsp:txXfrm>
        <a:off x="1014455" y="3295418"/>
        <a:ext cx="6917963" cy="87831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98BF8-445D-442F-99E7-974D28D2F96D}">
      <dsp:nvSpPr>
        <dsp:cNvPr id="0" name=""/>
        <dsp:cNvSpPr/>
      </dsp:nvSpPr>
      <dsp:spPr>
        <a:xfrm>
          <a:off x="0" y="644"/>
          <a:ext cx="4613672" cy="15073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22138-511B-42F4-9EC9-9CCF9C51046E}">
      <dsp:nvSpPr>
        <dsp:cNvPr id="0" name=""/>
        <dsp:cNvSpPr/>
      </dsp:nvSpPr>
      <dsp:spPr>
        <a:xfrm>
          <a:off x="455959" y="339787"/>
          <a:ext cx="829016" cy="8290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CE212C-503B-47F5-AA08-6F9A217B10D6}">
      <dsp:nvSpPr>
        <dsp:cNvPr id="0" name=""/>
        <dsp:cNvSpPr/>
      </dsp:nvSpPr>
      <dsp:spPr>
        <a:xfrm>
          <a:off x="1740935" y="644"/>
          <a:ext cx="2872736"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711200">
            <a:lnSpc>
              <a:spcPct val="90000"/>
            </a:lnSpc>
            <a:spcBef>
              <a:spcPct val="0"/>
            </a:spcBef>
            <a:spcAft>
              <a:spcPct val="35000"/>
            </a:spcAft>
            <a:buNone/>
          </a:pPr>
          <a:r>
            <a:rPr lang="en-US" sz="1600" kern="1200"/>
            <a:t>Hallucinogens are drugs that cause people to experience profound distortions in their perception of reality.</a:t>
          </a:r>
        </a:p>
      </dsp:txBody>
      <dsp:txXfrm>
        <a:off x="1740935" y="644"/>
        <a:ext cx="2872736" cy="1507303"/>
      </dsp:txXfrm>
    </dsp:sp>
    <dsp:sp modelId="{C4F7797C-B929-4D22-8D15-0F416F621A86}">
      <dsp:nvSpPr>
        <dsp:cNvPr id="0" name=""/>
        <dsp:cNvSpPr/>
      </dsp:nvSpPr>
      <dsp:spPr>
        <a:xfrm>
          <a:off x="0" y="1884773"/>
          <a:ext cx="4613672" cy="15073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953006-4D45-4F9C-9227-3049DB77293F}">
      <dsp:nvSpPr>
        <dsp:cNvPr id="0" name=""/>
        <dsp:cNvSpPr/>
      </dsp:nvSpPr>
      <dsp:spPr>
        <a:xfrm>
          <a:off x="455959" y="2223916"/>
          <a:ext cx="829016" cy="8290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73CED9-9E0D-4B95-B834-7E1FC43B7DE3}">
      <dsp:nvSpPr>
        <dsp:cNvPr id="0" name=""/>
        <dsp:cNvSpPr/>
      </dsp:nvSpPr>
      <dsp:spPr>
        <a:xfrm>
          <a:off x="1740935" y="1884773"/>
          <a:ext cx="2872736"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711200">
            <a:lnSpc>
              <a:spcPct val="90000"/>
            </a:lnSpc>
            <a:spcBef>
              <a:spcPct val="0"/>
            </a:spcBef>
            <a:spcAft>
              <a:spcPct val="35000"/>
            </a:spcAft>
            <a:buNone/>
          </a:pPr>
          <a:r>
            <a:rPr lang="en-US" sz="1600" kern="1200"/>
            <a:t>Hallucinogens are a mixed group of substances including LSD, MDMA (ecstasy), Peyote, PCP, Marijuana and Psilocybin (magic mushroom)</a:t>
          </a:r>
        </a:p>
      </dsp:txBody>
      <dsp:txXfrm>
        <a:off x="1740935" y="1884773"/>
        <a:ext cx="2872736" cy="1507303"/>
      </dsp:txXfrm>
    </dsp:sp>
    <dsp:sp modelId="{B8939D80-48FE-4CB0-BD9A-130A12443A8A}">
      <dsp:nvSpPr>
        <dsp:cNvPr id="0" name=""/>
        <dsp:cNvSpPr/>
      </dsp:nvSpPr>
      <dsp:spPr>
        <a:xfrm>
          <a:off x="0" y="3768902"/>
          <a:ext cx="4613672" cy="15073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48A8AA-2BF0-4824-89A1-A99FDC70761F}">
      <dsp:nvSpPr>
        <dsp:cNvPr id="0" name=""/>
        <dsp:cNvSpPr/>
      </dsp:nvSpPr>
      <dsp:spPr>
        <a:xfrm>
          <a:off x="455959" y="4108045"/>
          <a:ext cx="829016" cy="8290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1F92F3-5960-418C-A9EC-791946D75A5B}">
      <dsp:nvSpPr>
        <dsp:cNvPr id="0" name=""/>
        <dsp:cNvSpPr/>
      </dsp:nvSpPr>
      <dsp:spPr>
        <a:xfrm>
          <a:off x="1740935" y="3768902"/>
          <a:ext cx="2872736"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711200">
            <a:lnSpc>
              <a:spcPct val="90000"/>
            </a:lnSpc>
            <a:spcBef>
              <a:spcPct val="0"/>
            </a:spcBef>
            <a:spcAft>
              <a:spcPct val="35000"/>
            </a:spcAft>
            <a:buNone/>
          </a:pPr>
          <a:r>
            <a:rPr lang="en-US" sz="1600" kern="1200"/>
            <a:t>PCP, also known as angel dust is manufactured as a powder to be snorted or smoked. </a:t>
          </a:r>
        </a:p>
      </dsp:txBody>
      <dsp:txXfrm>
        <a:off x="1740935" y="3768902"/>
        <a:ext cx="2872736" cy="150730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AF7FD-261A-8F49-92C8-E4AAD7C8A81C}">
      <dsp:nvSpPr>
        <dsp:cNvPr id="0" name=""/>
        <dsp:cNvSpPr/>
      </dsp:nvSpPr>
      <dsp:spPr>
        <a:xfrm>
          <a:off x="0" y="1980482"/>
          <a:ext cx="5676900" cy="352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94AC00-EA39-9C47-959C-0DCC0512FB0C}">
      <dsp:nvSpPr>
        <dsp:cNvPr id="0" name=""/>
        <dsp:cNvSpPr/>
      </dsp:nvSpPr>
      <dsp:spPr>
        <a:xfrm>
          <a:off x="283845" y="530146"/>
          <a:ext cx="3973830" cy="917655"/>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622300">
            <a:lnSpc>
              <a:spcPct val="90000"/>
            </a:lnSpc>
            <a:spcBef>
              <a:spcPct val="0"/>
            </a:spcBef>
            <a:spcAft>
              <a:spcPct val="35000"/>
            </a:spcAft>
            <a:buNone/>
          </a:pPr>
          <a:r>
            <a:rPr lang="en-US" sz="1400" kern="1200" dirty="0"/>
            <a:t>Most commonly used drug in America</a:t>
          </a:r>
        </a:p>
      </dsp:txBody>
      <dsp:txXfrm>
        <a:off x="328641" y="574942"/>
        <a:ext cx="3884238" cy="828063"/>
      </dsp:txXfrm>
    </dsp:sp>
    <dsp:sp modelId="{EF1AC00F-8464-7C49-9E74-47A03816B912}">
      <dsp:nvSpPr>
        <dsp:cNvPr id="0" name=""/>
        <dsp:cNvSpPr/>
      </dsp:nvSpPr>
      <dsp:spPr>
        <a:xfrm>
          <a:off x="0" y="2300732"/>
          <a:ext cx="5676900" cy="352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0591" tIns="291592" rIns="440591" bIns="99568" numCol="1" spcCol="1270" anchor="t" anchorCtr="0">
          <a:noAutofit/>
        </a:bodyPr>
        <a:lstStyle/>
        <a:p>
          <a:pPr marL="114300" lvl="1" indent="-114300" algn="l" defTabSz="622300" rtl="0">
            <a:lnSpc>
              <a:spcPct val="90000"/>
            </a:lnSpc>
            <a:spcBef>
              <a:spcPct val="0"/>
            </a:spcBef>
            <a:spcAft>
              <a:spcPct val="15000"/>
            </a:spcAft>
            <a:buChar char="•"/>
          </a:pPr>
          <a:endParaRPr lang="en-US" sz="1400" kern="1200" dirty="0"/>
        </a:p>
      </dsp:txBody>
      <dsp:txXfrm>
        <a:off x="0" y="2300732"/>
        <a:ext cx="5676900" cy="352800"/>
      </dsp:txXfrm>
    </dsp:sp>
    <dsp:sp modelId="{C332228F-09D7-8D4F-8486-7F92F91D099A}">
      <dsp:nvSpPr>
        <dsp:cNvPr id="0" name=""/>
        <dsp:cNvSpPr/>
      </dsp:nvSpPr>
      <dsp:spPr>
        <a:xfrm>
          <a:off x="262380" y="2101567"/>
          <a:ext cx="3973830" cy="942609"/>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622300">
            <a:lnSpc>
              <a:spcPct val="90000"/>
            </a:lnSpc>
            <a:spcBef>
              <a:spcPct val="0"/>
            </a:spcBef>
            <a:spcAft>
              <a:spcPct val="35000"/>
            </a:spcAft>
            <a:buNone/>
          </a:pPr>
          <a:r>
            <a:rPr lang="en-US" sz="1400" kern="1200" dirty="0"/>
            <a:t>Drugs produced from varieties of the hemp plant are, as a group, called cannabis. They include:</a:t>
          </a:r>
        </a:p>
      </dsp:txBody>
      <dsp:txXfrm>
        <a:off x="308394" y="2147581"/>
        <a:ext cx="3881802" cy="850581"/>
      </dsp:txXfrm>
    </dsp:sp>
    <dsp:sp modelId="{E8471BFB-56D4-4047-A0DB-0202BE5A707F}">
      <dsp:nvSpPr>
        <dsp:cNvPr id="0" name=""/>
        <dsp:cNvSpPr/>
      </dsp:nvSpPr>
      <dsp:spPr>
        <a:xfrm>
          <a:off x="0" y="3828493"/>
          <a:ext cx="5676900" cy="352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EADCC8-939A-4442-A000-DE246830AF88}">
      <dsp:nvSpPr>
        <dsp:cNvPr id="0" name=""/>
        <dsp:cNvSpPr/>
      </dsp:nvSpPr>
      <dsp:spPr>
        <a:xfrm>
          <a:off x="262380" y="3356833"/>
          <a:ext cx="3973830" cy="1201202"/>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622300">
            <a:lnSpc>
              <a:spcPct val="90000"/>
            </a:lnSpc>
            <a:spcBef>
              <a:spcPct val="0"/>
            </a:spcBef>
            <a:spcAft>
              <a:spcPct val="35000"/>
            </a:spcAft>
            <a:buNone/>
          </a:pPr>
          <a:r>
            <a:rPr lang="en-US" sz="1400" kern="1200" dirty="0"/>
            <a:t>The major active ingredient in cannabis is tetrahydrocannabinol (THC)</a:t>
          </a:r>
        </a:p>
      </dsp:txBody>
      <dsp:txXfrm>
        <a:off x="321018" y="3415471"/>
        <a:ext cx="3856554" cy="1083926"/>
      </dsp:txXfrm>
    </dsp:sp>
    <dsp:sp modelId="{11B9E911-45A1-D94B-AEFC-8A50B9FB8895}">
      <dsp:nvSpPr>
        <dsp:cNvPr id="0" name=""/>
        <dsp:cNvSpPr/>
      </dsp:nvSpPr>
      <dsp:spPr>
        <a:xfrm>
          <a:off x="0" y="5103672"/>
          <a:ext cx="5676900" cy="352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3E0E20-8F20-994C-B1F7-955FC5CE5829}">
      <dsp:nvSpPr>
        <dsp:cNvPr id="0" name=""/>
        <dsp:cNvSpPr/>
      </dsp:nvSpPr>
      <dsp:spPr>
        <a:xfrm>
          <a:off x="262380" y="4933199"/>
          <a:ext cx="3973830" cy="11628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622300">
            <a:lnSpc>
              <a:spcPct val="90000"/>
            </a:lnSpc>
            <a:spcBef>
              <a:spcPct val="0"/>
            </a:spcBef>
            <a:spcAft>
              <a:spcPct val="35000"/>
            </a:spcAft>
            <a:buNone/>
          </a:pPr>
          <a:r>
            <a:rPr lang="en-US" sz="1400" kern="1200" dirty="0"/>
            <a:t>The greater the THC content, the more powerful the drug</a:t>
          </a:r>
        </a:p>
      </dsp:txBody>
      <dsp:txXfrm>
        <a:off x="319143" y="4989962"/>
        <a:ext cx="3860304" cy="104927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64B2F-CB28-495D-8055-5BEAF63F85E7}">
      <dsp:nvSpPr>
        <dsp:cNvPr id="0" name=""/>
        <dsp:cNvSpPr/>
      </dsp:nvSpPr>
      <dsp:spPr>
        <a:xfrm>
          <a:off x="0" y="6695"/>
          <a:ext cx="5842397" cy="80205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DFDDA3-7063-4877-B8CA-F76600D5C456}">
      <dsp:nvSpPr>
        <dsp:cNvPr id="0" name=""/>
        <dsp:cNvSpPr/>
      </dsp:nvSpPr>
      <dsp:spPr>
        <a:xfrm>
          <a:off x="242620" y="187156"/>
          <a:ext cx="441559" cy="4411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2B7B7C-6B17-490A-8886-6CCC38A532A3}">
      <dsp:nvSpPr>
        <dsp:cNvPr id="0" name=""/>
        <dsp:cNvSpPr/>
      </dsp:nvSpPr>
      <dsp:spPr>
        <a:xfrm>
          <a:off x="926800" y="6695"/>
          <a:ext cx="4873726" cy="877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42" tIns="92842" rIns="92842" bIns="92842" numCol="1" spcCol="1270" anchor="ctr" anchorCtr="0">
          <a:noAutofit/>
        </a:bodyPr>
        <a:lstStyle/>
        <a:p>
          <a:pPr marL="0" lvl="0" indent="0" algn="l" defTabSz="622300">
            <a:lnSpc>
              <a:spcPct val="90000"/>
            </a:lnSpc>
            <a:spcBef>
              <a:spcPct val="0"/>
            </a:spcBef>
            <a:spcAft>
              <a:spcPct val="35000"/>
            </a:spcAft>
            <a:buNone/>
          </a:pPr>
          <a:r>
            <a:rPr lang="en-US" sz="1400" kern="1200"/>
            <a:t>Effects of cannabis appear 5-10 minutes after it is smoked.</a:t>
          </a:r>
        </a:p>
      </dsp:txBody>
      <dsp:txXfrm>
        <a:off x="926800" y="6695"/>
        <a:ext cx="4873726" cy="877243"/>
      </dsp:txXfrm>
    </dsp:sp>
    <dsp:sp modelId="{9F24F269-2211-412E-95F5-A2C1922BC56E}">
      <dsp:nvSpPr>
        <dsp:cNvPr id="0" name=""/>
        <dsp:cNvSpPr/>
      </dsp:nvSpPr>
      <dsp:spPr>
        <a:xfrm>
          <a:off x="0" y="1103249"/>
          <a:ext cx="5842397" cy="80205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731A0-E5A4-4B0F-A42C-3E1469835463}">
      <dsp:nvSpPr>
        <dsp:cNvPr id="0" name=""/>
        <dsp:cNvSpPr/>
      </dsp:nvSpPr>
      <dsp:spPr>
        <a:xfrm>
          <a:off x="242620" y="1283710"/>
          <a:ext cx="441559" cy="4411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A807F5-0C7B-468D-BC7E-63C40463E3CC}">
      <dsp:nvSpPr>
        <dsp:cNvPr id="0" name=""/>
        <dsp:cNvSpPr/>
      </dsp:nvSpPr>
      <dsp:spPr>
        <a:xfrm>
          <a:off x="926800" y="1103249"/>
          <a:ext cx="4873726" cy="877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42" tIns="92842" rIns="92842" bIns="92842" numCol="1" spcCol="1270" anchor="ctr" anchorCtr="0">
          <a:noAutofit/>
        </a:bodyPr>
        <a:lstStyle/>
        <a:p>
          <a:pPr marL="0" lvl="0" indent="0" algn="l" defTabSz="622300">
            <a:lnSpc>
              <a:spcPct val="90000"/>
            </a:lnSpc>
            <a:spcBef>
              <a:spcPct val="0"/>
            </a:spcBef>
            <a:spcAft>
              <a:spcPct val="35000"/>
            </a:spcAft>
            <a:buNone/>
          </a:pPr>
          <a:r>
            <a:rPr lang="en-US" sz="1400" kern="1200"/>
            <a:t>We see changes in perception, cognition and mood.</a:t>
          </a:r>
        </a:p>
      </dsp:txBody>
      <dsp:txXfrm>
        <a:off x="926800" y="1103249"/>
        <a:ext cx="4873726" cy="877243"/>
      </dsp:txXfrm>
    </dsp:sp>
    <dsp:sp modelId="{3A2E26F0-087E-4B04-9B42-7EB97FD2BA62}">
      <dsp:nvSpPr>
        <dsp:cNvPr id="0" name=""/>
        <dsp:cNvSpPr/>
      </dsp:nvSpPr>
      <dsp:spPr>
        <a:xfrm>
          <a:off x="0" y="2199803"/>
          <a:ext cx="5842397" cy="80205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DE073F-3F1C-4286-BCBE-1A19C5293352}">
      <dsp:nvSpPr>
        <dsp:cNvPr id="0" name=""/>
        <dsp:cNvSpPr/>
      </dsp:nvSpPr>
      <dsp:spPr>
        <a:xfrm>
          <a:off x="242620" y="2380264"/>
          <a:ext cx="441559" cy="4411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EDD458-F604-4A65-BD7A-87676D098864}">
      <dsp:nvSpPr>
        <dsp:cNvPr id="0" name=""/>
        <dsp:cNvSpPr/>
      </dsp:nvSpPr>
      <dsp:spPr>
        <a:xfrm>
          <a:off x="926800" y="2199803"/>
          <a:ext cx="4873726" cy="877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42" tIns="92842" rIns="92842" bIns="92842" numCol="1" spcCol="1270" anchor="ctr" anchorCtr="0">
          <a:noAutofit/>
        </a:bodyPr>
        <a:lstStyle/>
        <a:p>
          <a:pPr marL="0" lvl="0" indent="0" algn="l" defTabSz="622300">
            <a:lnSpc>
              <a:spcPct val="90000"/>
            </a:lnSpc>
            <a:spcBef>
              <a:spcPct val="0"/>
            </a:spcBef>
            <a:spcAft>
              <a:spcPct val="35000"/>
            </a:spcAft>
            <a:buNone/>
          </a:pPr>
          <a:r>
            <a:rPr lang="en-US" sz="1400" kern="1200" dirty="0"/>
            <a:t>Cognitive effects include impaired short term memory, impaired attention and concentration, inability to track thoughts, rapid flow of ideas, poor judgment.</a:t>
          </a:r>
        </a:p>
      </dsp:txBody>
      <dsp:txXfrm>
        <a:off x="926800" y="2199803"/>
        <a:ext cx="4873726" cy="877243"/>
      </dsp:txXfrm>
    </dsp:sp>
    <dsp:sp modelId="{F47E77DA-8A44-4BE7-B0B0-3E535E57F75B}">
      <dsp:nvSpPr>
        <dsp:cNvPr id="0" name=""/>
        <dsp:cNvSpPr/>
      </dsp:nvSpPr>
      <dsp:spPr>
        <a:xfrm>
          <a:off x="0" y="3296357"/>
          <a:ext cx="5842397" cy="80205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29EED6-7E20-48A2-90C6-06999FDB4486}">
      <dsp:nvSpPr>
        <dsp:cNvPr id="0" name=""/>
        <dsp:cNvSpPr/>
      </dsp:nvSpPr>
      <dsp:spPr>
        <a:xfrm>
          <a:off x="242620" y="3476818"/>
          <a:ext cx="441559" cy="4411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2B920D-42DA-4A9A-A9BB-3738D73F99FB}">
      <dsp:nvSpPr>
        <dsp:cNvPr id="0" name=""/>
        <dsp:cNvSpPr/>
      </dsp:nvSpPr>
      <dsp:spPr>
        <a:xfrm>
          <a:off x="926800" y="3296357"/>
          <a:ext cx="4873726" cy="877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42" tIns="92842" rIns="92842" bIns="92842" numCol="1" spcCol="1270" anchor="ctr" anchorCtr="0">
          <a:noAutofit/>
        </a:bodyPr>
        <a:lstStyle/>
        <a:p>
          <a:pPr marL="0" lvl="0" indent="0" algn="l" defTabSz="622300">
            <a:lnSpc>
              <a:spcPct val="90000"/>
            </a:lnSpc>
            <a:spcBef>
              <a:spcPct val="0"/>
            </a:spcBef>
            <a:spcAft>
              <a:spcPct val="35000"/>
            </a:spcAft>
            <a:buNone/>
          </a:pPr>
          <a:r>
            <a:rPr lang="en-US" sz="1400" kern="1200"/>
            <a:t>Perceptual alterations include heightened sensitivity to all sensory modalities, colors and sounds seem brighter and richer, distortion of time, body image, depersonalization, illusions, hallucinations and sysnesthesias.</a:t>
          </a:r>
        </a:p>
      </dsp:txBody>
      <dsp:txXfrm>
        <a:off x="926800" y="3296357"/>
        <a:ext cx="4873726" cy="877243"/>
      </dsp:txXfrm>
    </dsp:sp>
    <dsp:sp modelId="{9467524A-7447-4B0D-8F32-5BFAF1CEE557}">
      <dsp:nvSpPr>
        <dsp:cNvPr id="0" name=""/>
        <dsp:cNvSpPr/>
      </dsp:nvSpPr>
      <dsp:spPr>
        <a:xfrm>
          <a:off x="0" y="4392911"/>
          <a:ext cx="5842397" cy="80205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5D0951-0632-4507-B9A8-37DFF1C7667D}">
      <dsp:nvSpPr>
        <dsp:cNvPr id="0" name=""/>
        <dsp:cNvSpPr/>
      </dsp:nvSpPr>
      <dsp:spPr>
        <a:xfrm>
          <a:off x="242620" y="4573373"/>
          <a:ext cx="441559" cy="4411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785FF8-05CC-4DC3-93AF-6150CE9E2AD3}">
      <dsp:nvSpPr>
        <dsp:cNvPr id="0" name=""/>
        <dsp:cNvSpPr/>
      </dsp:nvSpPr>
      <dsp:spPr>
        <a:xfrm>
          <a:off x="926800" y="4392911"/>
          <a:ext cx="4873726" cy="877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42" tIns="92842" rIns="92842" bIns="92842" numCol="1" spcCol="1270" anchor="ctr" anchorCtr="0">
          <a:noAutofit/>
        </a:bodyPr>
        <a:lstStyle/>
        <a:p>
          <a:pPr marL="0" lvl="0" indent="0" algn="l" defTabSz="622300">
            <a:lnSpc>
              <a:spcPct val="90000"/>
            </a:lnSpc>
            <a:spcBef>
              <a:spcPct val="0"/>
            </a:spcBef>
            <a:spcAft>
              <a:spcPct val="35000"/>
            </a:spcAft>
            <a:buNone/>
          </a:pPr>
          <a:r>
            <a:rPr lang="en-US" sz="1400" kern="1200"/>
            <a:t>One feels euphoric, calm, relaxed, mellow, apathetic and drowsy.</a:t>
          </a:r>
        </a:p>
      </dsp:txBody>
      <dsp:txXfrm>
        <a:off x="926800" y="4392911"/>
        <a:ext cx="4873726" cy="87724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4D6C7-542F-43D5-87EB-C35BCC113627}">
      <dsp:nvSpPr>
        <dsp:cNvPr id="0" name=""/>
        <dsp:cNvSpPr/>
      </dsp:nvSpPr>
      <dsp:spPr>
        <a:xfrm>
          <a:off x="0" y="2190"/>
          <a:ext cx="4613672" cy="11099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8AA9E-392D-42D4-9EFC-891E30F527C6}">
      <dsp:nvSpPr>
        <dsp:cNvPr id="0" name=""/>
        <dsp:cNvSpPr/>
      </dsp:nvSpPr>
      <dsp:spPr>
        <a:xfrm>
          <a:off x="335773" y="251938"/>
          <a:ext cx="610496" cy="6104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E73BA5-5C8E-4C72-A955-8A9BD8DFA184}">
      <dsp:nvSpPr>
        <dsp:cNvPr id="0" name=""/>
        <dsp:cNvSpPr/>
      </dsp:nvSpPr>
      <dsp:spPr>
        <a:xfrm>
          <a:off x="1282042" y="2190"/>
          <a:ext cx="3331629"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711200">
            <a:lnSpc>
              <a:spcPct val="90000"/>
            </a:lnSpc>
            <a:spcBef>
              <a:spcPct val="0"/>
            </a:spcBef>
            <a:spcAft>
              <a:spcPct val="35000"/>
            </a:spcAft>
            <a:buNone/>
          </a:pPr>
          <a:r>
            <a:rPr lang="en-US" sz="1600" kern="1200"/>
            <a:t>Respiratory Problems Such as Cough, Bronchitis, Asthma</a:t>
          </a:r>
        </a:p>
      </dsp:txBody>
      <dsp:txXfrm>
        <a:off x="1282042" y="2190"/>
        <a:ext cx="3331629" cy="1109993"/>
      </dsp:txXfrm>
    </dsp:sp>
    <dsp:sp modelId="{0D3A4710-005F-4ADB-979E-5ED3CC448905}">
      <dsp:nvSpPr>
        <dsp:cNvPr id="0" name=""/>
        <dsp:cNvSpPr/>
      </dsp:nvSpPr>
      <dsp:spPr>
        <a:xfrm>
          <a:off x="0" y="1389682"/>
          <a:ext cx="4613672" cy="11099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57423D-552A-41C1-AFC8-051E44F114E9}">
      <dsp:nvSpPr>
        <dsp:cNvPr id="0" name=""/>
        <dsp:cNvSpPr/>
      </dsp:nvSpPr>
      <dsp:spPr>
        <a:xfrm>
          <a:off x="335773" y="1639430"/>
          <a:ext cx="610496" cy="610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BB6FA5-EFFF-4F48-A013-F56042B76779}">
      <dsp:nvSpPr>
        <dsp:cNvPr id="0" name=""/>
        <dsp:cNvSpPr/>
      </dsp:nvSpPr>
      <dsp:spPr>
        <a:xfrm>
          <a:off x="1282042" y="1389682"/>
          <a:ext cx="3331629"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711200">
            <a:lnSpc>
              <a:spcPct val="90000"/>
            </a:lnSpc>
            <a:spcBef>
              <a:spcPct val="0"/>
            </a:spcBef>
            <a:spcAft>
              <a:spcPct val="35000"/>
            </a:spcAft>
            <a:buNone/>
          </a:pPr>
          <a:r>
            <a:rPr lang="en-US" sz="1600" kern="1200"/>
            <a:t>Single large doses can trigger heart attacks in susceptible individuals.</a:t>
          </a:r>
        </a:p>
      </dsp:txBody>
      <dsp:txXfrm>
        <a:off x="1282042" y="1389682"/>
        <a:ext cx="3331629" cy="1109993"/>
      </dsp:txXfrm>
    </dsp:sp>
    <dsp:sp modelId="{BDD10A6B-65B3-48B4-B6AA-5C95BD68F146}">
      <dsp:nvSpPr>
        <dsp:cNvPr id="0" name=""/>
        <dsp:cNvSpPr/>
      </dsp:nvSpPr>
      <dsp:spPr>
        <a:xfrm>
          <a:off x="0" y="2777174"/>
          <a:ext cx="4613672" cy="11099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27AC72-9374-4AD4-B4BB-5FF7AE3B5F7E}">
      <dsp:nvSpPr>
        <dsp:cNvPr id="0" name=""/>
        <dsp:cNvSpPr/>
      </dsp:nvSpPr>
      <dsp:spPr>
        <a:xfrm>
          <a:off x="335773" y="3026922"/>
          <a:ext cx="610496" cy="6104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36364C-4DD4-4773-96E8-6F5D1C7C236D}">
      <dsp:nvSpPr>
        <dsp:cNvPr id="0" name=""/>
        <dsp:cNvSpPr/>
      </dsp:nvSpPr>
      <dsp:spPr>
        <a:xfrm>
          <a:off x="1282042" y="2777174"/>
          <a:ext cx="3331629"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711200">
            <a:lnSpc>
              <a:spcPct val="90000"/>
            </a:lnSpc>
            <a:spcBef>
              <a:spcPct val="0"/>
            </a:spcBef>
            <a:spcAft>
              <a:spcPct val="35000"/>
            </a:spcAft>
            <a:buNone/>
          </a:pPr>
          <a:r>
            <a:rPr lang="en-US" sz="1600" kern="1200"/>
            <a:t>There is no evidence that marijuana causes permanent brain damage.</a:t>
          </a:r>
        </a:p>
      </dsp:txBody>
      <dsp:txXfrm>
        <a:off x="1282042" y="2777174"/>
        <a:ext cx="3331629" cy="1109993"/>
      </dsp:txXfrm>
    </dsp:sp>
    <dsp:sp modelId="{D26B2AE1-4FE3-4402-BD32-985843E664E2}">
      <dsp:nvSpPr>
        <dsp:cNvPr id="0" name=""/>
        <dsp:cNvSpPr/>
      </dsp:nvSpPr>
      <dsp:spPr>
        <a:xfrm>
          <a:off x="0" y="4164666"/>
          <a:ext cx="4613672" cy="11099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4B82DE-E527-44D7-8C38-45F9BB15997C}">
      <dsp:nvSpPr>
        <dsp:cNvPr id="0" name=""/>
        <dsp:cNvSpPr/>
      </dsp:nvSpPr>
      <dsp:spPr>
        <a:xfrm>
          <a:off x="335773" y="4414414"/>
          <a:ext cx="610496" cy="6104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3171C9-BE04-4040-8077-2D10EBCE0337}">
      <dsp:nvSpPr>
        <dsp:cNvPr id="0" name=""/>
        <dsp:cNvSpPr/>
      </dsp:nvSpPr>
      <dsp:spPr>
        <a:xfrm>
          <a:off x="1282042" y="4164666"/>
          <a:ext cx="3331629"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711200">
            <a:lnSpc>
              <a:spcPct val="90000"/>
            </a:lnSpc>
            <a:spcBef>
              <a:spcPct val="0"/>
            </a:spcBef>
            <a:spcAft>
              <a:spcPct val="35000"/>
            </a:spcAft>
            <a:buNone/>
          </a:pPr>
          <a:r>
            <a:rPr lang="en-US" sz="1600" kern="1200"/>
            <a:t>There is a possible correlation between marijuana use and schizophrenia, but no causal link has been shown.</a:t>
          </a:r>
        </a:p>
      </dsp:txBody>
      <dsp:txXfrm>
        <a:off x="1282042" y="4164666"/>
        <a:ext cx="3331629" cy="110999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7B989-CCEA-4045-8C98-7D200FED425C}">
      <dsp:nvSpPr>
        <dsp:cNvPr id="0" name=""/>
        <dsp:cNvSpPr/>
      </dsp:nvSpPr>
      <dsp:spPr>
        <a:xfrm>
          <a:off x="371850" y="878788"/>
          <a:ext cx="607499" cy="6074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D7B673-0520-4E8F-9F26-32C306D90C2B}">
      <dsp:nvSpPr>
        <dsp:cNvPr id="0" name=""/>
        <dsp:cNvSpPr/>
      </dsp:nvSpPr>
      <dsp:spPr>
        <a:xfrm>
          <a:off x="600" y="1688959"/>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Treats Nausea </a:t>
          </a:r>
        </a:p>
      </dsp:txBody>
      <dsp:txXfrm>
        <a:off x="600" y="1688959"/>
        <a:ext cx="1349999" cy="540000"/>
      </dsp:txXfrm>
    </dsp:sp>
    <dsp:sp modelId="{114200D5-14FB-423C-8FB6-817300124256}">
      <dsp:nvSpPr>
        <dsp:cNvPr id="0" name=""/>
        <dsp:cNvSpPr/>
      </dsp:nvSpPr>
      <dsp:spPr>
        <a:xfrm>
          <a:off x="1958100" y="878788"/>
          <a:ext cx="607499" cy="6074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D81DD4-C1A8-48C8-B386-D8498D18E929}">
      <dsp:nvSpPr>
        <dsp:cNvPr id="0" name=""/>
        <dsp:cNvSpPr/>
      </dsp:nvSpPr>
      <dsp:spPr>
        <a:xfrm>
          <a:off x="1586850" y="1688959"/>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Blocks Seizures</a:t>
          </a:r>
        </a:p>
      </dsp:txBody>
      <dsp:txXfrm>
        <a:off x="1586850" y="1688959"/>
        <a:ext cx="1349999" cy="540000"/>
      </dsp:txXfrm>
    </dsp:sp>
    <dsp:sp modelId="{A118BA4E-9BDA-4A26-BD1F-E723C244293E}">
      <dsp:nvSpPr>
        <dsp:cNvPr id="0" name=""/>
        <dsp:cNvSpPr/>
      </dsp:nvSpPr>
      <dsp:spPr>
        <a:xfrm>
          <a:off x="3544350" y="878788"/>
          <a:ext cx="607499" cy="6074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81D7E1-BC93-43B2-8037-C2F6F7809B74}">
      <dsp:nvSpPr>
        <dsp:cNvPr id="0" name=""/>
        <dsp:cNvSpPr/>
      </dsp:nvSpPr>
      <dsp:spPr>
        <a:xfrm>
          <a:off x="3173100" y="1688959"/>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Dilates Bronchioles of Asthmatics</a:t>
          </a:r>
        </a:p>
      </dsp:txBody>
      <dsp:txXfrm>
        <a:off x="3173100" y="1688959"/>
        <a:ext cx="1349999" cy="540000"/>
      </dsp:txXfrm>
    </dsp:sp>
    <dsp:sp modelId="{7ED97617-5296-4813-8C75-4B9EF7E7A1EB}">
      <dsp:nvSpPr>
        <dsp:cNvPr id="0" name=""/>
        <dsp:cNvSpPr/>
      </dsp:nvSpPr>
      <dsp:spPr>
        <a:xfrm>
          <a:off x="5130599" y="878788"/>
          <a:ext cx="607499" cy="6074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667382-D5DA-4DED-BE56-9AF9E6F953CE}">
      <dsp:nvSpPr>
        <dsp:cNvPr id="0" name=""/>
        <dsp:cNvSpPr/>
      </dsp:nvSpPr>
      <dsp:spPr>
        <a:xfrm>
          <a:off x="4759349" y="1688959"/>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Decreases Severity of Glaucoma</a:t>
          </a:r>
        </a:p>
      </dsp:txBody>
      <dsp:txXfrm>
        <a:off x="4759349" y="1688959"/>
        <a:ext cx="1349999" cy="540000"/>
      </dsp:txXfrm>
    </dsp:sp>
    <dsp:sp modelId="{57D756D1-4A7F-4C07-90AF-C1CB8EC373A1}">
      <dsp:nvSpPr>
        <dsp:cNvPr id="0" name=""/>
        <dsp:cNvSpPr/>
      </dsp:nvSpPr>
      <dsp:spPr>
        <a:xfrm>
          <a:off x="6716850" y="878788"/>
          <a:ext cx="607499" cy="6074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250FBF-CD7B-4251-92A9-BB3B22D8696F}">
      <dsp:nvSpPr>
        <dsp:cNvPr id="0" name=""/>
        <dsp:cNvSpPr/>
      </dsp:nvSpPr>
      <dsp:spPr>
        <a:xfrm>
          <a:off x="6345599" y="1688959"/>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Reduces Some Forms of Pain</a:t>
          </a:r>
        </a:p>
      </dsp:txBody>
      <dsp:txXfrm>
        <a:off x="6345599" y="1688959"/>
        <a:ext cx="1349999" cy="5400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C4CF3-BD83-40E5-BF7E-7AE98955748B}">
      <dsp:nvSpPr>
        <dsp:cNvPr id="0" name=""/>
        <dsp:cNvSpPr/>
      </dsp:nvSpPr>
      <dsp:spPr>
        <a:xfrm>
          <a:off x="0" y="450"/>
          <a:ext cx="4613672" cy="6206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6FE2E5-E130-4379-A576-2949F45E0904}">
      <dsp:nvSpPr>
        <dsp:cNvPr id="0" name=""/>
        <dsp:cNvSpPr/>
      </dsp:nvSpPr>
      <dsp:spPr>
        <a:xfrm>
          <a:off x="187761" y="140108"/>
          <a:ext cx="341384" cy="3413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C1E08A-7D6E-41E6-A520-9F97117B9DED}">
      <dsp:nvSpPr>
        <dsp:cNvPr id="0" name=""/>
        <dsp:cNvSpPr/>
      </dsp:nvSpPr>
      <dsp:spPr>
        <a:xfrm>
          <a:off x="716908" y="450"/>
          <a:ext cx="3896763"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en-US" sz="1600" kern="1200"/>
            <a:t>Increased blood pressure</a:t>
          </a:r>
        </a:p>
      </dsp:txBody>
      <dsp:txXfrm>
        <a:off x="716908" y="450"/>
        <a:ext cx="3896763" cy="620699"/>
      </dsp:txXfrm>
    </dsp:sp>
    <dsp:sp modelId="{182DEBAD-D63A-4E6E-940C-D9377E365B00}">
      <dsp:nvSpPr>
        <dsp:cNvPr id="0" name=""/>
        <dsp:cNvSpPr/>
      </dsp:nvSpPr>
      <dsp:spPr>
        <a:xfrm>
          <a:off x="0" y="776325"/>
          <a:ext cx="4613672" cy="6206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2724D-732C-41CE-9842-727024FEF5A9}">
      <dsp:nvSpPr>
        <dsp:cNvPr id="0" name=""/>
        <dsp:cNvSpPr/>
      </dsp:nvSpPr>
      <dsp:spPr>
        <a:xfrm>
          <a:off x="187761" y="915983"/>
          <a:ext cx="341384" cy="3413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C5B6C7-83EE-454A-AD33-B6D6C6FA16F4}">
      <dsp:nvSpPr>
        <dsp:cNvPr id="0" name=""/>
        <dsp:cNvSpPr/>
      </dsp:nvSpPr>
      <dsp:spPr>
        <a:xfrm>
          <a:off x="716908" y="776325"/>
          <a:ext cx="3896763"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en-US" sz="1600" kern="1200"/>
            <a:t>Increased heart rate</a:t>
          </a:r>
        </a:p>
      </dsp:txBody>
      <dsp:txXfrm>
        <a:off x="716908" y="776325"/>
        <a:ext cx="3896763" cy="620699"/>
      </dsp:txXfrm>
    </dsp:sp>
    <dsp:sp modelId="{5211810E-C246-4E85-91A0-132ED5100D38}">
      <dsp:nvSpPr>
        <dsp:cNvPr id="0" name=""/>
        <dsp:cNvSpPr/>
      </dsp:nvSpPr>
      <dsp:spPr>
        <a:xfrm>
          <a:off x="0" y="1552200"/>
          <a:ext cx="4613672" cy="6206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F2F9C-E807-48C6-B4F3-D6D450037F0E}">
      <dsp:nvSpPr>
        <dsp:cNvPr id="0" name=""/>
        <dsp:cNvSpPr/>
      </dsp:nvSpPr>
      <dsp:spPr>
        <a:xfrm>
          <a:off x="187761" y="1691857"/>
          <a:ext cx="341384" cy="3413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FF3D77-BB3A-47B5-A82F-10F05BE1853B}">
      <dsp:nvSpPr>
        <dsp:cNvPr id="0" name=""/>
        <dsp:cNvSpPr/>
      </dsp:nvSpPr>
      <dsp:spPr>
        <a:xfrm>
          <a:off x="716908" y="1552200"/>
          <a:ext cx="3896763"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en-US" sz="1600" kern="1200"/>
            <a:t>Decreased respiration</a:t>
          </a:r>
        </a:p>
      </dsp:txBody>
      <dsp:txXfrm>
        <a:off x="716908" y="1552200"/>
        <a:ext cx="3896763" cy="620699"/>
      </dsp:txXfrm>
    </dsp:sp>
    <dsp:sp modelId="{5DC5F90B-E853-46F2-83B1-CC71CEFAE53E}">
      <dsp:nvSpPr>
        <dsp:cNvPr id="0" name=""/>
        <dsp:cNvSpPr/>
      </dsp:nvSpPr>
      <dsp:spPr>
        <a:xfrm>
          <a:off x="0" y="2328075"/>
          <a:ext cx="4613672" cy="62069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20142-7936-483F-972B-9C9F741DF4F1}">
      <dsp:nvSpPr>
        <dsp:cNvPr id="0" name=""/>
        <dsp:cNvSpPr/>
      </dsp:nvSpPr>
      <dsp:spPr>
        <a:xfrm>
          <a:off x="187761" y="2467732"/>
          <a:ext cx="341384" cy="3413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CCD203-A5AB-4D82-B263-F2B272D71027}">
      <dsp:nvSpPr>
        <dsp:cNvPr id="0" name=""/>
        <dsp:cNvSpPr/>
      </dsp:nvSpPr>
      <dsp:spPr>
        <a:xfrm>
          <a:off x="716908" y="2328075"/>
          <a:ext cx="3896763"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en-US" sz="1600" kern="1200"/>
            <a:t>Relaxation  		</a:t>
          </a:r>
        </a:p>
      </dsp:txBody>
      <dsp:txXfrm>
        <a:off x="716908" y="2328075"/>
        <a:ext cx="3896763" cy="620699"/>
      </dsp:txXfrm>
    </dsp:sp>
    <dsp:sp modelId="{A09FF75E-7606-4CF3-9DF6-92B950B6B564}">
      <dsp:nvSpPr>
        <dsp:cNvPr id="0" name=""/>
        <dsp:cNvSpPr/>
      </dsp:nvSpPr>
      <dsp:spPr>
        <a:xfrm>
          <a:off x="0" y="3103949"/>
          <a:ext cx="4613672" cy="62069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C8EE9-E04F-4912-9F75-AA68B32535F3}">
      <dsp:nvSpPr>
        <dsp:cNvPr id="0" name=""/>
        <dsp:cNvSpPr/>
      </dsp:nvSpPr>
      <dsp:spPr>
        <a:xfrm>
          <a:off x="187761" y="3243607"/>
          <a:ext cx="341384" cy="3413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FDE4CC-46E1-4CFE-B0FE-6667E6902FE8}">
      <dsp:nvSpPr>
        <dsp:cNvPr id="0" name=""/>
        <dsp:cNvSpPr/>
      </dsp:nvSpPr>
      <dsp:spPr>
        <a:xfrm>
          <a:off x="716908" y="3103949"/>
          <a:ext cx="3896763"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en-US" sz="1600" kern="1200"/>
            <a:t>Mild euphoria</a:t>
          </a:r>
        </a:p>
      </dsp:txBody>
      <dsp:txXfrm>
        <a:off x="716908" y="3103949"/>
        <a:ext cx="3896763" cy="620699"/>
      </dsp:txXfrm>
    </dsp:sp>
    <dsp:sp modelId="{8A4E8DD6-5256-42BF-923F-69F214C91853}">
      <dsp:nvSpPr>
        <dsp:cNvPr id="0" name=""/>
        <dsp:cNvSpPr/>
      </dsp:nvSpPr>
      <dsp:spPr>
        <a:xfrm>
          <a:off x="0" y="3879824"/>
          <a:ext cx="4613672" cy="6206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C415A5-B7A8-4C0B-811E-7401802B571E}">
      <dsp:nvSpPr>
        <dsp:cNvPr id="0" name=""/>
        <dsp:cNvSpPr/>
      </dsp:nvSpPr>
      <dsp:spPr>
        <a:xfrm>
          <a:off x="187761" y="4019482"/>
          <a:ext cx="341384" cy="3413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AF44F4-FA02-4DE0-9A0E-687004BE928F}">
      <dsp:nvSpPr>
        <dsp:cNvPr id="0" name=""/>
        <dsp:cNvSpPr/>
      </dsp:nvSpPr>
      <dsp:spPr>
        <a:xfrm>
          <a:off x="716908" y="3879824"/>
          <a:ext cx="3896763"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en-US" sz="1600" kern="1200"/>
            <a:t>Appetite and thirst increase</a:t>
          </a:r>
        </a:p>
      </dsp:txBody>
      <dsp:txXfrm>
        <a:off x="716908" y="3879824"/>
        <a:ext cx="3896763" cy="620699"/>
      </dsp:txXfrm>
    </dsp:sp>
    <dsp:sp modelId="{76694146-3B20-4BB2-82B3-DB925C5AF3A8}">
      <dsp:nvSpPr>
        <dsp:cNvPr id="0" name=""/>
        <dsp:cNvSpPr/>
      </dsp:nvSpPr>
      <dsp:spPr>
        <a:xfrm>
          <a:off x="0" y="4655699"/>
          <a:ext cx="4613672" cy="6206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769533-7714-4A98-ABE8-67ADD575DB5C}">
      <dsp:nvSpPr>
        <dsp:cNvPr id="0" name=""/>
        <dsp:cNvSpPr/>
      </dsp:nvSpPr>
      <dsp:spPr>
        <a:xfrm>
          <a:off x="187761" y="4795356"/>
          <a:ext cx="341384" cy="3413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5B5BC2-CCB5-4415-80BE-F1A6AF57B115}">
      <dsp:nvSpPr>
        <dsp:cNvPr id="0" name=""/>
        <dsp:cNvSpPr/>
      </dsp:nvSpPr>
      <dsp:spPr>
        <a:xfrm>
          <a:off x="716908" y="4655699"/>
          <a:ext cx="3896763"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en-US" sz="1600" b="1" kern="1200"/>
            <a:t>Withdrawa</a:t>
          </a:r>
          <a:r>
            <a:rPr lang="en-US" sz="1600" kern="1200"/>
            <a:t>l - insomnia, irritability, anxiety, poor appetite, depression, physical discomfort</a:t>
          </a:r>
        </a:p>
      </dsp:txBody>
      <dsp:txXfrm>
        <a:off x="716908" y="4655699"/>
        <a:ext cx="3896763" cy="62069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538CD-1441-465B-92FA-3FA1C6FAC251}">
      <dsp:nvSpPr>
        <dsp:cNvPr id="0" name=""/>
        <dsp:cNvSpPr/>
      </dsp:nvSpPr>
      <dsp:spPr>
        <a:xfrm>
          <a:off x="-311896" y="300147"/>
          <a:ext cx="5173220" cy="10928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A140EB-4FD2-48B2-A5B6-B56EA641B045}">
      <dsp:nvSpPr>
        <dsp:cNvPr id="0" name=""/>
        <dsp:cNvSpPr/>
      </dsp:nvSpPr>
      <dsp:spPr>
        <a:xfrm>
          <a:off x="18681" y="546032"/>
          <a:ext cx="601052" cy="601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03CF11-D019-4A3F-A7A3-11B7011E9043}">
      <dsp:nvSpPr>
        <dsp:cNvPr id="0" name=""/>
        <dsp:cNvSpPr/>
      </dsp:nvSpPr>
      <dsp:spPr>
        <a:xfrm>
          <a:off x="950312" y="300147"/>
          <a:ext cx="2327949" cy="109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657" tIns="115657" rIns="115657" bIns="115657" numCol="1" spcCol="1270" anchor="ctr" anchorCtr="0">
          <a:noAutofit/>
        </a:bodyPr>
        <a:lstStyle/>
        <a:p>
          <a:pPr marL="0" lvl="0" indent="0" algn="l" defTabSz="977900">
            <a:lnSpc>
              <a:spcPct val="90000"/>
            </a:lnSpc>
            <a:spcBef>
              <a:spcPct val="0"/>
            </a:spcBef>
            <a:spcAft>
              <a:spcPct val="35000"/>
            </a:spcAft>
            <a:buNone/>
          </a:pPr>
          <a:r>
            <a:rPr lang="en-US" sz="2200" kern="1200"/>
            <a:t>Hospitalization:</a:t>
          </a:r>
        </a:p>
      </dsp:txBody>
      <dsp:txXfrm>
        <a:off x="950312" y="300147"/>
        <a:ext cx="2327949" cy="1092821"/>
      </dsp:txXfrm>
    </dsp:sp>
    <dsp:sp modelId="{267CA2DB-DE46-41C3-A267-CF78272597B6}">
      <dsp:nvSpPr>
        <dsp:cNvPr id="0" name=""/>
        <dsp:cNvSpPr/>
      </dsp:nvSpPr>
      <dsp:spPr>
        <a:xfrm>
          <a:off x="3109865" y="207837"/>
          <a:ext cx="1580592" cy="1669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657" tIns="115657" rIns="115657" bIns="115657" numCol="1" spcCol="1270" anchor="ctr" anchorCtr="0">
          <a:noAutofit/>
        </a:bodyPr>
        <a:lstStyle/>
        <a:p>
          <a:pPr marL="0" lvl="0" indent="0" algn="l" defTabSz="488950">
            <a:lnSpc>
              <a:spcPct val="90000"/>
            </a:lnSpc>
            <a:spcBef>
              <a:spcPct val="0"/>
            </a:spcBef>
            <a:spcAft>
              <a:spcPct val="35000"/>
            </a:spcAft>
            <a:buNone/>
          </a:pPr>
          <a:r>
            <a:rPr lang="en-US" sz="1100" kern="1200" dirty="0"/>
            <a:t>-Due to drug OD, risk of severe withdrawal, medical 	comorbidities, requires restricted access to drugs, 	psychiatric illness with suicidal  ideation</a:t>
          </a:r>
        </a:p>
      </dsp:txBody>
      <dsp:txXfrm>
        <a:off x="3109865" y="207837"/>
        <a:ext cx="1580592" cy="1669241"/>
      </dsp:txXfrm>
    </dsp:sp>
    <dsp:sp modelId="{C8B8A9D0-1CA8-4D7A-805F-DA8FDEECC9FA}">
      <dsp:nvSpPr>
        <dsp:cNvPr id="0" name=""/>
        <dsp:cNvSpPr/>
      </dsp:nvSpPr>
      <dsp:spPr>
        <a:xfrm>
          <a:off x="-311896" y="1954385"/>
          <a:ext cx="5173220" cy="10928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BB26B6-1812-4102-BC54-2968159B2162}">
      <dsp:nvSpPr>
        <dsp:cNvPr id="0" name=""/>
        <dsp:cNvSpPr/>
      </dsp:nvSpPr>
      <dsp:spPr>
        <a:xfrm>
          <a:off x="18681" y="2200270"/>
          <a:ext cx="601052" cy="601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82F9FF-CDC4-4D96-8CB8-4C1F5B39BD4C}">
      <dsp:nvSpPr>
        <dsp:cNvPr id="0" name=""/>
        <dsp:cNvSpPr/>
      </dsp:nvSpPr>
      <dsp:spPr>
        <a:xfrm>
          <a:off x="950312" y="1954385"/>
          <a:ext cx="2327949" cy="109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657" tIns="115657" rIns="115657" bIns="115657" numCol="1" spcCol="1270" anchor="ctr" anchorCtr="0">
          <a:noAutofit/>
        </a:bodyPr>
        <a:lstStyle/>
        <a:p>
          <a:pPr marL="0" lvl="0" indent="0" algn="l" defTabSz="977900">
            <a:lnSpc>
              <a:spcPct val="90000"/>
            </a:lnSpc>
            <a:spcBef>
              <a:spcPct val="0"/>
            </a:spcBef>
            <a:spcAft>
              <a:spcPct val="35000"/>
            </a:spcAft>
            <a:buNone/>
          </a:pPr>
          <a:r>
            <a:rPr lang="en-US" sz="2200" kern="1200"/>
            <a:t>Residential treatment:</a:t>
          </a:r>
        </a:p>
      </dsp:txBody>
      <dsp:txXfrm>
        <a:off x="950312" y="1954385"/>
        <a:ext cx="2327949" cy="1092821"/>
      </dsp:txXfrm>
    </dsp:sp>
    <dsp:sp modelId="{92E05472-76FB-4472-8D3A-54CF7DA377FF}">
      <dsp:nvSpPr>
        <dsp:cNvPr id="0" name=""/>
        <dsp:cNvSpPr/>
      </dsp:nvSpPr>
      <dsp:spPr>
        <a:xfrm>
          <a:off x="2651999" y="1954385"/>
          <a:ext cx="2833117" cy="109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657" tIns="115657" rIns="115657" bIns="115657" numCol="1" spcCol="1270" anchor="ctr" anchorCtr="0">
          <a:noAutofit/>
        </a:bodyPr>
        <a:lstStyle/>
        <a:p>
          <a:pPr marL="0" lvl="0" indent="0" algn="l" defTabSz="488950">
            <a:lnSpc>
              <a:spcPct val="90000"/>
            </a:lnSpc>
            <a:spcBef>
              <a:spcPct val="0"/>
            </a:spcBef>
            <a:spcAft>
              <a:spcPct val="35000"/>
            </a:spcAft>
            <a:buNone/>
          </a:pPr>
          <a:r>
            <a:rPr lang="en-US" sz="1100" kern="1200" dirty="0"/>
            <a:t>-No intensive medical/psychiatric monitoring needs</a:t>
          </a:r>
        </a:p>
        <a:p>
          <a:pPr marL="0" lvl="0" indent="0" algn="l" defTabSz="488950">
            <a:lnSpc>
              <a:spcPct val="90000"/>
            </a:lnSpc>
            <a:spcBef>
              <a:spcPct val="0"/>
            </a:spcBef>
            <a:spcAft>
              <a:spcPct val="35000"/>
            </a:spcAft>
            <a:buNone/>
          </a:pPr>
          <a:r>
            <a:rPr lang="en-US" sz="1100" kern="1200" dirty="0"/>
            <a:t>-Require a restricted environment</a:t>
          </a:r>
        </a:p>
        <a:p>
          <a:pPr marL="0" lvl="0" indent="0" algn="l" defTabSz="488950">
            <a:lnSpc>
              <a:spcPct val="90000"/>
            </a:lnSpc>
            <a:spcBef>
              <a:spcPct val="0"/>
            </a:spcBef>
            <a:spcAft>
              <a:spcPct val="35000"/>
            </a:spcAft>
            <a:buNone/>
          </a:pPr>
          <a:r>
            <a:rPr lang="en-US" sz="1100" kern="1200"/>
            <a:t>-Partial hospitalization</a:t>
          </a:r>
        </a:p>
      </dsp:txBody>
      <dsp:txXfrm>
        <a:off x="2651999" y="1954385"/>
        <a:ext cx="2833117" cy="1092821"/>
      </dsp:txXfrm>
    </dsp:sp>
    <dsp:sp modelId="{C41F245F-F7A0-497F-9354-F1D2277DD097}">
      <dsp:nvSpPr>
        <dsp:cNvPr id="0" name=""/>
        <dsp:cNvSpPr/>
      </dsp:nvSpPr>
      <dsp:spPr>
        <a:xfrm>
          <a:off x="-311896" y="3320412"/>
          <a:ext cx="5173220" cy="10928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9FBA75-4E44-4B19-930C-D0BD3CF72845}">
      <dsp:nvSpPr>
        <dsp:cNvPr id="0" name=""/>
        <dsp:cNvSpPr/>
      </dsp:nvSpPr>
      <dsp:spPr>
        <a:xfrm>
          <a:off x="18681" y="3566297"/>
          <a:ext cx="601052" cy="6010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BA80D5-A149-4331-884A-3CC5892D09CF}">
      <dsp:nvSpPr>
        <dsp:cNvPr id="0" name=""/>
        <dsp:cNvSpPr/>
      </dsp:nvSpPr>
      <dsp:spPr>
        <a:xfrm>
          <a:off x="950312" y="3320412"/>
          <a:ext cx="3908541" cy="109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657" tIns="115657" rIns="115657" bIns="115657" numCol="1" spcCol="1270" anchor="ctr" anchorCtr="0">
          <a:noAutofit/>
        </a:bodyPr>
        <a:lstStyle/>
        <a:p>
          <a:pPr marL="0" lvl="0" indent="0" algn="l" defTabSz="977900">
            <a:lnSpc>
              <a:spcPct val="90000"/>
            </a:lnSpc>
            <a:spcBef>
              <a:spcPct val="0"/>
            </a:spcBef>
            <a:spcAft>
              <a:spcPct val="35000"/>
            </a:spcAft>
            <a:buNone/>
          </a:pPr>
          <a:r>
            <a:rPr lang="en-US" sz="2200" kern="1200"/>
            <a:t>Outpatient Program:</a:t>
          </a:r>
        </a:p>
      </dsp:txBody>
      <dsp:txXfrm>
        <a:off x="950312" y="3320412"/>
        <a:ext cx="3908541" cy="1092821"/>
      </dsp:txXfrm>
    </dsp:sp>
    <dsp:sp modelId="{2DA78B37-D979-4079-9322-E2AE2D22055A}">
      <dsp:nvSpPr>
        <dsp:cNvPr id="0" name=""/>
        <dsp:cNvSpPr/>
      </dsp:nvSpPr>
      <dsp:spPr>
        <a:xfrm>
          <a:off x="-311896" y="4686440"/>
          <a:ext cx="5173220" cy="10928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2A70D8-1140-416E-8635-55180F399D7A}">
      <dsp:nvSpPr>
        <dsp:cNvPr id="0" name=""/>
        <dsp:cNvSpPr/>
      </dsp:nvSpPr>
      <dsp:spPr>
        <a:xfrm>
          <a:off x="18681" y="4932325"/>
          <a:ext cx="601052" cy="601052"/>
        </a:xfrm>
        <a:prstGeom prst="rect">
          <a:avLst/>
        </a:prstGeom>
        <a:solidFill>
          <a:schemeClr val="accent5">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0C393E-9D86-4F21-8546-C1EF50DB6C18}">
      <dsp:nvSpPr>
        <dsp:cNvPr id="0" name=""/>
        <dsp:cNvSpPr/>
      </dsp:nvSpPr>
      <dsp:spPr>
        <a:xfrm>
          <a:off x="950312" y="4686440"/>
          <a:ext cx="3908541" cy="109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657" tIns="115657" rIns="115657" bIns="115657" numCol="1" spcCol="1270" anchor="ctr" anchorCtr="0">
          <a:noAutofit/>
        </a:bodyPr>
        <a:lstStyle/>
        <a:p>
          <a:pPr marL="0" lvl="0" indent="0" algn="l" defTabSz="977900">
            <a:lnSpc>
              <a:spcPct val="90000"/>
            </a:lnSpc>
            <a:spcBef>
              <a:spcPct val="0"/>
            </a:spcBef>
            <a:spcAft>
              <a:spcPct val="35000"/>
            </a:spcAft>
            <a:buNone/>
          </a:pPr>
          <a:r>
            <a:rPr lang="en-US" sz="2200" kern="1200"/>
            <a:t>No risk of med/psych morbidity and highly motivated patient</a:t>
          </a:r>
        </a:p>
      </dsp:txBody>
      <dsp:txXfrm>
        <a:off x="950312" y="4686440"/>
        <a:ext cx="3908541" cy="109282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52186-D338-4AF7-AF9E-D4842C817129}">
      <dsp:nvSpPr>
        <dsp:cNvPr id="0" name=""/>
        <dsp:cNvSpPr/>
      </dsp:nvSpPr>
      <dsp:spPr>
        <a:xfrm>
          <a:off x="0" y="2190"/>
          <a:ext cx="4613672" cy="11099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F73AE5-1959-42D9-9683-EE3A779D3C23}">
      <dsp:nvSpPr>
        <dsp:cNvPr id="0" name=""/>
        <dsp:cNvSpPr/>
      </dsp:nvSpPr>
      <dsp:spPr>
        <a:xfrm>
          <a:off x="335773" y="251938"/>
          <a:ext cx="610496" cy="6104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C81EE1-FC72-458F-9588-AEF83A6C8859}">
      <dsp:nvSpPr>
        <dsp:cNvPr id="0" name=""/>
        <dsp:cNvSpPr/>
      </dsp:nvSpPr>
      <dsp:spPr>
        <a:xfrm>
          <a:off x="1282042" y="2190"/>
          <a:ext cx="3331629"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977900">
            <a:lnSpc>
              <a:spcPct val="90000"/>
            </a:lnSpc>
            <a:spcBef>
              <a:spcPct val="0"/>
            </a:spcBef>
            <a:spcAft>
              <a:spcPct val="35000"/>
            </a:spcAft>
            <a:buNone/>
          </a:pPr>
          <a:r>
            <a:rPr lang="en-US" sz="2200" kern="1200"/>
            <a:t>Management of acute withdrawal</a:t>
          </a:r>
        </a:p>
      </dsp:txBody>
      <dsp:txXfrm>
        <a:off x="1282042" y="2190"/>
        <a:ext cx="3331629" cy="1109993"/>
      </dsp:txXfrm>
    </dsp:sp>
    <dsp:sp modelId="{ACE9581A-91ED-4D91-9F69-E9CB8FA7C31A}">
      <dsp:nvSpPr>
        <dsp:cNvPr id="0" name=""/>
        <dsp:cNvSpPr/>
      </dsp:nvSpPr>
      <dsp:spPr>
        <a:xfrm>
          <a:off x="0" y="1389682"/>
          <a:ext cx="4613672" cy="11099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CD383E-2190-45CD-91F9-075796A9F771}">
      <dsp:nvSpPr>
        <dsp:cNvPr id="0" name=""/>
        <dsp:cNvSpPr/>
      </dsp:nvSpPr>
      <dsp:spPr>
        <a:xfrm>
          <a:off x="335773" y="1639430"/>
          <a:ext cx="610496" cy="610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2F5114-0C46-427B-A86A-91046AC64073}">
      <dsp:nvSpPr>
        <dsp:cNvPr id="0" name=""/>
        <dsp:cNvSpPr/>
      </dsp:nvSpPr>
      <dsp:spPr>
        <a:xfrm>
          <a:off x="1282042" y="1389682"/>
          <a:ext cx="3331629"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977900">
            <a:lnSpc>
              <a:spcPct val="90000"/>
            </a:lnSpc>
            <a:spcBef>
              <a:spcPct val="0"/>
            </a:spcBef>
            <a:spcAft>
              <a:spcPct val="35000"/>
            </a:spcAft>
            <a:buNone/>
          </a:pPr>
          <a:r>
            <a:rPr lang="en-US" sz="2200" kern="1200"/>
            <a:t>Craving Stabilization</a:t>
          </a:r>
        </a:p>
      </dsp:txBody>
      <dsp:txXfrm>
        <a:off x="1282042" y="1389682"/>
        <a:ext cx="3331629" cy="1109993"/>
      </dsp:txXfrm>
    </dsp:sp>
    <dsp:sp modelId="{27FF1A88-46F9-47A7-BBF2-D628635814CD}">
      <dsp:nvSpPr>
        <dsp:cNvPr id="0" name=""/>
        <dsp:cNvSpPr/>
      </dsp:nvSpPr>
      <dsp:spPr>
        <a:xfrm>
          <a:off x="0" y="2777174"/>
          <a:ext cx="4613672" cy="11099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8D8995-EC32-40DC-A2DC-F689C73B7812}">
      <dsp:nvSpPr>
        <dsp:cNvPr id="0" name=""/>
        <dsp:cNvSpPr/>
      </dsp:nvSpPr>
      <dsp:spPr>
        <a:xfrm>
          <a:off x="335773" y="3026922"/>
          <a:ext cx="610496" cy="6104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3C854B-E39B-4232-B2D1-7BE0A2FBFCE6}">
      <dsp:nvSpPr>
        <dsp:cNvPr id="0" name=""/>
        <dsp:cNvSpPr/>
      </dsp:nvSpPr>
      <dsp:spPr>
        <a:xfrm>
          <a:off x="1282042" y="2777174"/>
          <a:ext cx="3331629"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977900">
            <a:lnSpc>
              <a:spcPct val="90000"/>
            </a:lnSpc>
            <a:spcBef>
              <a:spcPct val="0"/>
            </a:spcBef>
            <a:spcAft>
              <a:spcPct val="35000"/>
            </a:spcAft>
            <a:buNone/>
          </a:pPr>
          <a:r>
            <a:rPr lang="en-US" sz="2200" kern="1200"/>
            <a:t>Cessation of drug use</a:t>
          </a:r>
        </a:p>
      </dsp:txBody>
      <dsp:txXfrm>
        <a:off x="1282042" y="2777174"/>
        <a:ext cx="3331629" cy="1109993"/>
      </dsp:txXfrm>
    </dsp:sp>
    <dsp:sp modelId="{1113975D-C96A-438F-951F-8C28CC260E2B}">
      <dsp:nvSpPr>
        <dsp:cNvPr id="0" name=""/>
        <dsp:cNvSpPr/>
      </dsp:nvSpPr>
      <dsp:spPr>
        <a:xfrm>
          <a:off x="0" y="4164666"/>
          <a:ext cx="4613672" cy="11099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0BB2B6-0662-4B13-ADE6-91BB16686B32}">
      <dsp:nvSpPr>
        <dsp:cNvPr id="0" name=""/>
        <dsp:cNvSpPr/>
      </dsp:nvSpPr>
      <dsp:spPr>
        <a:xfrm>
          <a:off x="335773" y="4414414"/>
          <a:ext cx="610496" cy="6104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3BEEE7-F9C4-4EDD-BE74-888281BE6D5B}">
      <dsp:nvSpPr>
        <dsp:cNvPr id="0" name=""/>
        <dsp:cNvSpPr/>
      </dsp:nvSpPr>
      <dsp:spPr>
        <a:xfrm>
          <a:off x="1282042" y="4164666"/>
          <a:ext cx="3331629"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977900">
            <a:lnSpc>
              <a:spcPct val="90000"/>
            </a:lnSpc>
            <a:spcBef>
              <a:spcPct val="0"/>
            </a:spcBef>
            <a:spcAft>
              <a:spcPct val="35000"/>
            </a:spcAft>
            <a:buNone/>
          </a:pPr>
          <a:r>
            <a:rPr lang="en-US" sz="2200" kern="1200"/>
            <a:t>Continuing treatment at the appropriate level of care</a:t>
          </a:r>
        </a:p>
      </dsp:txBody>
      <dsp:txXfrm>
        <a:off x="1282042" y="4164666"/>
        <a:ext cx="3331629" cy="1109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DB36-9313-5244-BB63-50D91F1B7CFB}">
      <dsp:nvSpPr>
        <dsp:cNvPr id="0" name=""/>
        <dsp:cNvSpPr/>
      </dsp:nvSpPr>
      <dsp:spPr>
        <a:xfrm>
          <a:off x="2652461" y="495202"/>
          <a:ext cx="382753" cy="91440"/>
        </a:xfrm>
        <a:custGeom>
          <a:avLst/>
          <a:gdLst/>
          <a:ahLst/>
          <a:cxnLst/>
          <a:rect l="0" t="0" r="0" b="0"/>
          <a:pathLst>
            <a:path>
              <a:moveTo>
                <a:pt x="0" y="45720"/>
              </a:moveTo>
              <a:lnTo>
                <a:pt x="382753"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3504" y="538855"/>
        <a:ext cx="20667" cy="4133"/>
      </dsp:txXfrm>
    </dsp:sp>
    <dsp:sp modelId="{54E0130F-672E-C544-A9B6-6CAF472066BF}">
      <dsp:nvSpPr>
        <dsp:cNvPr id="0" name=""/>
        <dsp:cNvSpPr/>
      </dsp:nvSpPr>
      <dsp:spPr>
        <a:xfrm>
          <a:off x="857073" y="1765"/>
          <a:ext cx="1797188" cy="1078313"/>
        </a:xfrm>
        <a:prstGeom prst="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064" tIns="92438" rIns="88064" bIns="92438" numCol="1" spcCol="1270" anchor="ctr" anchorCtr="0">
          <a:noAutofit/>
        </a:bodyPr>
        <a:lstStyle/>
        <a:p>
          <a:pPr marL="0" lvl="0" indent="0" algn="ctr" defTabSz="666750">
            <a:lnSpc>
              <a:spcPct val="90000"/>
            </a:lnSpc>
            <a:spcBef>
              <a:spcPct val="0"/>
            </a:spcBef>
            <a:spcAft>
              <a:spcPct val="35000"/>
            </a:spcAft>
            <a:buNone/>
          </a:pPr>
          <a:r>
            <a:rPr lang="en-US" sz="1500" kern="1200"/>
            <a:t>What is Withdrawal?</a:t>
          </a:r>
        </a:p>
      </dsp:txBody>
      <dsp:txXfrm>
        <a:off x="857073" y="1765"/>
        <a:ext cx="1797188" cy="1078313"/>
      </dsp:txXfrm>
    </dsp:sp>
    <dsp:sp modelId="{9BFFB6F9-8239-2341-A5F0-8AF26B0A9216}">
      <dsp:nvSpPr>
        <dsp:cNvPr id="0" name=""/>
        <dsp:cNvSpPr/>
      </dsp:nvSpPr>
      <dsp:spPr>
        <a:xfrm>
          <a:off x="4863003" y="495202"/>
          <a:ext cx="382753" cy="91440"/>
        </a:xfrm>
        <a:custGeom>
          <a:avLst/>
          <a:gdLst/>
          <a:ahLst/>
          <a:cxnLst/>
          <a:rect l="0" t="0" r="0" b="0"/>
          <a:pathLst>
            <a:path>
              <a:moveTo>
                <a:pt x="0" y="45720"/>
              </a:moveTo>
              <a:lnTo>
                <a:pt x="382753" y="45720"/>
              </a:lnTo>
            </a:path>
          </a:pathLst>
        </a:custGeom>
        <a:noFill/>
        <a:ln w="6350" cap="flat" cmpd="sng" algn="ctr">
          <a:solidFill>
            <a:schemeClr val="accent2">
              <a:hueOff val="-1244772"/>
              <a:satOff val="6660"/>
              <a:lumOff val="4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44046" y="538855"/>
        <a:ext cx="20667" cy="4133"/>
      </dsp:txXfrm>
    </dsp:sp>
    <dsp:sp modelId="{FCBB630D-37D5-DD4F-8CA5-C7D34DA95EAE}">
      <dsp:nvSpPr>
        <dsp:cNvPr id="0" name=""/>
        <dsp:cNvSpPr/>
      </dsp:nvSpPr>
      <dsp:spPr>
        <a:xfrm>
          <a:off x="3067615" y="1765"/>
          <a:ext cx="1797188" cy="1078313"/>
        </a:xfrm>
        <a:prstGeom prst="rect">
          <a:avLst/>
        </a:prstGeom>
        <a:solidFill>
          <a:schemeClr val="accent2">
            <a:hueOff val="-1106464"/>
            <a:satOff val="5920"/>
            <a:lumOff val="44"/>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064" tIns="92438" rIns="88064" bIns="92438" numCol="1" spcCol="1270" anchor="ctr" anchorCtr="0">
          <a:noAutofit/>
        </a:bodyPr>
        <a:lstStyle/>
        <a:p>
          <a:pPr marL="0" lvl="0" indent="0" algn="ctr" defTabSz="666750">
            <a:lnSpc>
              <a:spcPct val="90000"/>
            </a:lnSpc>
            <a:spcBef>
              <a:spcPct val="0"/>
            </a:spcBef>
            <a:spcAft>
              <a:spcPct val="35000"/>
            </a:spcAft>
            <a:buNone/>
          </a:pPr>
          <a:r>
            <a:rPr lang="en-US" sz="1500" kern="1200"/>
            <a:t>Emotional Withdrawal Symptoms:</a:t>
          </a:r>
        </a:p>
      </dsp:txBody>
      <dsp:txXfrm>
        <a:off x="3067615" y="1765"/>
        <a:ext cx="1797188" cy="1078313"/>
      </dsp:txXfrm>
    </dsp:sp>
    <dsp:sp modelId="{57CE09EB-262D-9B4B-BB80-FD7CA41EAF65}">
      <dsp:nvSpPr>
        <dsp:cNvPr id="0" name=""/>
        <dsp:cNvSpPr/>
      </dsp:nvSpPr>
      <dsp:spPr>
        <a:xfrm>
          <a:off x="1755667" y="1078278"/>
          <a:ext cx="4421084" cy="382753"/>
        </a:xfrm>
        <a:custGeom>
          <a:avLst/>
          <a:gdLst/>
          <a:ahLst/>
          <a:cxnLst/>
          <a:rect l="0" t="0" r="0" b="0"/>
          <a:pathLst>
            <a:path>
              <a:moveTo>
                <a:pt x="4421084" y="0"/>
              </a:moveTo>
              <a:lnTo>
                <a:pt x="4421084" y="208476"/>
              </a:lnTo>
              <a:lnTo>
                <a:pt x="0" y="208476"/>
              </a:lnTo>
              <a:lnTo>
                <a:pt x="0" y="382753"/>
              </a:lnTo>
            </a:path>
          </a:pathLst>
        </a:custGeom>
        <a:noFill/>
        <a:ln w="6350" cap="flat" cmpd="sng" algn="ctr">
          <a:solidFill>
            <a:schemeClr val="accent2">
              <a:hueOff val="-2489545"/>
              <a:satOff val="13319"/>
              <a:lumOff val="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5200" y="1267588"/>
        <a:ext cx="222018" cy="4133"/>
      </dsp:txXfrm>
    </dsp:sp>
    <dsp:sp modelId="{7FB5E980-3839-5843-BE06-E332D10A7074}">
      <dsp:nvSpPr>
        <dsp:cNvPr id="0" name=""/>
        <dsp:cNvSpPr/>
      </dsp:nvSpPr>
      <dsp:spPr>
        <a:xfrm>
          <a:off x="5278157" y="1765"/>
          <a:ext cx="1797188" cy="1078313"/>
        </a:xfrm>
        <a:prstGeom prst="rect">
          <a:avLst/>
        </a:prstGeom>
        <a:solidFill>
          <a:schemeClr val="accent2">
            <a:hueOff val="-2212929"/>
            <a:satOff val="11840"/>
            <a:lumOff val="87"/>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064" tIns="92438" rIns="88064" bIns="92438" numCol="1" spcCol="1270" anchor="ctr" anchorCtr="0">
          <a:noAutofit/>
        </a:bodyPr>
        <a:lstStyle/>
        <a:p>
          <a:pPr marL="0" lvl="0" indent="0" algn="ctr" defTabSz="666750">
            <a:lnSpc>
              <a:spcPct val="90000"/>
            </a:lnSpc>
            <a:spcBef>
              <a:spcPct val="0"/>
            </a:spcBef>
            <a:spcAft>
              <a:spcPct val="35000"/>
            </a:spcAft>
            <a:buNone/>
          </a:pPr>
          <a:r>
            <a:rPr lang="en-US" sz="1500" kern="1200"/>
            <a:t>Anxiety		Insomnia	        Restlessness</a:t>
          </a:r>
        </a:p>
      </dsp:txBody>
      <dsp:txXfrm>
        <a:off x="5278157" y="1765"/>
        <a:ext cx="1797188" cy="1078313"/>
      </dsp:txXfrm>
    </dsp:sp>
    <dsp:sp modelId="{6AFACC7B-633B-D249-A0DD-3266E5E556EA}">
      <dsp:nvSpPr>
        <dsp:cNvPr id="0" name=""/>
        <dsp:cNvSpPr/>
      </dsp:nvSpPr>
      <dsp:spPr>
        <a:xfrm>
          <a:off x="2652461" y="1986868"/>
          <a:ext cx="382753" cy="91440"/>
        </a:xfrm>
        <a:custGeom>
          <a:avLst/>
          <a:gdLst/>
          <a:ahLst/>
          <a:cxnLst/>
          <a:rect l="0" t="0" r="0" b="0"/>
          <a:pathLst>
            <a:path>
              <a:moveTo>
                <a:pt x="0" y="45720"/>
              </a:moveTo>
              <a:lnTo>
                <a:pt x="382753" y="45720"/>
              </a:lnTo>
            </a:path>
          </a:pathLst>
        </a:custGeom>
        <a:noFill/>
        <a:ln w="6350" cap="flat" cmpd="sng" algn="ctr">
          <a:solidFill>
            <a:schemeClr val="accent2">
              <a:hueOff val="-3734317"/>
              <a:satOff val="19979"/>
              <a:lumOff val="14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3504" y="2030521"/>
        <a:ext cx="20667" cy="4133"/>
      </dsp:txXfrm>
    </dsp:sp>
    <dsp:sp modelId="{38F368A9-4692-3545-89BF-0058B6FF9F9B}">
      <dsp:nvSpPr>
        <dsp:cNvPr id="0" name=""/>
        <dsp:cNvSpPr/>
      </dsp:nvSpPr>
      <dsp:spPr>
        <a:xfrm>
          <a:off x="857073" y="1493432"/>
          <a:ext cx="1797188" cy="1078313"/>
        </a:xfrm>
        <a:prstGeom prst="rect">
          <a:avLst/>
        </a:prstGeom>
        <a:solidFill>
          <a:schemeClr val="accent2">
            <a:hueOff val="-3319393"/>
            <a:satOff val="17759"/>
            <a:lumOff val="131"/>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064" tIns="92438" rIns="88064" bIns="92438" numCol="1" spcCol="1270" anchor="ctr" anchorCtr="0">
          <a:noAutofit/>
        </a:bodyPr>
        <a:lstStyle/>
        <a:p>
          <a:pPr marL="0" lvl="0" indent="0" algn="ctr" defTabSz="666750">
            <a:lnSpc>
              <a:spcPct val="90000"/>
            </a:lnSpc>
            <a:spcBef>
              <a:spcPct val="0"/>
            </a:spcBef>
            <a:spcAft>
              <a:spcPct val="35000"/>
            </a:spcAft>
            <a:buNone/>
          </a:pPr>
          <a:r>
            <a:rPr lang="en-US" sz="1500" kern="1200"/>
            <a:t>Depression		Cognitive Impairment</a:t>
          </a:r>
        </a:p>
      </dsp:txBody>
      <dsp:txXfrm>
        <a:off x="857073" y="1493432"/>
        <a:ext cx="1797188" cy="1078313"/>
      </dsp:txXfrm>
    </dsp:sp>
    <dsp:sp modelId="{49B0FB6A-39DB-BB49-A8D7-A69156D57E5E}">
      <dsp:nvSpPr>
        <dsp:cNvPr id="0" name=""/>
        <dsp:cNvSpPr/>
      </dsp:nvSpPr>
      <dsp:spPr>
        <a:xfrm>
          <a:off x="4863003" y="1986868"/>
          <a:ext cx="382753" cy="91440"/>
        </a:xfrm>
        <a:custGeom>
          <a:avLst/>
          <a:gdLst/>
          <a:ahLst/>
          <a:cxnLst/>
          <a:rect l="0" t="0" r="0" b="0"/>
          <a:pathLst>
            <a:path>
              <a:moveTo>
                <a:pt x="0" y="45720"/>
              </a:moveTo>
              <a:lnTo>
                <a:pt x="382753" y="45720"/>
              </a:lnTo>
            </a:path>
          </a:pathLst>
        </a:custGeom>
        <a:noFill/>
        <a:ln w="6350" cap="flat" cmpd="sng" algn="ctr">
          <a:solidFill>
            <a:schemeClr val="accent2">
              <a:hueOff val="-4979090"/>
              <a:satOff val="26639"/>
              <a:lumOff val="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44046" y="2030521"/>
        <a:ext cx="20667" cy="4133"/>
      </dsp:txXfrm>
    </dsp:sp>
    <dsp:sp modelId="{87429CA9-4973-1644-AA96-C720A91126C5}">
      <dsp:nvSpPr>
        <dsp:cNvPr id="0" name=""/>
        <dsp:cNvSpPr/>
      </dsp:nvSpPr>
      <dsp:spPr>
        <a:xfrm>
          <a:off x="3067615" y="1493432"/>
          <a:ext cx="1797188" cy="1078313"/>
        </a:xfrm>
        <a:prstGeom prst="rect">
          <a:avLst/>
        </a:prstGeom>
        <a:solidFill>
          <a:schemeClr val="accent2">
            <a:hueOff val="-4425858"/>
            <a:satOff val="23679"/>
            <a:lumOff val="174"/>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064" tIns="92438" rIns="88064" bIns="92438" numCol="1" spcCol="1270" anchor="ctr" anchorCtr="0">
          <a:noAutofit/>
        </a:bodyPr>
        <a:lstStyle/>
        <a:p>
          <a:pPr marL="0" lvl="0" indent="0" algn="ctr" defTabSz="666750">
            <a:lnSpc>
              <a:spcPct val="90000"/>
            </a:lnSpc>
            <a:spcBef>
              <a:spcPct val="0"/>
            </a:spcBef>
            <a:spcAft>
              <a:spcPct val="35000"/>
            </a:spcAft>
            <a:buNone/>
          </a:pPr>
          <a:r>
            <a:rPr lang="en-US" sz="1500" kern="1200"/>
            <a:t>Physical Symptoms:</a:t>
          </a:r>
        </a:p>
      </dsp:txBody>
      <dsp:txXfrm>
        <a:off x="3067615" y="1493432"/>
        <a:ext cx="1797188" cy="1078313"/>
      </dsp:txXfrm>
    </dsp:sp>
    <dsp:sp modelId="{3377844D-39B4-AF4E-B369-DFE9DC06FE7E}">
      <dsp:nvSpPr>
        <dsp:cNvPr id="0" name=""/>
        <dsp:cNvSpPr/>
      </dsp:nvSpPr>
      <dsp:spPr>
        <a:xfrm>
          <a:off x="1755667" y="2569945"/>
          <a:ext cx="4421084" cy="382753"/>
        </a:xfrm>
        <a:custGeom>
          <a:avLst/>
          <a:gdLst/>
          <a:ahLst/>
          <a:cxnLst/>
          <a:rect l="0" t="0" r="0" b="0"/>
          <a:pathLst>
            <a:path>
              <a:moveTo>
                <a:pt x="4421084" y="0"/>
              </a:moveTo>
              <a:lnTo>
                <a:pt x="4421084" y="208476"/>
              </a:lnTo>
              <a:lnTo>
                <a:pt x="0" y="208476"/>
              </a:lnTo>
              <a:lnTo>
                <a:pt x="0" y="382753"/>
              </a:lnTo>
            </a:path>
          </a:pathLst>
        </a:custGeom>
        <a:noFill/>
        <a:ln w="6350" cap="flat" cmpd="sng" algn="ctr">
          <a:solidFill>
            <a:schemeClr val="accent2">
              <a:hueOff val="-6223862"/>
              <a:satOff val="33299"/>
              <a:lumOff val="2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5200" y="2759255"/>
        <a:ext cx="222018" cy="4133"/>
      </dsp:txXfrm>
    </dsp:sp>
    <dsp:sp modelId="{1B201154-5EEE-854D-8322-EE59A924CDBA}">
      <dsp:nvSpPr>
        <dsp:cNvPr id="0" name=""/>
        <dsp:cNvSpPr/>
      </dsp:nvSpPr>
      <dsp:spPr>
        <a:xfrm>
          <a:off x="5278157" y="1493432"/>
          <a:ext cx="1797188" cy="1078313"/>
        </a:xfrm>
        <a:prstGeom prst="rect">
          <a:avLst/>
        </a:prstGeom>
        <a:solidFill>
          <a:schemeClr val="accent2">
            <a:hueOff val="-5532323"/>
            <a:satOff val="29599"/>
            <a:lumOff val="218"/>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064" tIns="92438" rIns="88064" bIns="92438" numCol="1" spcCol="1270" anchor="ctr" anchorCtr="0">
          <a:noAutofit/>
        </a:bodyPr>
        <a:lstStyle/>
        <a:p>
          <a:pPr marL="0" lvl="0" indent="0" algn="ctr" defTabSz="666750">
            <a:lnSpc>
              <a:spcPct val="90000"/>
            </a:lnSpc>
            <a:spcBef>
              <a:spcPct val="0"/>
            </a:spcBef>
            <a:spcAft>
              <a:spcPct val="35000"/>
            </a:spcAft>
            <a:buNone/>
          </a:pPr>
          <a:r>
            <a:rPr lang="en-US" sz="1500" kern="1200"/>
            <a:t>Headaches			Racing Heart</a:t>
          </a:r>
        </a:p>
      </dsp:txBody>
      <dsp:txXfrm>
        <a:off x="5278157" y="1493432"/>
        <a:ext cx="1797188" cy="1078313"/>
      </dsp:txXfrm>
    </dsp:sp>
    <dsp:sp modelId="{335E8405-C5D8-F04B-B701-7F0F236DB414}">
      <dsp:nvSpPr>
        <dsp:cNvPr id="0" name=""/>
        <dsp:cNvSpPr/>
      </dsp:nvSpPr>
      <dsp:spPr>
        <a:xfrm>
          <a:off x="2652461" y="3478535"/>
          <a:ext cx="382753" cy="91440"/>
        </a:xfrm>
        <a:custGeom>
          <a:avLst/>
          <a:gdLst/>
          <a:ahLst/>
          <a:cxnLst/>
          <a:rect l="0" t="0" r="0" b="0"/>
          <a:pathLst>
            <a:path>
              <a:moveTo>
                <a:pt x="0" y="45720"/>
              </a:moveTo>
              <a:lnTo>
                <a:pt x="382753" y="45720"/>
              </a:lnTo>
            </a:path>
          </a:pathLst>
        </a:custGeom>
        <a:noFill/>
        <a:ln w="6350" cap="flat" cmpd="sng" algn="ctr">
          <a:solidFill>
            <a:schemeClr val="accent2">
              <a:hueOff val="-7468635"/>
              <a:satOff val="39959"/>
              <a:lumOff val="29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3504" y="3522188"/>
        <a:ext cx="20667" cy="4133"/>
      </dsp:txXfrm>
    </dsp:sp>
    <dsp:sp modelId="{59DB831C-1D19-3B41-837A-DC266C655AFF}">
      <dsp:nvSpPr>
        <dsp:cNvPr id="0" name=""/>
        <dsp:cNvSpPr/>
      </dsp:nvSpPr>
      <dsp:spPr>
        <a:xfrm>
          <a:off x="857073" y="2985098"/>
          <a:ext cx="1797188" cy="1078313"/>
        </a:xfrm>
        <a:prstGeom prst="rect">
          <a:avLst/>
        </a:prstGeom>
        <a:solidFill>
          <a:schemeClr val="accent2">
            <a:hueOff val="-6638787"/>
            <a:satOff val="35519"/>
            <a:lumOff val="261"/>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064" tIns="92438" rIns="88064" bIns="92438" numCol="1" spcCol="1270" anchor="ctr" anchorCtr="0">
          <a:noAutofit/>
        </a:bodyPr>
        <a:lstStyle/>
        <a:p>
          <a:pPr marL="0" lvl="0" indent="0" algn="ctr" defTabSz="666750">
            <a:lnSpc>
              <a:spcPct val="90000"/>
            </a:lnSpc>
            <a:spcBef>
              <a:spcPct val="0"/>
            </a:spcBef>
            <a:spcAft>
              <a:spcPct val="35000"/>
            </a:spcAft>
            <a:buNone/>
          </a:pPr>
          <a:r>
            <a:rPr lang="en-US" sz="1500" kern="1200"/>
            <a:t>Difficulty Breathing		Palpitations</a:t>
          </a:r>
        </a:p>
      </dsp:txBody>
      <dsp:txXfrm>
        <a:off x="857073" y="2985098"/>
        <a:ext cx="1797188" cy="1078313"/>
      </dsp:txXfrm>
    </dsp:sp>
    <dsp:sp modelId="{66F5242B-8ADC-0847-8C38-7B2C23AE7586}">
      <dsp:nvSpPr>
        <dsp:cNvPr id="0" name=""/>
        <dsp:cNvSpPr/>
      </dsp:nvSpPr>
      <dsp:spPr>
        <a:xfrm>
          <a:off x="4863003" y="3478535"/>
          <a:ext cx="382753" cy="91440"/>
        </a:xfrm>
        <a:custGeom>
          <a:avLst/>
          <a:gdLst/>
          <a:ahLst/>
          <a:cxnLst/>
          <a:rect l="0" t="0" r="0" b="0"/>
          <a:pathLst>
            <a:path>
              <a:moveTo>
                <a:pt x="0" y="45720"/>
              </a:moveTo>
              <a:lnTo>
                <a:pt x="382753" y="45720"/>
              </a:lnTo>
            </a:path>
          </a:pathLst>
        </a:custGeom>
        <a:noFill/>
        <a:ln w="6350" cap="flat" cmpd="sng" algn="ctr">
          <a:solidFill>
            <a:schemeClr val="accent2">
              <a:hueOff val="-8713407"/>
              <a:satOff val="46618"/>
              <a:lumOff val="34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44046" y="3522188"/>
        <a:ext cx="20667" cy="4133"/>
      </dsp:txXfrm>
    </dsp:sp>
    <dsp:sp modelId="{71E5C32A-03C4-744E-B0C1-4371E41283DD}">
      <dsp:nvSpPr>
        <dsp:cNvPr id="0" name=""/>
        <dsp:cNvSpPr/>
      </dsp:nvSpPr>
      <dsp:spPr>
        <a:xfrm>
          <a:off x="3067615" y="2985098"/>
          <a:ext cx="1797188" cy="1078313"/>
        </a:xfrm>
        <a:prstGeom prst="rect">
          <a:avLst/>
        </a:prstGeom>
        <a:solidFill>
          <a:schemeClr val="accent2">
            <a:hueOff val="-7745251"/>
            <a:satOff val="41438"/>
            <a:lumOff val="305"/>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064" tIns="92438" rIns="88064" bIns="92438" numCol="1" spcCol="1270" anchor="ctr" anchorCtr="0">
          <a:noAutofit/>
        </a:bodyPr>
        <a:lstStyle/>
        <a:p>
          <a:pPr marL="0" lvl="0" indent="0" algn="ctr" defTabSz="666750">
            <a:lnSpc>
              <a:spcPct val="90000"/>
            </a:lnSpc>
            <a:spcBef>
              <a:spcPct val="0"/>
            </a:spcBef>
            <a:spcAft>
              <a:spcPct val="35000"/>
            </a:spcAft>
            <a:buNone/>
          </a:pPr>
          <a:r>
            <a:rPr lang="en-US" sz="1500" kern="1200"/>
            <a:t>Nausea			Vomiting</a:t>
          </a:r>
        </a:p>
      </dsp:txBody>
      <dsp:txXfrm>
        <a:off x="3067615" y="2985098"/>
        <a:ext cx="1797188" cy="1078313"/>
      </dsp:txXfrm>
    </dsp:sp>
    <dsp:sp modelId="{3BED7619-9C88-E140-AB58-FD9766D19960}">
      <dsp:nvSpPr>
        <dsp:cNvPr id="0" name=""/>
        <dsp:cNvSpPr/>
      </dsp:nvSpPr>
      <dsp:spPr>
        <a:xfrm>
          <a:off x="1755667" y="4061611"/>
          <a:ext cx="4421084" cy="382753"/>
        </a:xfrm>
        <a:custGeom>
          <a:avLst/>
          <a:gdLst/>
          <a:ahLst/>
          <a:cxnLst/>
          <a:rect l="0" t="0" r="0" b="0"/>
          <a:pathLst>
            <a:path>
              <a:moveTo>
                <a:pt x="4421084" y="0"/>
              </a:moveTo>
              <a:lnTo>
                <a:pt x="4421084" y="208476"/>
              </a:lnTo>
              <a:lnTo>
                <a:pt x="0" y="208476"/>
              </a:lnTo>
              <a:lnTo>
                <a:pt x="0" y="382753"/>
              </a:lnTo>
            </a:path>
          </a:pathLst>
        </a:custGeom>
        <a:noFill/>
        <a:ln w="6350" cap="flat" cmpd="sng" algn="ctr">
          <a:solidFill>
            <a:schemeClr val="accent2">
              <a:hueOff val="-9958180"/>
              <a:satOff val="53278"/>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5200" y="4250921"/>
        <a:ext cx="222018" cy="4133"/>
      </dsp:txXfrm>
    </dsp:sp>
    <dsp:sp modelId="{C9F368C5-E3D7-4943-BA78-F164FC61380C}">
      <dsp:nvSpPr>
        <dsp:cNvPr id="0" name=""/>
        <dsp:cNvSpPr/>
      </dsp:nvSpPr>
      <dsp:spPr>
        <a:xfrm>
          <a:off x="5278157" y="2985098"/>
          <a:ext cx="1797188" cy="1078313"/>
        </a:xfrm>
        <a:prstGeom prst="rect">
          <a:avLst/>
        </a:prstGeom>
        <a:solidFill>
          <a:schemeClr val="accent2">
            <a:hueOff val="-8851716"/>
            <a:satOff val="47358"/>
            <a:lumOff val="348"/>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064" tIns="92438" rIns="88064" bIns="92438" numCol="1" spcCol="1270" anchor="ctr" anchorCtr="0">
          <a:noAutofit/>
        </a:bodyPr>
        <a:lstStyle/>
        <a:p>
          <a:pPr marL="0" lvl="0" indent="0" algn="ctr" defTabSz="666750">
            <a:lnSpc>
              <a:spcPct val="90000"/>
            </a:lnSpc>
            <a:spcBef>
              <a:spcPct val="0"/>
            </a:spcBef>
            <a:spcAft>
              <a:spcPct val="35000"/>
            </a:spcAft>
            <a:buNone/>
          </a:pPr>
          <a:r>
            <a:rPr lang="en-US" sz="1500" kern="1200"/>
            <a:t>Muscle Tensions		Tremors</a:t>
          </a:r>
        </a:p>
      </dsp:txBody>
      <dsp:txXfrm>
        <a:off x="5278157" y="2985098"/>
        <a:ext cx="1797188" cy="1078313"/>
      </dsp:txXfrm>
    </dsp:sp>
    <dsp:sp modelId="{84C1050C-178A-2B43-ACDB-E64B0A675C99}">
      <dsp:nvSpPr>
        <dsp:cNvPr id="0" name=""/>
        <dsp:cNvSpPr/>
      </dsp:nvSpPr>
      <dsp:spPr>
        <a:xfrm>
          <a:off x="857073" y="4476765"/>
          <a:ext cx="1797188" cy="1078313"/>
        </a:xfrm>
        <a:prstGeom prst="rect">
          <a:avLst/>
        </a:prstGeom>
        <a:solidFill>
          <a:schemeClr val="accent2">
            <a:hueOff val="-9958180"/>
            <a:satOff val="53278"/>
            <a:lumOff val="392"/>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064" tIns="92438" rIns="88064" bIns="92438" numCol="1" spcCol="1270" anchor="ctr" anchorCtr="0">
          <a:noAutofit/>
        </a:bodyPr>
        <a:lstStyle/>
        <a:p>
          <a:pPr marL="0" lvl="0" indent="0" algn="ctr" defTabSz="666750">
            <a:lnSpc>
              <a:spcPct val="90000"/>
            </a:lnSpc>
            <a:spcBef>
              <a:spcPct val="0"/>
            </a:spcBef>
            <a:spcAft>
              <a:spcPct val="35000"/>
            </a:spcAft>
            <a:buNone/>
          </a:pPr>
          <a:r>
            <a:rPr lang="en-US" sz="1500" kern="1200"/>
            <a:t>Shakes			Sweating</a:t>
          </a:r>
        </a:p>
      </dsp:txBody>
      <dsp:txXfrm>
        <a:off x="857073" y="4476765"/>
        <a:ext cx="1797188" cy="1078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53214-EF50-D14E-AA37-E541C439784E}">
      <dsp:nvSpPr>
        <dsp:cNvPr id="0" name=""/>
        <dsp:cNvSpPr/>
      </dsp:nvSpPr>
      <dsp:spPr>
        <a:xfrm>
          <a:off x="0" y="50174"/>
          <a:ext cx="7932419" cy="684450"/>
        </a:xfrm>
        <a:prstGeom prst="round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Defining the Terms</a:t>
          </a:r>
        </a:p>
      </dsp:txBody>
      <dsp:txXfrm>
        <a:off x="33412" y="83586"/>
        <a:ext cx="7865595" cy="617626"/>
      </dsp:txXfrm>
    </dsp:sp>
    <dsp:sp modelId="{F08E4504-2855-B44C-BD34-61584D6A1981}">
      <dsp:nvSpPr>
        <dsp:cNvPr id="0" name=""/>
        <dsp:cNvSpPr/>
      </dsp:nvSpPr>
      <dsp:spPr>
        <a:xfrm>
          <a:off x="0" y="786464"/>
          <a:ext cx="7932419" cy="684450"/>
        </a:xfrm>
        <a:prstGeom prst="roundRect">
          <a:avLst/>
        </a:prstGeom>
        <a:solidFill>
          <a:schemeClr val="accent2">
            <a:hueOff val="-1991636"/>
            <a:satOff val="10656"/>
            <a:lumOff val="78"/>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Abuse- A maladaptive pattern of substance use that impairs ability to function</a:t>
          </a:r>
        </a:p>
      </dsp:txBody>
      <dsp:txXfrm>
        <a:off x="33412" y="819876"/>
        <a:ext cx="7865595" cy="617626"/>
      </dsp:txXfrm>
    </dsp:sp>
    <dsp:sp modelId="{BD1047D6-5966-EB44-A7F7-FC52457C4A59}">
      <dsp:nvSpPr>
        <dsp:cNvPr id="0" name=""/>
        <dsp:cNvSpPr/>
      </dsp:nvSpPr>
      <dsp:spPr>
        <a:xfrm>
          <a:off x="0" y="1522755"/>
          <a:ext cx="7932419" cy="684450"/>
        </a:xfrm>
        <a:prstGeom prst="roundRect">
          <a:avLst/>
        </a:prstGeom>
        <a:solidFill>
          <a:schemeClr val="accent2">
            <a:hueOff val="-3983272"/>
            <a:satOff val="21311"/>
            <a:lumOff val="157"/>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Dependence- Physiological means your body has changed, relies on the drug.</a:t>
          </a:r>
        </a:p>
      </dsp:txBody>
      <dsp:txXfrm>
        <a:off x="33412" y="1556167"/>
        <a:ext cx="7865595" cy="617626"/>
      </dsp:txXfrm>
    </dsp:sp>
    <dsp:sp modelId="{031244E1-EFB5-F34F-859A-9BDFEC3DC74C}">
      <dsp:nvSpPr>
        <dsp:cNvPr id="0" name=""/>
        <dsp:cNvSpPr/>
      </dsp:nvSpPr>
      <dsp:spPr>
        <a:xfrm>
          <a:off x="0" y="2259045"/>
          <a:ext cx="7932419" cy="684450"/>
        </a:xfrm>
        <a:prstGeom prst="roundRect">
          <a:avLst/>
        </a:prstGeom>
        <a:solidFill>
          <a:schemeClr val="accent2">
            <a:hueOff val="-5974908"/>
            <a:satOff val="31967"/>
            <a:lumOff val="235"/>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Psychological dependence means using the drug compulsively to deal with stress or anxiety of the day and their daily responsibilities.</a:t>
          </a:r>
        </a:p>
      </dsp:txBody>
      <dsp:txXfrm>
        <a:off x="33412" y="2292457"/>
        <a:ext cx="7865595" cy="617626"/>
      </dsp:txXfrm>
    </dsp:sp>
    <dsp:sp modelId="{86E39717-F712-7D4F-8FDC-25D96E905876}">
      <dsp:nvSpPr>
        <dsp:cNvPr id="0" name=""/>
        <dsp:cNvSpPr/>
      </dsp:nvSpPr>
      <dsp:spPr>
        <a:xfrm>
          <a:off x="0" y="2995335"/>
          <a:ext cx="7932419" cy="684450"/>
        </a:xfrm>
        <a:prstGeom prst="roundRect">
          <a:avLst/>
        </a:prstGeom>
        <a:solidFill>
          <a:schemeClr val="accent2">
            <a:hueOff val="-7966544"/>
            <a:satOff val="42622"/>
            <a:lumOff val="314"/>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Tolerance- A state which develops after repeated use of the substance and an increased amount is required to produce the same effect </a:t>
          </a:r>
        </a:p>
      </dsp:txBody>
      <dsp:txXfrm>
        <a:off x="33412" y="3028747"/>
        <a:ext cx="7865595" cy="617626"/>
      </dsp:txXfrm>
    </dsp:sp>
    <dsp:sp modelId="{9ADF50A8-1C56-5F40-884C-32E3B47138C1}">
      <dsp:nvSpPr>
        <dsp:cNvPr id="0" name=""/>
        <dsp:cNvSpPr/>
      </dsp:nvSpPr>
      <dsp:spPr>
        <a:xfrm>
          <a:off x="0" y="3679785"/>
          <a:ext cx="7932419" cy="61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85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Withdrawal- Signs and symptoms which emerge when a drug is reduced in amount or withdrawn; . Disturbances of perception, wakefulness, attention, thinking, judgment, psychomotor behavior and interpersonal behavior</a:t>
          </a:r>
        </a:p>
      </dsp:txBody>
      <dsp:txXfrm>
        <a:off x="0" y="3679785"/>
        <a:ext cx="7932419" cy="614790"/>
      </dsp:txXfrm>
    </dsp:sp>
    <dsp:sp modelId="{0968DDD3-ABCE-554B-8A4F-6E7323D5D782}">
      <dsp:nvSpPr>
        <dsp:cNvPr id="0" name=""/>
        <dsp:cNvSpPr/>
      </dsp:nvSpPr>
      <dsp:spPr>
        <a:xfrm>
          <a:off x="0" y="4294575"/>
          <a:ext cx="7932419" cy="684450"/>
        </a:xfrm>
        <a:prstGeom prst="roundRect">
          <a:avLst/>
        </a:prstGeom>
        <a:solidFill>
          <a:schemeClr val="accent2">
            <a:hueOff val="-9958180"/>
            <a:satOff val="53278"/>
            <a:lumOff val="392"/>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Not due to another medical condition or mental disorder</a:t>
          </a:r>
        </a:p>
      </dsp:txBody>
      <dsp:txXfrm>
        <a:off x="33412" y="4327987"/>
        <a:ext cx="7865595" cy="617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C8081-289A-4E1E-ADB6-A2BA4CED1AFD}">
      <dsp:nvSpPr>
        <dsp:cNvPr id="0" name=""/>
        <dsp:cNvSpPr/>
      </dsp:nvSpPr>
      <dsp:spPr>
        <a:xfrm>
          <a:off x="0" y="2021"/>
          <a:ext cx="7932419" cy="102463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7184A8-510B-465E-BBC1-A90E00318EDA}">
      <dsp:nvSpPr>
        <dsp:cNvPr id="0" name=""/>
        <dsp:cNvSpPr/>
      </dsp:nvSpPr>
      <dsp:spPr>
        <a:xfrm>
          <a:off x="309951" y="232563"/>
          <a:ext cx="563547" cy="5635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019A6C-51BC-4920-A194-BFE4A4F565F2}">
      <dsp:nvSpPr>
        <dsp:cNvPr id="0" name=""/>
        <dsp:cNvSpPr/>
      </dsp:nvSpPr>
      <dsp:spPr>
        <a:xfrm>
          <a:off x="1183449" y="2021"/>
          <a:ext cx="6748969" cy="1024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40" tIns="108440" rIns="108440" bIns="108440" numCol="1" spcCol="1270" anchor="ctr" anchorCtr="0">
          <a:noAutofit/>
        </a:bodyPr>
        <a:lstStyle/>
        <a:p>
          <a:pPr marL="0" lvl="0" indent="0" algn="l" defTabSz="889000">
            <a:lnSpc>
              <a:spcPct val="90000"/>
            </a:lnSpc>
            <a:spcBef>
              <a:spcPct val="0"/>
            </a:spcBef>
            <a:spcAft>
              <a:spcPct val="35000"/>
            </a:spcAft>
            <a:buNone/>
          </a:pPr>
          <a:r>
            <a:rPr lang="en-US" sz="2000" kern="1200"/>
            <a:t>Date Rape – one to two-thirds of teen sexual assaults involve alcohol</a:t>
          </a:r>
        </a:p>
      </dsp:txBody>
      <dsp:txXfrm>
        <a:off x="1183449" y="2021"/>
        <a:ext cx="6748969" cy="1024631"/>
      </dsp:txXfrm>
    </dsp:sp>
    <dsp:sp modelId="{1F600950-1539-49DA-85CF-A74A54DD7B5E}">
      <dsp:nvSpPr>
        <dsp:cNvPr id="0" name=""/>
        <dsp:cNvSpPr/>
      </dsp:nvSpPr>
      <dsp:spPr>
        <a:xfrm>
          <a:off x="0" y="1282811"/>
          <a:ext cx="7932419" cy="102463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88042-348D-41CA-985B-00AC63D0C9CA}">
      <dsp:nvSpPr>
        <dsp:cNvPr id="0" name=""/>
        <dsp:cNvSpPr/>
      </dsp:nvSpPr>
      <dsp:spPr>
        <a:xfrm>
          <a:off x="309951" y="1513353"/>
          <a:ext cx="563547" cy="5635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8C0028-05AB-4791-8520-601EC473DDAE}">
      <dsp:nvSpPr>
        <dsp:cNvPr id="0" name=""/>
        <dsp:cNvSpPr/>
      </dsp:nvSpPr>
      <dsp:spPr>
        <a:xfrm>
          <a:off x="1183449" y="1282811"/>
          <a:ext cx="6748969" cy="1024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40" tIns="108440" rIns="108440" bIns="108440" numCol="1" spcCol="1270" anchor="ctr" anchorCtr="0">
          <a:noAutofit/>
        </a:bodyPr>
        <a:lstStyle/>
        <a:p>
          <a:pPr marL="0" lvl="0" indent="0" algn="l" defTabSz="889000">
            <a:lnSpc>
              <a:spcPct val="90000"/>
            </a:lnSpc>
            <a:spcBef>
              <a:spcPct val="0"/>
            </a:spcBef>
            <a:spcAft>
              <a:spcPct val="35000"/>
            </a:spcAft>
            <a:buNone/>
          </a:pPr>
          <a:r>
            <a:rPr lang="en-US" sz="2000" kern="1200"/>
            <a:t>18% of Females/ 39% Males say it is acceptable for a boy to force sex if the girl is intoxicated.</a:t>
          </a:r>
        </a:p>
      </dsp:txBody>
      <dsp:txXfrm>
        <a:off x="1183449" y="1282811"/>
        <a:ext cx="6748969" cy="1024631"/>
      </dsp:txXfrm>
    </dsp:sp>
    <dsp:sp modelId="{18372BF5-7C7C-435D-AB7A-343129BBB084}">
      <dsp:nvSpPr>
        <dsp:cNvPr id="0" name=""/>
        <dsp:cNvSpPr/>
      </dsp:nvSpPr>
      <dsp:spPr>
        <a:xfrm>
          <a:off x="0" y="2563600"/>
          <a:ext cx="7932419" cy="102463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25DFB9-F519-496E-BA38-6A3C3EAB955F}">
      <dsp:nvSpPr>
        <dsp:cNvPr id="0" name=""/>
        <dsp:cNvSpPr/>
      </dsp:nvSpPr>
      <dsp:spPr>
        <a:xfrm>
          <a:off x="309951" y="2794143"/>
          <a:ext cx="563547" cy="5635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703AB4-120A-4B07-B246-427E9A1352E1}">
      <dsp:nvSpPr>
        <dsp:cNvPr id="0" name=""/>
        <dsp:cNvSpPr/>
      </dsp:nvSpPr>
      <dsp:spPr>
        <a:xfrm>
          <a:off x="1183449" y="2563600"/>
          <a:ext cx="6748969" cy="1024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40" tIns="108440" rIns="108440" bIns="108440" numCol="1" spcCol="1270" anchor="ctr" anchorCtr="0">
          <a:noAutofit/>
        </a:bodyPr>
        <a:lstStyle/>
        <a:p>
          <a:pPr marL="0" lvl="0" indent="0" algn="l" defTabSz="889000">
            <a:lnSpc>
              <a:spcPct val="90000"/>
            </a:lnSpc>
            <a:spcBef>
              <a:spcPct val="0"/>
            </a:spcBef>
            <a:spcAft>
              <a:spcPct val="35000"/>
            </a:spcAft>
            <a:buNone/>
          </a:pPr>
          <a:r>
            <a:rPr lang="en-US" sz="2000" kern="1200"/>
            <a:t>40% of children who start drinking before age 15 will become alcoholics</a:t>
          </a:r>
        </a:p>
      </dsp:txBody>
      <dsp:txXfrm>
        <a:off x="1183449" y="2563600"/>
        <a:ext cx="6748969" cy="1024631"/>
      </dsp:txXfrm>
    </dsp:sp>
    <dsp:sp modelId="{0D2B2A07-56DB-4CB8-A28D-EA8D3F812CD5}">
      <dsp:nvSpPr>
        <dsp:cNvPr id="0" name=""/>
        <dsp:cNvSpPr/>
      </dsp:nvSpPr>
      <dsp:spPr>
        <a:xfrm>
          <a:off x="0" y="3844390"/>
          <a:ext cx="7932419" cy="102463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D9009D-16A9-4FFC-95DD-D1EF9BE5E553}">
      <dsp:nvSpPr>
        <dsp:cNvPr id="0" name=""/>
        <dsp:cNvSpPr/>
      </dsp:nvSpPr>
      <dsp:spPr>
        <a:xfrm>
          <a:off x="309951" y="4074932"/>
          <a:ext cx="563547" cy="5635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D86792-EABA-452B-89A7-782F2D8EE5C9}">
      <dsp:nvSpPr>
        <dsp:cNvPr id="0" name=""/>
        <dsp:cNvSpPr/>
      </dsp:nvSpPr>
      <dsp:spPr>
        <a:xfrm>
          <a:off x="1183449" y="3844390"/>
          <a:ext cx="6748969" cy="1024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40" tIns="108440" rIns="108440" bIns="108440" numCol="1" spcCol="1270" anchor="ctr" anchorCtr="0">
          <a:noAutofit/>
        </a:bodyPr>
        <a:lstStyle/>
        <a:p>
          <a:pPr marL="0" lvl="0" indent="0" algn="l" defTabSz="889000">
            <a:lnSpc>
              <a:spcPct val="90000"/>
            </a:lnSpc>
            <a:spcBef>
              <a:spcPct val="0"/>
            </a:spcBef>
            <a:spcAft>
              <a:spcPct val="35000"/>
            </a:spcAft>
            <a:buNone/>
          </a:pPr>
          <a:r>
            <a:rPr lang="en-US" sz="2000" kern="1200"/>
            <a:t>In television 9 out of 10 drinkers are portrayed as having no effects or only positive outcomes from their alcohol consumption</a:t>
          </a:r>
        </a:p>
      </dsp:txBody>
      <dsp:txXfrm>
        <a:off x="1183449" y="3844390"/>
        <a:ext cx="6748969" cy="10246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78DBC-AA83-41F5-8537-2BAD2A9E8A0F}">
      <dsp:nvSpPr>
        <dsp:cNvPr id="0" name=""/>
        <dsp:cNvSpPr/>
      </dsp:nvSpPr>
      <dsp:spPr>
        <a:xfrm>
          <a:off x="0" y="585"/>
          <a:ext cx="7932419" cy="4916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B33558-66EC-4F66-9954-17433CB54CBA}">
      <dsp:nvSpPr>
        <dsp:cNvPr id="0" name=""/>
        <dsp:cNvSpPr/>
      </dsp:nvSpPr>
      <dsp:spPr>
        <a:xfrm>
          <a:off x="148726" y="111208"/>
          <a:ext cx="270412" cy="2704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351F0F-283A-4707-AF82-F713A8FB1CCC}">
      <dsp:nvSpPr>
        <dsp:cNvPr id="0" name=""/>
        <dsp:cNvSpPr/>
      </dsp:nvSpPr>
      <dsp:spPr>
        <a:xfrm>
          <a:off x="567865" y="585"/>
          <a:ext cx="7364553" cy="491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34" tIns="52034" rIns="52034" bIns="52034" numCol="1" spcCol="1270" anchor="ctr" anchorCtr="0">
          <a:noAutofit/>
        </a:bodyPr>
        <a:lstStyle/>
        <a:p>
          <a:pPr marL="0" lvl="0" indent="0" algn="l" defTabSz="711200">
            <a:lnSpc>
              <a:spcPct val="90000"/>
            </a:lnSpc>
            <a:spcBef>
              <a:spcPct val="0"/>
            </a:spcBef>
            <a:spcAft>
              <a:spcPct val="35000"/>
            </a:spcAft>
            <a:buNone/>
          </a:pPr>
          <a:r>
            <a:rPr lang="en-US" sz="1600" b="1" kern="1200"/>
            <a:t>Genes/ genetic variation</a:t>
          </a:r>
          <a:r>
            <a:rPr lang="en-US" sz="1600" kern="1200"/>
            <a:t> </a:t>
          </a:r>
        </a:p>
      </dsp:txBody>
      <dsp:txXfrm>
        <a:off x="567865" y="585"/>
        <a:ext cx="7364553" cy="491658"/>
      </dsp:txXfrm>
    </dsp:sp>
    <dsp:sp modelId="{B06329D2-CAA3-47AC-8BD8-1876139D0B0F}">
      <dsp:nvSpPr>
        <dsp:cNvPr id="0" name=""/>
        <dsp:cNvSpPr/>
      </dsp:nvSpPr>
      <dsp:spPr>
        <a:xfrm>
          <a:off x="0" y="615158"/>
          <a:ext cx="7932419" cy="4916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0E94FD-F591-4E19-9359-DDBC3E9CA464}">
      <dsp:nvSpPr>
        <dsp:cNvPr id="0" name=""/>
        <dsp:cNvSpPr/>
      </dsp:nvSpPr>
      <dsp:spPr>
        <a:xfrm>
          <a:off x="148726" y="725782"/>
          <a:ext cx="270412" cy="2704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AC7E7E-65CA-4981-8F03-DA0B17DF6898}">
      <dsp:nvSpPr>
        <dsp:cNvPr id="0" name=""/>
        <dsp:cNvSpPr/>
      </dsp:nvSpPr>
      <dsp:spPr>
        <a:xfrm>
          <a:off x="567865" y="615158"/>
          <a:ext cx="7364553" cy="491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34" tIns="52034" rIns="52034" bIns="52034" numCol="1" spcCol="1270" anchor="ctr" anchorCtr="0">
          <a:noAutofit/>
        </a:bodyPr>
        <a:lstStyle/>
        <a:p>
          <a:pPr marL="0" lvl="0" indent="0" algn="l" defTabSz="711200">
            <a:lnSpc>
              <a:spcPct val="90000"/>
            </a:lnSpc>
            <a:spcBef>
              <a:spcPct val="0"/>
            </a:spcBef>
            <a:spcAft>
              <a:spcPct val="35000"/>
            </a:spcAft>
            <a:buNone/>
          </a:pPr>
          <a:r>
            <a:rPr lang="en-US" sz="1600" kern="1200"/>
            <a:t>About 40-50% of having a substance use problem is genetic.  </a:t>
          </a:r>
        </a:p>
      </dsp:txBody>
      <dsp:txXfrm>
        <a:off x="567865" y="615158"/>
        <a:ext cx="7364553" cy="491658"/>
      </dsp:txXfrm>
    </dsp:sp>
    <dsp:sp modelId="{AE201C05-B7FE-45AB-9338-258DD38CDAA3}">
      <dsp:nvSpPr>
        <dsp:cNvPr id="0" name=""/>
        <dsp:cNvSpPr/>
      </dsp:nvSpPr>
      <dsp:spPr>
        <a:xfrm>
          <a:off x="0" y="1229732"/>
          <a:ext cx="7932419" cy="4916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D1BF4B-7C99-4666-B5DB-AFAB70E63EDE}">
      <dsp:nvSpPr>
        <dsp:cNvPr id="0" name=""/>
        <dsp:cNvSpPr/>
      </dsp:nvSpPr>
      <dsp:spPr>
        <a:xfrm>
          <a:off x="148726" y="1340355"/>
          <a:ext cx="270412" cy="2704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4D41A7-AFE5-4C8F-A227-915DB3BEF4E7}">
      <dsp:nvSpPr>
        <dsp:cNvPr id="0" name=""/>
        <dsp:cNvSpPr/>
      </dsp:nvSpPr>
      <dsp:spPr>
        <a:xfrm>
          <a:off x="567865" y="1229732"/>
          <a:ext cx="7364553" cy="491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34" tIns="52034" rIns="52034" bIns="52034" numCol="1" spcCol="1270" anchor="ctr" anchorCtr="0">
          <a:noAutofit/>
        </a:bodyPr>
        <a:lstStyle/>
        <a:p>
          <a:pPr marL="0" lvl="0" indent="0" algn="l" defTabSz="711200">
            <a:lnSpc>
              <a:spcPct val="90000"/>
            </a:lnSpc>
            <a:spcBef>
              <a:spcPct val="0"/>
            </a:spcBef>
            <a:spcAft>
              <a:spcPct val="35000"/>
            </a:spcAft>
            <a:buNone/>
          </a:pPr>
          <a:r>
            <a:rPr lang="en-US" sz="1600" kern="1200"/>
            <a:t>Males are twice as likely as females to have alcohol or drug addiction</a:t>
          </a:r>
        </a:p>
      </dsp:txBody>
      <dsp:txXfrm>
        <a:off x="567865" y="1229732"/>
        <a:ext cx="7364553" cy="491658"/>
      </dsp:txXfrm>
    </dsp:sp>
    <dsp:sp modelId="{F88FC236-7793-4782-8033-EFC7054FBD3B}">
      <dsp:nvSpPr>
        <dsp:cNvPr id="0" name=""/>
        <dsp:cNvSpPr/>
      </dsp:nvSpPr>
      <dsp:spPr>
        <a:xfrm>
          <a:off x="0" y="1844305"/>
          <a:ext cx="7932419" cy="49165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8474B7-6D2E-4BE4-8B86-A4E20E8AF138}">
      <dsp:nvSpPr>
        <dsp:cNvPr id="0" name=""/>
        <dsp:cNvSpPr/>
      </dsp:nvSpPr>
      <dsp:spPr>
        <a:xfrm>
          <a:off x="148726" y="1954929"/>
          <a:ext cx="270412" cy="2704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E47161-4BE4-44DD-A668-282749EE5ABC}">
      <dsp:nvSpPr>
        <dsp:cNvPr id="0" name=""/>
        <dsp:cNvSpPr/>
      </dsp:nvSpPr>
      <dsp:spPr>
        <a:xfrm>
          <a:off x="567865" y="1844305"/>
          <a:ext cx="7364553" cy="491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34" tIns="52034" rIns="52034" bIns="52034" numCol="1" spcCol="1270" anchor="ctr" anchorCtr="0">
          <a:noAutofit/>
        </a:bodyPr>
        <a:lstStyle/>
        <a:p>
          <a:pPr marL="0" lvl="0" indent="0" algn="l" defTabSz="711200">
            <a:lnSpc>
              <a:spcPct val="90000"/>
            </a:lnSpc>
            <a:spcBef>
              <a:spcPct val="0"/>
            </a:spcBef>
            <a:spcAft>
              <a:spcPct val="35000"/>
            </a:spcAft>
            <a:buNone/>
          </a:pPr>
          <a:r>
            <a:rPr lang="en-US" sz="1600" b="1" kern="1200"/>
            <a:t>Environment</a:t>
          </a:r>
          <a:endParaRPr lang="en-US" sz="1600" kern="1200"/>
        </a:p>
      </dsp:txBody>
      <dsp:txXfrm>
        <a:off x="567865" y="1844305"/>
        <a:ext cx="7364553" cy="491658"/>
      </dsp:txXfrm>
    </dsp:sp>
    <dsp:sp modelId="{CD2EE6DE-C6F8-4F77-AC3E-F05BBA1E2B83}">
      <dsp:nvSpPr>
        <dsp:cNvPr id="0" name=""/>
        <dsp:cNvSpPr/>
      </dsp:nvSpPr>
      <dsp:spPr>
        <a:xfrm>
          <a:off x="0" y="2458879"/>
          <a:ext cx="7932419" cy="49165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23F8E0-3CFD-4A84-B5D2-BC160F520CD9}">
      <dsp:nvSpPr>
        <dsp:cNvPr id="0" name=""/>
        <dsp:cNvSpPr/>
      </dsp:nvSpPr>
      <dsp:spPr>
        <a:xfrm>
          <a:off x="148726" y="2569502"/>
          <a:ext cx="270412" cy="2704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166992-80C4-4A24-B7C8-212F4A08C86A}">
      <dsp:nvSpPr>
        <dsp:cNvPr id="0" name=""/>
        <dsp:cNvSpPr/>
      </dsp:nvSpPr>
      <dsp:spPr>
        <a:xfrm>
          <a:off x="567865" y="2458879"/>
          <a:ext cx="7364553" cy="491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34" tIns="52034" rIns="52034" bIns="52034" numCol="1" spcCol="1270" anchor="ctr" anchorCtr="0">
          <a:noAutofit/>
        </a:bodyPr>
        <a:lstStyle/>
        <a:p>
          <a:pPr marL="0" lvl="0" indent="0" algn="l" defTabSz="711200">
            <a:lnSpc>
              <a:spcPct val="90000"/>
            </a:lnSpc>
            <a:spcBef>
              <a:spcPct val="0"/>
            </a:spcBef>
            <a:spcAft>
              <a:spcPct val="35000"/>
            </a:spcAft>
            <a:buNone/>
          </a:pPr>
          <a:r>
            <a:rPr lang="en-US" sz="1600" kern="1200"/>
            <a:t>Family's beliefs and attitudes – Exposure to parental substance use</a:t>
          </a:r>
        </a:p>
      </dsp:txBody>
      <dsp:txXfrm>
        <a:off x="567865" y="2458879"/>
        <a:ext cx="7364553" cy="491658"/>
      </dsp:txXfrm>
    </dsp:sp>
    <dsp:sp modelId="{089AC92F-F542-4F33-8FAF-AB03806F9AA2}">
      <dsp:nvSpPr>
        <dsp:cNvPr id="0" name=""/>
        <dsp:cNvSpPr/>
      </dsp:nvSpPr>
      <dsp:spPr>
        <a:xfrm>
          <a:off x="0" y="3073452"/>
          <a:ext cx="7932419" cy="4916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CA2BC4-E562-4124-A555-91533EFE9945}">
      <dsp:nvSpPr>
        <dsp:cNvPr id="0" name=""/>
        <dsp:cNvSpPr/>
      </dsp:nvSpPr>
      <dsp:spPr>
        <a:xfrm>
          <a:off x="148726" y="3184076"/>
          <a:ext cx="270412" cy="27041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342D71-5267-454C-B0AE-D67685C629EA}">
      <dsp:nvSpPr>
        <dsp:cNvPr id="0" name=""/>
        <dsp:cNvSpPr/>
      </dsp:nvSpPr>
      <dsp:spPr>
        <a:xfrm>
          <a:off x="567865" y="3073452"/>
          <a:ext cx="7364553" cy="491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34" tIns="52034" rIns="52034" bIns="52034" numCol="1" spcCol="1270" anchor="ctr" anchorCtr="0">
          <a:noAutofit/>
        </a:bodyPr>
        <a:lstStyle/>
        <a:p>
          <a:pPr marL="0" lvl="0" indent="0" algn="l" defTabSz="711200">
            <a:lnSpc>
              <a:spcPct val="90000"/>
            </a:lnSpc>
            <a:spcBef>
              <a:spcPct val="0"/>
            </a:spcBef>
            <a:spcAft>
              <a:spcPct val="35000"/>
            </a:spcAft>
            <a:buNone/>
          </a:pPr>
          <a:r>
            <a:rPr lang="en-US" sz="1600" kern="1200"/>
            <a:t>Peer group that encourages drug use</a:t>
          </a:r>
        </a:p>
      </dsp:txBody>
      <dsp:txXfrm>
        <a:off x="567865" y="3073452"/>
        <a:ext cx="7364553" cy="491658"/>
      </dsp:txXfrm>
    </dsp:sp>
    <dsp:sp modelId="{603401A8-8FF2-4F95-AA26-1E4113C69A05}">
      <dsp:nvSpPr>
        <dsp:cNvPr id="0" name=""/>
        <dsp:cNvSpPr/>
      </dsp:nvSpPr>
      <dsp:spPr>
        <a:xfrm>
          <a:off x="0" y="3688026"/>
          <a:ext cx="7932419" cy="4916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268060-33E4-46E6-A7CA-DD1A739B538A}">
      <dsp:nvSpPr>
        <dsp:cNvPr id="0" name=""/>
        <dsp:cNvSpPr/>
      </dsp:nvSpPr>
      <dsp:spPr>
        <a:xfrm>
          <a:off x="148726" y="3798649"/>
          <a:ext cx="270412" cy="27041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A466BF-AAFC-4A96-B7C7-141C2957FE99}">
      <dsp:nvSpPr>
        <dsp:cNvPr id="0" name=""/>
        <dsp:cNvSpPr/>
      </dsp:nvSpPr>
      <dsp:spPr>
        <a:xfrm>
          <a:off x="567865" y="3688026"/>
          <a:ext cx="7364553" cy="491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34" tIns="52034" rIns="52034" bIns="52034" numCol="1" spcCol="1270" anchor="ctr" anchorCtr="0">
          <a:noAutofit/>
        </a:bodyPr>
        <a:lstStyle/>
        <a:p>
          <a:pPr marL="0" lvl="0" indent="0" algn="l" defTabSz="711200">
            <a:lnSpc>
              <a:spcPct val="90000"/>
            </a:lnSpc>
            <a:spcBef>
              <a:spcPct val="0"/>
            </a:spcBef>
            <a:spcAft>
              <a:spcPct val="35000"/>
            </a:spcAft>
            <a:buNone/>
          </a:pPr>
          <a:r>
            <a:rPr lang="en-US" sz="1600" b="1" kern="1200"/>
            <a:t>Adverse Childhood Events</a:t>
          </a:r>
          <a:endParaRPr lang="en-US" sz="1600" kern="1200"/>
        </a:p>
      </dsp:txBody>
      <dsp:txXfrm>
        <a:off x="567865" y="3688026"/>
        <a:ext cx="7364553" cy="491658"/>
      </dsp:txXfrm>
    </dsp:sp>
    <dsp:sp modelId="{438102AB-72D3-4458-9456-432A94FAAB5A}">
      <dsp:nvSpPr>
        <dsp:cNvPr id="0" name=""/>
        <dsp:cNvSpPr/>
      </dsp:nvSpPr>
      <dsp:spPr>
        <a:xfrm>
          <a:off x="0" y="4302599"/>
          <a:ext cx="7932419" cy="4916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DCF14-B8F5-4EAF-944C-93EB68C3F54C}">
      <dsp:nvSpPr>
        <dsp:cNvPr id="0" name=""/>
        <dsp:cNvSpPr/>
      </dsp:nvSpPr>
      <dsp:spPr>
        <a:xfrm>
          <a:off x="148726" y="4413223"/>
          <a:ext cx="270412" cy="27041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11E0AD-8DBA-4D95-ADBF-7DDA85B3C19B}">
      <dsp:nvSpPr>
        <dsp:cNvPr id="0" name=""/>
        <dsp:cNvSpPr/>
      </dsp:nvSpPr>
      <dsp:spPr>
        <a:xfrm>
          <a:off x="567865" y="4302599"/>
          <a:ext cx="7364553" cy="491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34" tIns="52034" rIns="52034" bIns="52034" numCol="1" spcCol="1270" anchor="ctr" anchorCtr="0">
          <a:noAutofit/>
        </a:bodyPr>
        <a:lstStyle/>
        <a:p>
          <a:pPr marL="0" lvl="0" indent="0" algn="l" defTabSz="711200">
            <a:lnSpc>
              <a:spcPct val="90000"/>
            </a:lnSpc>
            <a:spcBef>
              <a:spcPct val="0"/>
            </a:spcBef>
            <a:spcAft>
              <a:spcPct val="35000"/>
            </a:spcAft>
            <a:buNone/>
          </a:pPr>
          <a:r>
            <a:rPr lang="en-US" sz="1600" kern="1200"/>
            <a:t>Trauma, mental health, physical health, household dysfunction</a:t>
          </a:r>
        </a:p>
      </dsp:txBody>
      <dsp:txXfrm>
        <a:off x="567865" y="4302599"/>
        <a:ext cx="7364553" cy="4916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9087D-CF3F-421A-AE42-184045036532}">
      <dsp:nvSpPr>
        <dsp:cNvPr id="0" name=""/>
        <dsp:cNvSpPr/>
      </dsp:nvSpPr>
      <dsp:spPr>
        <a:xfrm>
          <a:off x="1018585" y="69099"/>
          <a:ext cx="1214899" cy="121489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EBDA84-7836-4907-B50F-F610EC9547FC}">
      <dsp:nvSpPr>
        <dsp:cNvPr id="0" name=""/>
        <dsp:cNvSpPr/>
      </dsp:nvSpPr>
      <dsp:spPr>
        <a:xfrm>
          <a:off x="1277498" y="328012"/>
          <a:ext cx="697073" cy="6970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9B469D-D8BF-48BA-8BCD-C10B06E54B5C}">
      <dsp:nvSpPr>
        <dsp:cNvPr id="0" name=""/>
        <dsp:cNvSpPr/>
      </dsp:nvSpPr>
      <dsp:spPr>
        <a:xfrm>
          <a:off x="630215" y="1702597"/>
          <a:ext cx="1991638" cy="57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solidFill>
                <a:srgbClr val="FF0000"/>
              </a:solidFill>
            </a:rPr>
            <a:t>Release </a:t>
          </a:r>
          <a:r>
            <a:rPr lang="en-US" sz="1100" b="1" kern="1200" dirty="0">
              <a:solidFill>
                <a:srgbClr val="FF0000"/>
              </a:solidFill>
            </a:rPr>
            <a:t>2 to 10 times</a:t>
          </a:r>
          <a:r>
            <a:rPr lang="en-US" sz="1100" kern="1200" dirty="0">
              <a:solidFill>
                <a:srgbClr val="FF0000"/>
              </a:solidFill>
            </a:rPr>
            <a:t> more dopamine than natural rewards (eating, sex and social activities)</a:t>
          </a:r>
        </a:p>
      </dsp:txBody>
      <dsp:txXfrm>
        <a:off x="630215" y="1702597"/>
        <a:ext cx="1991638" cy="570427"/>
      </dsp:txXfrm>
    </dsp:sp>
    <dsp:sp modelId="{0AE02DE4-AB24-4475-976F-4296DFBDEB0A}">
      <dsp:nvSpPr>
        <dsp:cNvPr id="0" name=""/>
        <dsp:cNvSpPr/>
      </dsp:nvSpPr>
      <dsp:spPr>
        <a:xfrm>
          <a:off x="3358759" y="3156"/>
          <a:ext cx="1214899" cy="121489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491657-C51C-44EB-8819-8EE68CE20AA1}">
      <dsp:nvSpPr>
        <dsp:cNvPr id="0" name=""/>
        <dsp:cNvSpPr/>
      </dsp:nvSpPr>
      <dsp:spPr>
        <a:xfrm>
          <a:off x="3617672" y="262069"/>
          <a:ext cx="697073" cy="6970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D34660-6E13-4736-8515-89EEC416A76D}">
      <dsp:nvSpPr>
        <dsp:cNvPr id="0" name=""/>
        <dsp:cNvSpPr/>
      </dsp:nvSpPr>
      <dsp:spPr>
        <a:xfrm>
          <a:off x="2970390" y="1596467"/>
          <a:ext cx="1991638"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solidFill>
                <a:srgbClr val="FF0000"/>
              </a:solidFill>
            </a:rPr>
            <a:t>Powerful reward </a:t>
          </a:r>
          <a:r>
            <a:rPr lang="en-US" sz="1100" kern="1200" dirty="0">
              <a:solidFill>
                <a:srgbClr val="FF0000"/>
              </a:solidFill>
            </a:rPr>
            <a:t>strongly motivates people to take drugs again and again.</a:t>
          </a:r>
        </a:p>
      </dsp:txBody>
      <dsp:txXfrm>
        <a:off x="2970390" y="1596467"/>
        <a:ext cx="1991638" cy="742500"/>
      </dsp:txXfrm>
    </dsp:sp>
    <dsp:sp modelId="{721B0A29-1630-4FC8-8270-32109C61C597}">
      <dsp:nvSpPr>
        <dsp:cNvPr id="0" name=""/>
        <dsp:cNvSpPr/>
      </dsp:nvSpPr>
      <dsp:spPr>
        <a:xfrm>
          <a:off x="5698934" y="3156"/>
          <a:ext cx="1214899" cy="121489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8ADEA1-0B4B-4DA8-8BA9-C79A8D3D6EEB}">
      <dsp:nvSpPr>
        <dsp:cNvPr id="0" name=""/>
        <dsp:cNvSpPr/>
      </dsp:nvSpPr>
      <dsp:spPr>
        <a:xfrm>
          <a:off x="5957847" y="262069"/>
          <a:ext cx="697073" cy="6970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94AFE1-967E-4137-802A-7D2973E178F9}">
      <dsp:nvSpPr>
        <dsp:cNvPr id="0" name=""/>
        <dsp:cNvSpPr/>
      </dsp:nvSpPr>
      <dsp:spPr>
        <a:xfrm>
          <a:off x="5310565" y="1596467"/>
          <a:ext cx="1991638"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solidFill>
                <a:srgbClr val="FF0000"/>
              </a:solidFill>
            </a:rPr>
            <a:t>The brain </a:t>
          </a:r>
          <a:r>
            <a:rPr lang="en-US" sz="1100" b="1" kern="1200" dirty="0">
              <a:solidFill>
                <a:srgbClr val="FF0000"/>
              </a:solidFill>
            </a:rPr>
            <a:t>adjusts</a:t>
          </a:r>
          <a:r>
            <a:rPr lang="en-US" sz="1100" kern="1200" dirty="0">
              <a:solidFill>
                <a:srgbClr val="FF0000"/>
              </a:solidFill>
            </a:rPr>
            <a:t> - producing less dopamine and reducing the number of receptors that can receive signals</a:t>
          </a:r>
        </a:p>
      </dsp:txBody>
      <dsp:txXfrm>
        <a:off x="5310565" y="1596467"/>
        <a:ext cx="1991638" cy="742500"/>
      </dsp:txXfrm>
    </dsp:sp>
    <dsp:sp modelId="{CA839F50-29B7-4454-AE6D-AAB146900E2B}">
      <dsp:nvSpPr>
        <dsp:cNvPr id="0" name=""/>
        <dsp:cNvSpPr/>
      </dsp:nvSpPr>
      <dsp:spPr>
        <a:xfrm>
          <a:off x="3358759" y="2836876"/>
          <a:ext cx="1214899" cy="121489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793523-9E0B-402F-B131-6AB1C2DF991A}">
      <dsp:nvSpPr>
        <dsp:cNvPr id="0" name=""/>
        <dsp:cNvSpPr/>
      </dsp:nvSpPr>
      <dsp:spPr>
        <a:xfrm>
          <a:off x="3617672" y="3095789"/>
          <a:ext cx="697073" cy="6970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FB3D22-E58F-451A-B914-9A4EC2E604F4}">
      <dsp:nvSpPr>
        <dsp:cNvPr id="0" name=""/>
        <dsp:cNvSpPr/>
      </dsp:nvSpPr>
      <dsp:spPr>
        <a:xfrm>
          <a:off x="2970390" y="4430187"/>
          <a:ext cx="1991638"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solidFill>
                <a:srgbClr val="FF0000"/>
              </a:solidFill>
            </a:rPr>
            <a:t>The ability to experience </a:t>
          </a:r>
          <a:r>
            <a:rPr lang="en-US" sz="1100" b="1" i="1" kern="1200" dirty="0">
              <a:solidFill>
                <a:srgbClr val="FF0000"/>
              </a:solidFill>
            </a:rPr>
            <a:t>ANY</a:t>
          </a:r>
          <a:r>
            <a:rPr lang="en-US" sz="1100" i="1" kern="1200" dirty="0">
              <a:solidFill>
                <a:srgbClr val="FF0000"/>
              </a:solidFill>
            </a:rPr>
            <a:t> </a:t>
          </a:r>
          <a:r>
            <a:rPr lang="en-US" sz="1100" kern="1200" dirty="0">
              <a:solidFill>
                <a:srgbClr val="FF0000"/>
              </a:solidFill>
            </a:rPr>
            <a:t>pleasure is </a:t>
          </a:r>
          <a:r>
            <a:rPr lang="en-US" sz="1100" b="1" kern="1200" dirty="0">
              <a:solidFill>
                <a:srgbClr val="FF0000"/>
              </a:solidFill>
            </a:rPr>
            <a:t>reduced</a:t>
          </a:r>
          <a:r>
            <a:rPr lang="en-US" sz="1100" kern="1200" dirty="0"/>
            <a:t>.</a:t>
          </a:r>
        </a:p>
      </dsp:txBody>
      <dsp:txXfrm>
        <a:off x="2970390" y="4430187"/>
        <a:ext cx="1991638" cy="742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943C9-7D33-4324-A971-20868817B6CD}">
      <dsp:nvSpPr>
        <dsp:cNvPr id="0" name=""/>
        <dsp:cNvSpPr/>
      </dsp:nvSpPr>
      <dsp:spPr>
        <a:xfrm>
          <a:off x="0" y="4131"/>
          <a:ext cx="4366325" cy="8799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5F053B-F43E-402F-AF9C-240286E3C256}">
      <dsp:nvSpPr>
        <dsp:cNvPr id="0" name=""/>
        <dsp:cNvSpPr/>
      </dsp:nvSpPr>
      <dsp:spPr>
        <a:xfrm>
          <a:off x="266181" y="202117"/>
          <a:ext cx="483966" cy="4839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329A12-C0E0-40FD-84FE-775165ED1BEF}">
      <dsp:nvSpPr>
        <dsp:cNvPr id="0" name=""/>
        <dsp:cNvSpPr/>
      </dsp:nvSpPr>
      <dsp:spPr>
        <a:xfrm>
          <a:off x="1016329" y="4131"/>
          <a:ext cx="3349995" cy="87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27" tIns="93127" rIns="93127" bIns="93127" numCol="1" spcCol="1270" anchor="ctr" anchorCtr="0">
          <a:noAutofit/>
        </a:bodyPr>
        <a:lstStyle/>
        <a:p>
          <a:pPr marL="0" lvl="0" indent="0" algn="l" defTabSz="755650">
            <a:lnSpc>
              <a:spcPct val="90000"/>
            </a:lnSpc>
            <a:spcBef>
              <a:spcPct val="0"/>
            </a:spcBef>
            <a:spcAft>
              <a:spcPct val="35000"/>
            </a:spcAft>
            <a:buNone/>
          </a:pPr>
          <a:r>
            <a:rPr lang="en-GB" sz="1700" kern="1200"/>
            <a:t>Because they bring pleasure and euphoria</a:t>
          </a:r>
          <a:endParaRPr lang="en-US" sz="1700" kern="1200"/>
        </a:p>
      </dsp:txBody>
      <dsp:txXfrm>
        <a:off x="1016329" y="4131"/>
        <a:ext cx="3349995" cy="879939"/>
      </dsp:txXfrm>
    </dsp:sp>
    <dsp:sp modelId="{6DAD6756-F572-44E2-BF13-C6A62AD19527}">
      <dsp:nvSpPr>
        <dsp:cNvPr id="0" name=""/>
        <dsp:cNvSpPr/>
      </dsp:nvSpPr>
      <dsp:spPr>
        <a:xfrm>
          <a:off x="0" y="1104055"/>
          <a:ext cx="4366325" cy="8799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5EAA6D-7F15-45B1-AAF4-8D4CF7A165B5}">
      <dsp:nvSpPr>
        <dsp:cNvPr id="0" name=""/>
        <dsp:cNvSpPr/>
      </dsp:nvSpPr>
      <dsp:spPr>
        <a:xfrm>
          <a:off x="266181" y="1302041"/>
          <a:ext cx="483966" cy="4839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E3EE0C-B747-453C-9E66-E764BEC84424}">
      <dsp:nvSpPr>
        <dsp:cNvPr id="0" name=""/>
        <dsp:cNvSpPr/>
      </dsp:nvSpPr>
      <dsp:spPr>
        <a:xfrm>
          <a:off x="1016329" y="1104055"/>
          <a:ext cx="3349995" cy="87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27" tIns="93127" rIns="93127" bIns="93127" numCol="1" spcCol="1270" anchor="ctr" anchorCtr="0">
          <a:noAutofit/>
        </a:bodyPr>
        <a:lstStyle/>
        <a:p>
          <a:pPr marL="0" lvl="0" indent="0" algn="l" defTabSz="755650">
            <a:lnSpc>
              <a:spcPct val="90000"/>
            </a:lnSpc>
            <a:spcBef>
              <a:spcPct val="0"/>
            </a:spcBef>
            <a:spcAft>
              <a:spcPct val="35000"/>
            </a:spcAft>
            <a:buNone/>
          </a:pPr>
          <a:r>
            <a:rPr lang="en-GB" sz="1700" kern="1200"/>
            <a:t>To avoid unpleasant consequences and the stress of life</a:t>
          </a:r>
          <a:endParaRPr lang="en-US" sz="1700" kern="1200"/>
        </a:p>
      </dsp:txBody>
      <dsp:txXfrm>
        <a:off x="1016329" y="1104055"/>
        <a:ext cx="3349995" cy="879939"/>
      </dsp:txXfrm>
    </dsp:sp>
    <dsp:sp modelId="{296F9D3D-70FD-4028-A776-32336409B8C4}">
      <dsp:nvSpPr>
        <dsp:cNvPr id="0" name=""/>
        <dsp:cNvSpPr/>
      </dsp:nvSpPr>
      <dsp:spPr>
        <a:xfrm>
          <a:off x="0" y="2203979"/>
          <a:ext cx="4366325" cy="8799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A0D717-2A5F-425D-A49F-EAC3E0D12E92}">
      <dsp:nvSpPr>
        <dsp:cNvPr id="0" name=""/>
        <dsp:cNvSpPr/>
      </dsp:nvSpPr>
      <dsp:spPr>
        <a:xfrm>
          <a:off x="266181" y="2401965"/>
          <a:ext cx="483966" cy="4839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FB85E9-17DA-4DE3-80E4-2EE0533BC041}">
      <dsp:nvSpPr>
        <dsp:cNvPr id="0" name=""/>
        <dsp:cNvSpPr/>
      </dsp:nvSpPr>
      <dsp:spPr>
        <a:xfrm>
          <a:off x="1016329" y="2203979"/>
          <a:ext cx="3349995" cy="87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27" tIns="93127" rIns="93127" bIns="93127" numCol="1" spcCol="1270" anchor="ctr" anchorCtr="0">
          <a:noAutofit/>
        </a:bodyPr>
        <a:lstStyle/>
        <a:p>
          <a:pPr marL="0" lvl="0" indent="0" algn="l" defTabSz="755650">
            <a:lnSpc>
              <a:spcPct val="90000"/>
            </a:lnSpc>
            <a:spcBef>
              <a:spcPct val="0"/>
            </a:spcBef>
            <a:spcAft>
              <a:spcPct val="35000"/>
            </a:spcAft>
            <a:buNone/>
          </a:pPr>
          <a:r>
            <a:rPr lang="en-GB" sz="1700" kern="1200"/>
            <a:t>It is a learned, maladaptive mechanism to cope with life’s responsibilities</a:t>
          </a:r>
          <a:endParaRPr lang="en-US" sz="1700" kern="1200"/>
        </a:p>
      </dsp:txBody>
      <dsp:txXfrm>
        <a:off x="1016329" y="2203979"/>
        <a:ext cx="3349995" cy="879939"/>
      </dsp:txXfrm>
    </dsp:sp>
    <dsp:sp modelId="{A9DD7199-51AE-4E4F-AF65-19559B601A67}">
      <dsp:nvSpPr>
        <dsp:cNvPr id="0" name=""/>
        <dsp:cNvSpPr/>
      </dsp:nvSpPr>
      <dsp:spPr>
        <a:xfrm>
          <a:off x="0" y="3303903"/>
          <a:ext cx="4366325" cy="87993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471CD3-5107-4597-B50C-3B000AE9776B}">
      <dsp:nvSpPr>
        <dsp:cNvPr id="0" name=""/>
        <dsp:cNvSpPr/>
      </dsp:nvSpPr>
      <dsp:spPr>
        <a:xfrm>
          <a:off x="266181" y="3501889"/>
          <a:ext cx="483966" cy="4839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8D6315-845C-464F-8475-9BFD91D6C7DD}">
      <dsp:nvSpPr>
        <dsp:cNvPr id="0" name=""/>
        <dsp:cNvSpPr/>
      </dsp:nvSpPr>
      <dsp:spPr>
        <a:xfrm>
          <a:off x="1016329" y="3303903"/>
          <a:ext cx="3349995" cy="87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27" tIns="93127" rIns="93127" bIns="93127" numCol="1" spcCol="1270" anchor="ctr" anchorCtr="0">
          <a:noAutofit/>
        </a:bodyPr>
        <a:lstStyle/>
        <a:p>
          <a:pPr marL="0" lvl="0" indent="0" algn="l" defTabSz="755650">
            <a:lnSpc>
              <a:spcPct val="90000"/>
            </a:lnSpc>
            <a:spcBef>
              <a:spcPct val="0"/>
            </a:spcBef>
            <a:spcAft>
              <a:spcPct val="35000"/>
            </a:spcAft>
            <a:buNone/>
          </a:pPr>
          <a:r>
            <a:rPr lang="en-GB" sz="1700" kern="1200"/>
            <a:t>The levels of certain neurotransmitters are altered to produce euphoria and pleasure </a:t>
          </a:r>
          <a:endParaRPr lang="en-US" sz="1700" kern="1200"/>
        </a:p>
      </dsp:txBody>
      <dsp:txXfrm>
        <a:off x="1016329" y="3303903"/>
        <a:ext cx="3349995" cy="879939"/>
      </dsp:txXfrm>
    </dsp:sp>
    <dsp:sp modelId="{07BC63FA-67D7-4790-8484-70C11CC44A0F}">
      <dsp:nvSpPr>
        <dsp:cNvPr id="0" name=""/>
        <dsp:cNvSpPr/>
      </dsp:nvSpPr>
      <dsp:spPr>
        <a:xfrm>
          <a:off x="0" y="4403827"/>
          <a:ext cx="4366325" cy="87993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C17610-AE19-45D9-9628-23B12BCB6452}">
      <dsp:nvSpPr>
        <dsp:cNvPr id="0" name=""/>
        <dsp:cNvSpPr/>
      </dsp:nvSpPr>
      <dsp:spPr>
        <a:xfrm>
          <a:off x="266181" y="4601813"/>
          <a:ext cx="483966" cy="4839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6280F0-39AF-49E3-BC73-7C8E60FC6115}">
      <dsp:nvSpPr>
        <dsp:cNvPr id="0" name=""/>
        <dsp:cNvSpPr/>
      </dsp:nvSpPr>
      <dsp:spPr>
        <a:xfrm>
          <a:off x="1016329" y="4403827"/>
          <a:ext cx="3349995" cy="87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27" tIns="93127" rIns="93127" bIns="93127" numCol="1" spcCol="1270" anchor="ctr" anchorCtr="0">
          <a:noAutofit/>
        </a:bodyPr>
        <a:lstStyle/>
        <a:p>
          <a:pPr marL="0" lvl="0" indent="0" algn="l" defTabSz="755650">
            <a:lnSpc>
              <a:spcPct val="90000"/>
            </a:lnSpc>
            <a:spcBef>
              <a:spcPct val="0"/>
            </a:spcBef>
            <a:spcAft>
              <a:spcPct val="35000"/>
            </a:spcAft>
            <a:buNone/>
          </a:pPr>
          <a:r>
            <a:rPr lang="en-GB" sz="1700" kern="1200"/>
            <a:t>Individual living with mental illness use substances to ease their suffering</a:t>
          </a:r>
          <a:endParaRPr lang="en-US" sz="1700" kern="1200"/>
        </a:p>
      </dsp:txBody>
      <dsp:txXfrm>
        <a:off x="1016329" y="4403827"/>
        <a:ext cx="3349995" cy="8799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38D1A-A367-8E45-BE54-FE3A59F8D5E5}">
      <dsp:nvSpPr>
        <dsp:cNvPr id="0" name=""/>
        <dsp:cNvSpPr/>
      </dsp:nvSpPr>
      <dsp:spPr>
        <a:xfrm>
          <a:off x="2533693" y="1759460"/>
          <a:ext cx="551018" cy="91440"/>
        </a:xfrm>
        <a:custGeom>
          <a:avLst/>
          <a:gdLst/>
          <a:ahLst/>
          <a:cxnLst/>
          <a:rect l="0" t="0" r="0" b="0"/>
          <a:pathLst>
            <a:path>
              <a:moveTo>
                <a:pt x="0" y="45720"/>
              </a:moveTo>
              <a:lnTo>
                <a:pt x="551018"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4662" y="1802271"/>
        <a:ext cx="29080" cy="5816"/>
      </dsp:txXfrm>
    </dsp:sp>
    <dsp:sp modelId="{7286CFAA-B114-AA48-98E4-C535404CB2C7}">
      <dsp:nvSpPr>
        <dsp:cNvPr id="0" name=""/>
        <dsp:cNvSpPr/>
      </dsp:nvSpPr>
      <dsp:spPr>
        <a:xfrm>
          <a:off x="6717" y="1046547"/>
          <a:ext cx="2528775" cy="1517265"/>
        </a:xfrm>
        <a:prstGeom prst="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912" tIns="130068" rIns="123912" bIns="130068" numCol="1" spcCol="1270" anchor="ctr" anchorCtr="0">
          <a:noAutofit/>
        </a:bodyPr>
        <a:lstStyle/>
        <a:p>
          <a:pPr marL="0" lvl="0" indent="0" algn="ctr" defTabSz="666750">
            <a:lnSpc>
              <a:spcPct val="90000"/>
            </a:lnSpc>
            <a:spcBef>
              <a:spcPct val="0"/>
            </a:spcBef>
            <a:spcAft>
              <a:spcPct val="35000"/>
            </a:spcAft>
            <a:buNone/>
          </a:pPr>
          <a:r>
            <a:rPr lang="en-US" sz="1500" b="1" kern="1200"/>
            <a:t>Acquired Brain Injury</a:t>
          </a:r>
          <a:endParaRPr lang="en-US" sz="1500" kern="1200"/>
        </a:p>
      </dsp:txBody>
      <dsp:txXfrm>
        <a:off x="6717" y="1046547"/>
        <a:ext cx="2528775" cy="1517265"/>
      </dsp:txXfrm>
    </dsp:sp>
    <dsp:sp modelId="{E07A7237-3958-1640-80AA-AACC203C675F}">
      <dsp:nvSpPr>
        <dsp:cNvPr id="0" name=""/>
        <dsp:cNvSpPr/>
      </dsp:nvSpPr>
      <dsp:spPr>
        <a:xfrm>
          <a:off x="5644087" y="1759460"/>
          <a:ext cx="551018" cy="91440"/>
        </a:xfrm>
        <a:custGeom>
          <a:avLst/>
          <a:gdLst/>
          <a:ahLst/>
          <a:cxnLst/>
          <a:rect l="0" t="0" r="0" b="0"/>
          <a:pathLst>
            <a:path>
              <a:moveTo>
                <a:pt x="0" y="45720"/>
              </a:moveTo>
              <a:lnTo>
                <a:pt x="551018" y="45720"/>
              </a:lnTo>
            </a:path>
          </a:pathLst>
        </a:custGeom>
        <a:noFill/>
        <a:ln w="6350" cap="flat" cmpd="sng" algn="ctr">
          <a:solidFill>
            <a:schemeClr val="accent2">
              <a:hueOff val="-2489545"/>
              <a:satOff val="13319"/>
              <a:lumOff val="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05056" y="1802271"/>
        <a:ext cx="29080" cy="5816"/>
      </dsp:txXfrm>
    </dsp:sp>
    <dsp:sp modelId="{89BBDF57-D33B-CE4B-BAC6-1E991E0AE536}">
      <dsp:nvSpPr>
        <dsp:cNvPr id="0" name=""/>
        <dsp:cNvSpPr/>
      </dsp:nvSpPr>
      <dsp:spPr>
        <a:xfrm>
          <a:off x="3117112" y="1046547"/>
          <a:ext cx="2528775" cy="1517265"/>
        </a:xfrm>
        <a:prstGeom prst="rect">
          <a:avLst/>
        </a:prstGeom>
        <a:solidFill>
          <a:schemeClr val="accent2">
            <a:hueOff val="-1991636"/>
            <a:satOff val="10656"/>
            <a:lumOff val="78"/>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912" tIns="130068" rIns="123912" bIns="130068" numCol="1" spcCol="1270" anchor="ctr" anchorCtr="0">
          <a:noAutofit/>
        </a:bodyPr>
        <a:lstStyle/>
        <a:p>
          <a:pPr marL="0" lvl="0" indent="0" algn="ctr" defTabSz="666750">
            <a:lnSpc>
              <a:spcPct val="90000"/>
            </a:lnSpc>
            <a:spcBef>
              <a:spcPct val="0"/>
            </a:spcBef>
            <a:spcAft>
              <a:spcPct val="35000"/>
            </a:spcAft>
            <a:buNone/>
          </a:pPr>
          <a:r>
            <a:rPr lang="en-US" sz="1500" kern="1200"/>
            <a:t>An Acquired Brain Injury (ABI), is defined as an injury to the brain which is not hereditary, congenital, degenerative or induced by birth trauma</a:t>
          </a:r>
        </a:p>
      </dsp:txBody>
      <dsp:txXfrm>
        <a:off x="3117112" y="1046547"/>
        <a:ext cx="2528775" cy="1517265"/>
      </dsp:txXfrm>
    </dsp:sp>
    <dsp:sp modelId="{B13F038E-B943-BC4F-9A91-F70E59FDC4F2}">
      <dsp:nvSpPr>
        <dsp:cNvPr id="0" name=""/>
        <dsp:cNvSpPr/>
      </dsp:nvSpPr>
      <dsp:spPr>
        <a:xfrm>
          <a:off x="1271105" y="2562012"/>
          <a:ext cx="6220788" cy="551018"/>
        </a:xfrm>
        <a:custGeom>
          <a:avLst/>
          <a:gdLst/>
          <a:ahLst/>
          <a:cxnLst/>
          <a:rect l="0" t="0" r="0" b="0"/>
          <a:pathLst>
            <a:path>
              <a:moveTo>
                <a:pt x="6220788" y="0"/>
              </a:moveTo>
              <a:lnTo>
                <a:pt x="6220788" y="292609"/>
              </a:lnTo>
              <a:lnTo>
                <a:pt x="0" y="292609"/>
              </a:lnTo>
              <a:lnTo>
                <a:pt x="0" y="551018"/>
              </a:lnTo>
            </a:path>
          </a:pathLst>
        </a:custGeom>
        <a:noFill/>
        <a:ln w="6350" cap="flat" cmpd="sng" algn="ctr">
          <a:solidFill>
            <a:schemeClr val="accent2">
              <a:hueOff val="-4979090"/>
              <a:satOff val="26639"/>
              <a:lumOff val="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5302" y="2834613"/>
        <a:ext cx="312395" cy="5816"/>
      </dsp:txXfrm>
    </dsp:sp>
    <dsp:sp modelId="{DA78EBE4-FDA4-874D-9069-3E8F0214A0CE}">
      <dsp:nvSpPr>
        <dsp:cNvPr id="0" name=""/>
        <dsp:cNvSpPr/>
      </dsp:nvSpPr>
      <dsp:spPr>
        <a:xfrm>
          <a:off x="6227506" y="1046547"/>
          <a:ext cx="2528775" cy="1517265"/>
        </a:xfrm>
        <a:prstGeom prst="rect">
          <a:avLst/>
        </a:prstGeom>
        <a:solidFill>
          <a:schemeClr val="accent2">
            <a:hueOff val="-3983272"/>
            <a:satOff val="21311"/>
            <a:lumOff val="157"/>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912" tIns="130068" rIns="123912" bIns="130068" numCol="1" spcCol="1270" anchor="ctr" anchorCtr="0">
          <a:noAutofit/>
        </a:bodyPr>
        <a:lstStyle/>
        <a:p>
          <a:pPr marL="0" lvl="0" indent="0" algn="ctr" defTabSz="666750">
            <a:lnSpc>
              <a:spcPct val="90000"/>
            </a:lnSpc>
            <a:spcBef>
              <a:spcPct val="0"/>
            </a:spcBef>
            <a:spcAft>
              <a:spcPct val="35000"/>
            </a:spcAft>
            <a:buNone/>
          </a:pPr>
          <a:r>
            <a:rPr lang="en-US" sz="1500" kern="1200"/>
            <a:t>It may be mild, moderate or severe</a:t>
          </a:r>
        </a:p>
      </dsp:txBody>
      <dsp:txXfrm>
        <a:off x="6227506" y="1046547"/>
        <a:ext cx="2528775" cy="1517265"/>
      </dsp:txXfrm>
    </dsp:sp>
    <dsp:sp modelId="{99E2E600-22CB-DB49-AB23-FB297454B1F1}">
      <dsp:nvSpPr>
        <dsp:cNvPr id="0" name=""/>
        <dsp:cNvSpPr/>
      </dsp:nvSpPr>
      <dsp:spPr>
        <a:xfrm>
          <a:off x="2533693" y="3858343"/>
          <a:ext cx="551018" cy="91440"/>
        </a:xfrm>
        <a:custGeom>
          <a:avLst/>
          <a:gdLst/>
          <a:ahLst/>
          <a:cxnLst/>
          <a:rect l="0" t="0" r="0" b="0"/>
          <a:pathLst>
            <a:path>
              <a:moveTo>
                <a:pt x="0" y="45720"/>
              </a:moveTo>
              <a:lnTo>
                <a:pt x="551018" y="45720"/>
              </a:lnTo>
            </a:path>
          </a:pathLst>
        </a:custGeom>
        <a:noFill/>
        <a:ln w="6350" cap="flat" cmpd="sng" algn="ctr">
          <a:solidFill>
            <a:schemeClr val="accent2">
              <a:hueOff val="-7468635"/>
              <a:satOff val="39959"/>
              <a:lumOff val="29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4662" y="3901155"/>
        <a:ext cx="29080" cy="5816"/>
      </dsp:txXfrm>
    </dsp:sp>
    <dsp:sp modelId="{54DB8B6F-7A81-474E-B5E1-924DAED68A9B}">
      <dsp:nvSpPr>
        <dsp:cNvPr id="0" name=""/>
        <dsp:cNvSpPr/>
      </dsp:nvSpPr>
      <dsp:spPr>
        <a:xfrm>
          <a:off x="6717" y="3145431"/>
          <a:ext cx="2528775" cy="1517265"/>
        </a:xfrm>
        <a:prstGeom prst="rect">
          <a:avLst/>
        </a:prstGeom>
        <a:solidFill>
          <a:schemeClr val="accent2">
            <a:hueOff val="-5974908"/>
            <a:satOff val="31967"/>
            <a:lumOff val="235"/>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912" tIns="130068" rIns="123912" bIns="130068" numCol="1" spcCol="1270" anchor="ctr" anchorCtr="0">
          <a:noAutofit/>
        </a:bodyPr>
        <a:lstStyle/>
        <a:p>
          <a:pPr marL="0" lvl="0" indent="0" algn="ctr" defTabSz="666750">
            <a:lnSpc>
              <a:spcPct val="90000"/>
            </a:lnSpc>
            <a:spcBef>
              <a:spcPct val="0"/>
            </a:spcBef>
            <a:spcAft>
              <a:spcPct val="35000"/>
            </a:spcAft>
            <a:buNone/>
          </a:pPr>
          <a:r>
            <a:rPr lang="en-US" sz="1500" kern="1200"/>
            <a:t>ABI includes many types of traumatic brain injuries caused by:</a:t>
          </a:r>
        </a:p>
      </dsp:txBody>
      <dsp:txXfrm>
        <a:off x="6717" y="3145431"/>
        <a:ext cx="2528775" cy="1517265"/>
      </dsp:txXfrm>
    </dsp:sp>
    <dsp:sp modelId="{5D585FEC-4BD5-C847-BB7D-E276B4663316}">
      <dsp:nvSpPr>
        <dsp:cNvPr id="0" name=""/>
        <dsp:cNvSpPr/>
      </dsp:nvSpPr>
      <dsp:spPr>
        <a:xfrm>
          <a:off x="5644087" y="3858343"/>
          <a:ext cx="551018" cy="91440"/>
        </a:xfrm>
        <a:custGeom>
          <a:avLst/>
          <a:gdLst/>
          <a:ahLst/>
          <a:cxnLst/>
          <a:rect l="0" t="0" r="0" b="0"/>
          <a:pathLst>
            <a:path>
              <a:moveTo>
                <a:pt x="0" y="45720"/>
              </a:moveTo>
              <a:lnTo>
                <a:pt x="551018" y="45720"/>
              </a:lnTo>
            </a:path>
          </a:pathLst>
        </a:custGeom>
        <a:noFill/>
        <a:ln w="6350" cap="flat" cmpd="sng" algn="ctr">
          <a:solidFill>
            <a:schemeClr val="accent2">
              <a:hueOff val="-9958180"/>
              <a:satOff val="53278"/>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05056" y="3901155"/>
        <a:ext cx="29080" cy="5816"/>
      </dsp:txXfrm>
    </dsp:sp>
    <dsp:sp modelId="{9C4EBDC9-EECA-4E4A-B355-10FE7A3C5A61}">
      <dsp:nvSpPr>
        <dsp:cNvPr id="0" name=""/>
        <dsp:cNvSpPr/>
      </dsp:nvSpPr>
      <dsp:spPr>
        <a:xfrm>
          <a:off x="3117112" y="3145431"/>
          <a:ext cx="2528775" cy="1517265"/>
        </a:xfrm>
        <a:prstGeom prst="rect">
          <a:avLst/>
        </a:prstGeom>
        <a:solidFill>
          <a:schemeClr val="accent2">
            <a:hueOff val="-7966544"/>
            <a:satOff val="42622"/>
            <a:lumOff val="314"/>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912" tIns="130068" rIns="123912" bIns="130068" numCol="1" spcCol="1270" anchor="ctr" anchorCtr="0">
          <a:noAutofit/>
        </a:bodyPr>
        <a:lstStyle/>
        <a:p>
          <a:pPr marL="0" lvl="0" indent="0" algn="ctr" defTabSz="666750">
            <a:lnSpc>
              <a:spcPct val="90000"/>
            </a:lnSpc>
            <a:spcBef>
              <a:spcPct val="0"/>
            </a:spcBef>
            <a:spcAft>
              <a:spcPct val="35000"/>
            </a:spcAft>
            <a:buNone/>
          </a:pPr>
          <a:r>
            <a:rPr lang="en-US" sz="1500" kern="1200"/>
            <a:t>Stroke: Loss of oxygen to the brain resulting in altered brain function. </a:t>
          </a:r>
        </a:p>
      </dsp:txBody>
      <dsp:txXfrm>
        <a:off x="3117112" y="3145431"/>
        <a:ext cx="2528775" cy="1517265"/>
      </dsp:txXfrm>
    </dsp:sp>
    <dsp:sp modelId="{958B0C40-FB6D-D640-8635-D478E52B428F}">
      <dsp:nvSpPr>
        <dsp:cNvPr id="0" name=""/>
        <dsp:cNvSpPr/>
      </dsp:nvSpPr>
      <dsp:spPr>
        <a:xfrm>
          <a:off x="6227506" y="3145431"/>
          <a:ext cx="2528775" cy="1517265"/>
        </a:xfrm>
        <a:prstGeom prst="rect">
          <a:avLst/>
        </a:prstGeom>
        <a:solidFill>
          <a:schemeClr val="accent2">
            <a:hueOff val="-9958180"/>
            <a:satOff val="53278"/>
            <a:lumOff val="392"/>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912" tIns="130068" rIns="123912" bIns="130068" numCol="1" spcCol="1270" anchor="ctr" anchorCtr="0">
          <a:noAutofit/>
        </a:bodyPr>
        <a:lstStyle/>
        <a:p>
          <a:pPr marL="0" lvl="0" indent="0" algn="ctr" defTabSz="666750">
            <a:lnSpc>
              <a:spcPct val="90000"/>
            </a:lnSpc>
            <a:spcBef>
              <a:spcPct val="0"/>
            </a:spcBef>
            <a:spcAft>
              <a:spcPct val="35000"/>
            </a:spcAft>
            <a:buNone/>
          </a:pPr>
          <a:r>
            <a:rPr lang="en-US" sz="1500" kern="1200"/>
            <a:t>Anoxia: lack of oxygen such as from drowning, attempting to hang oneself</a:t>
          </a:r>
        </a:p>
      </dsp:txBody>
      <dsp:txXfrm>
        <a:off x="6227506" y="3145431"/>
        <a:ext cx="2528775" cy="151726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defRPr sz="1200">
                <a:latin typeface="Times New Roman" charset="0"/>
              </a:defRPr>
            </a:lvl1pPr>
          </a:lstStyle>
          <a:p>
            <a:pPr>
              <a:defRPr/>
            </a:pPr>
            <a:endParaRPr lang="en-US"/>
          </a:p>
        </p:txBody>
      </p:sp>
      <p:sp>
        <p:nvSpPr>
          <p:cNvPr id="47107" name="Rectangle 3"/>
          <p:cNvSpPr>
            <a:spLocks noGrp="1" noChangeArrowheads="1"/>
          </p:cNvSpPr>
          <p:nvPr>
            <p:ph type="dt" sz="quarter" idx="1"/>
          </p:nvPr>
        </p:nvSpPr>
        <p:spPr bwMode="auto">
          <a:xfrm>
            <a:off x="4010342" y="0"/>
            <a:ext cx="3066733" cy="468154"/>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47108" name="Rectangle 4"/>
          <p:cNvSpPr>
            <a:spLocks noGrp="1" noChangeArrowheads="1"/>
          </p:cNvSpPr>
          <p:nvPr>
            <p:ph type="ftr" sz="quarter" idx="2"/>
          </p:nvPr>
        </p:nvSpPr>
        <p:spPr bwMode="auto">
          <a:xfrm>
            <a:off x="0" y="8894921"/>
            <a:ext cx="3066733" cy="468154"/>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defRPr sz="1200">
                <a:latin typeface="Times New Roman" charset="0"/>
              </a:defRPr>
            </a:lvl1pPr>
          </a:lstStyle>
          <a:p>
            <a:pPr>
              <a:defRPr/>
            </a:pPr>
            <a:endParaRPr lang="en-US"/>
          </a:p>
        </p:txBody>
      </p:sp>
      <p:sp>
        <p:nvSpPr>
          <p:cNvPr id="47109" name="Rectangle 5"/>
          <p:cNvSpPr>
            <a:spLocks noGrp="1" noChangeArrowheads="1"/>
          </p:cNvSpPr>
          <p:nvPr>
            <p:ph type="sldNum" sz="quarter" idx="3"/>
          </p:nvPr>
        </p:nvSpPr>
        <p:spPr bwMode="auto">
          <a:xfrm>
            <a:off x="4010342" y="8894921"/>
            <a:ext cx="3066733" cy="468154"/>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r">
              <a:defRPr sz="1200">
                <a:latin typeface="Times New Roman" charset="0"/>
              </a:defRPr>
            </a:lvl1pPr>
          </a:lstStyle>
          <a:p>
            <a:pPr>
              <a:defRPr/>
            </a:pPr>
            <a:fld id="{41E885FE-2447-4419-94E7-A0284B6C01E5}" type="slidenum">
              <a:rPr lang="en-US"/>
              <a:pPr>
                <a:defRPr/>
              </a:pPr>
              <a:t>‹#›</a:t>
            </a:fld>
            <a:endParaRPr lang="en-US"/>
          </a:p>
        </p:txBody>
      </p:sp>
    </p:spTree>
    <p:extLst>
      <p:ext uri="{BB962C8B-B14F-4D97-AF65-F5344CB8AC3E}">
        <p14:creationId xmlns:p14="http://schemas.microsoft.com/office/powerpoint/2010/main" val="1649023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66733" cy="468154"/>
          </a:xfrm>
          <a:prstGeom prst="rect">
            <a:avLst/>
          </a:prstGeom>
          <a:noFill/>
          <a:ln w="12700" cap="sq">
            <a:noFill/>
            <a:miter lim="800000"/>
            <a:headEnd type="none" w="sm" len="sm"/>
            <a:tailEnd type="none" w="sm" len="sm"/>
          </a:ln>
          <a:effectLst/>
        </p:spPr>
        <p:txBody>
          <a:bodyPr vert="horz" wrap="square" lIns="93932" tIns="46966" rIns="93932" bIns="46966" numCol="1" anchor="t" anchorCtr="0" compatLnSpc="1">
            <a:prstTxWarp prst="textNoShape">
              <a:avLst/>
            </a:prstTxWarp>
          </a:bodyPr>
          <a:lstStyle>
            <a:lvl1pPr>
              <a:defRPr kumimoji="0" sz="1200">
                <a:latin typeface="Times New Roman" charset="0"/>
              </a:defRPr>
            </a:lvl1pPr>
          </a:lstStyle>
          <a:p>
            <a:pPr>
              <a:defRPr/>
            </a:pPr>
            <a:endParaRPr lang="en-US"/>
          </a:p>
        </p:txBody>
      </p:sp>
      <p:sp>
        <p:nvSpPr>
          <p:cNvPr id="11267" name="Rectangle 3"/>
          <p:cNvSpPr>
            <a:spLocks noGrp="1" noRot="1" noChangeAspect="1" noChangeArrowheads="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43610" y="4447461"/>
            <a:ext cx="5189855" cy="4213384"/>
          </a:xfrm>
          <a:prstGeom prst="rect">
            <a:avLst/>
          </a:prstGeom>
          <a:noFill/>
          <a:ln w="12700" cap="sq">
            <a:noFill/>
            <a:miter lim="800000"/>
            <a:headEnd type="none" w="sm" len="sm"/>
            <a:tailEnd type="none" w="sm" len="sm"/>
          </a:ln>
          <a:effectLst/>
        </p:spPr>
        <p:txBody>
          <a:bodyPr vert="horz" wrap="square" lIns="93932" tIns="46966" rIns="93932" bIns="469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p:cNvSpPr>
            <a:spLocks noGrp="1" noChangeArrowheads="1"/>
          </p:cNvSpPr>
          <p:nvPr>
            <p:ph type="dt" idx="1"/>
          </p:nvPr>
        </p:nvSpPr>
        <p:spPr bwMode="auto">
          <a:xfrm>
            <a:off x="4010342" y="0"/>
            <a:ext cx="3066733" cy="468154"/>
          </a:xfrm>
          <a:prstGeom prst="rect">
            <a:avLst/>
          </a:prstGeom>
          <a:noFill/>
          <a:ln w="12700" cap="sq">
            <a:noFill/>
            <a:miter lim="800000"/>
            <a:headEnd type="none" w="sm" len="sm"/>
            <a:tailEnd type="none" w="sm" len="sm"/>
          </a:ln>
          <a:effectLst/>
        </p:spPr>
        <p:txBody>
          <a:bodyPr vert="horz" wrap="square" lIns="93932" tIns="46966" rIns="93932" bIns="46966" numCol="1" anchor="t" anchorCtr="0" compatLnSpc="1">
            <a:prstTxWarp prst="textNoShape">
              <a:avLst/>
            </a:prstTxWarp>
          </a:bodyPr>
          <a:lstStyle>
            <a:lvl1pPr algn="r">
              <a:defRPr kumimoji="0" sz="1200">
                <a:latin typeface="Times New Roman" charset="0"/>
              </a:defRPr>
            </a:lvl1pPr>
          </a:lstStyle>
          <a:p>
            <a:pPr>
              <a:defRPr/>
            </a:pPr>
            <a:endParaRPr lang="en-US"/>
          </a:p>
        </p:txBody>
      </p:sp>
      <p:sp>
        <p:nvSpPr>
          <p:cNvPr id="2054" name="Rectangle 6"/>
          <p:cNvSpPr>
            <a:spLocks noGrp="1" noChangeArrowheads="1"/>
          </p:cNvSpPr>
          <p:nvPr>
            <p:ph type="ftr" sz="quarter" idx="4"/>
          </p:nvPr>
        </p:nvSpPr>
        <p:spPr bwMode="auto">
          <a:xfrm>
            <a:off x="0" y="8894921"/>
            <a:ext cx="3066733" cy="468154"/>
          </a:xfrm>
          <a:prstGeom prst="rect">
            <a:avLst/>
          </a:prstGeom>
          <a:noFill/>
          <a:ln w="12700" cap="sq">
            <a:noFill/>
            <a:miter lim="800000"/>
            <a:headEnd type="none" w="sm" len="sm"/>
            <a:tailEnd type="none" w="sm" len="sm"/>
          </a:ln>
          <a:effectLst/>
        </p:spPr>
        <p:txBody>
          <a:bodyPr vert="horz" wrap="square" lIns="93932" tIns="46966" rIns="93932" bIns="46966" numCol="1" anchor="b" anchorCtr="0" compatLnSpc="1">
            <a:prstTxWarp prst="textNoShape">
              <a:avLst/>
            </a:prstTxWarp>
          </a:bodyPr>
          <a:lstStyle>
            <a:lvl1pPr>
              <a:defRPr kumimoji="0" sz="1200">
                <a:latin typeface="Times New Roman" charset="0"/>
              </a:defRPr>
            </a:lvl1pPr>
          </a:lstStyle>
          <a:p>
            <a:pPr>
              <a:defRPr/>
            </a:pPr>
            <a:endParaRPr lang="en-US"/>
          </a:p>
        </p:txBody>
      </p:sp>
      <p:sp>
        <p:nvSpPr>
          <p:cNvPr id="2055" name="Rectangle 7"/>
          <p:cNvSpPr>
            <a:spLocks noGrp="1" noChangeArrowheads="1"/>
          </p:cNvSpPr>
          <p:nvPr>
            <p:ph type="sldNum" sz="quarter" idx="5"/>
          </p:nvPr>
        </p:nvSpPr>
        <p:spPr bwMode="auto">
          <a:xfrm>
            <a:off x="4010342" y="8894921"/>
            <a:ext cx="3066733" cy="468154"/>
          </a:xfrm>
          <a:prstGeom prst="rect">
            <a:avLst/>
          </a:prstGeom>
          <a:noFill/>
          <a:ln w="12700" cap="sq">
            <a:noFill/>
            <a:miter lim="800000"/>
            <a:headEnd type="none" w="sm" len="sm"/>
            <a:tailEnd type="none" w="sm" len="sm"/>
          </a:ln>
          <a:effectLst/>
        </p:spPr>
        <p:txBody>
          <a:bodyPr vert="horz" wrap="square" lIns="93932" tIns="46966" rIns="93932" bIns="46966" numCol="1" anchor="b" anchorCtr="0" compatLnSpc="1">
            <a:prstTxWarp prst="textNoShape">
              <a:avLst/>
            </a:prstTxWarp>
          </a:bodyPr>
          <a:lstStyle>
            <a:lvl1pPr algn="r">
              <a:defRPr kumimoji="0" sz="1200">
                <a:latin typeface="Times New Roman" charset="0"/>
              </a:defRPr>
            </a:lvl1pPr>
          </a:lstStyle>
          <a:p>
            <a:pPr>
              <a:defRPr/>
            </a:pPr>
            <a:fld id="{3B853A20-B1BB-4310-9C2D-D218DC062E38}" type="slidenum">
              <a:rPr lang="en-US"/>
              <a:pPr>
                <a:defRPr/>
              </a:pPr>
              <a:t>‹#›</a:t>
            </a:fld>
            <a:endParaRPr lang="en-US"/>
          </a:p>
        </p:txBody>
      </p:sp>
    </p:spTree>
    <p:extLst>
      <p:ext uri="{BB962C8B-B14F-4D97-AF65-F5344CB8AC3E}">
        <p14:creationId xmlns:p14="http://schemas.microsoft.com/office/powerpoint/2010/main" val="2399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3E6ECFA-EE74-471A-8F1F-380715CF1687}" type="slidenum">
              <a:rPr lang="en-US" altLang="en-US">
                <a:solidFill>
                  <a:srgbClr val="000000"/>
                </a:solidFill>
                <a:latin typeface="Times" panose="02020603050405020304" pitchFamily="18" charset="0"/>
              </a:rPr>
              <a:pPr/>
              <a:t>15</a:t>
            </a:fld>
            <a:endParaRPr lang="en-US" altLang="en-US">
              <a:solidFill>
                <a:srgbClr val="000000"/>
              </a:solidFill>
              <a:latin typeface="Times"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x-none" altLang="en-US"/>
          </a:p>
        </p:txBody>
      </p:sp>
    </p:spTree>
    <p:extLst>
      <p:ext uri="{BB962C8B-B14F-4D97-AF65-F5344CB8AC3E}">
        <p14:creationId xmlns:p14="http://schemas.microsoft.com/office/powerpoint/2010/main" val="2138435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
        <p:nvSpPr>
          <p:cNvPr id="1843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5065577-57F7-4FCB-A17F-47F0DEB61A74}" type="slidenum">
              <a:rPr lang="en-US" altLang="en-US" sz="1200">
                <a:latin typeface="Times New Roman" panose="02020603050405020304" pitchFamily="18" charset="0"/>
              </a:rPr>
              <a:pPr/>
              <a:t>25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88393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505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2AF615C-143B-4C49-9F1C-6DE0AC43C82B}" type="slidenum">
              <a:rPr lang="en-US" altLang="en-US" sz="1200">
                <a:latin typeface="Times New Roman" panose="02020603050405020304" pitchFamily="18" charset="0"/>
              </a:rPr>
              <a:pPr/>
              <a:t>29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08857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33834F99-52D2-4AC4-95F1-C63CA43FCBB2}" type="slidenum">
              <a:rPr lang="en-US" altLang="en-US" smtClean="0"/>
              <a:pPr eaLnBrk="1" hangingPunct="1">
                <a:spcBef>
                  <a:spcPct val="0"/>
                </a:spcBef>
              </a:pPr>
              <a:t>34</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583200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5D147794-2A30-4E82-906D-AF7912146FB7}" type="slidenum">
              <a:rPr lang="en-US" altLang="en-US" smtClean="0"/>
              <a:pPr eaLnBrk="1" hangingPunct="1">
                <a:spcBef>
                  <a:spcPct val="0"/>
                </a:spcBef>
              </a:pPr>
              <a:t>40</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25541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853A20-B1BB-4310-9C2D-D218DC062E38}" type="slidenum">
              <a:rPr lang="en-US" smtClean="0"/>
              <a:pPr>
                <a:defRPr/>
              </a:pPr>
              <a:t>43</a:t>
            </a:fld>
            <a:endParaRPr lang="en-US"/>
          </a:p>
        </p:txBody>
      </p:sp>
    </p:spTree>
    <p:extLst>
      <p:ext uri="{BB962C8B-B14F-4D97-AF65-F5344CB8AC3E}">
        <p14:creationId xmlns:p14="http://schemas.microsoft.com/office/powerpoint/2010/main" val="4005353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2499492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422246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300330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365409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42644780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332556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9483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239437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694728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a:defRPr/>
            </a:pPr>
            <a:endParaRPr lang="en-US"/>
          </a:p>
        </p:txBody>
      </p:sp>
      <p:sp>
        <p:nvSpPr>
          <p:cNvPr id="11" name="Slide Number Placeholder 10"/>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224001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409297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endParaRPr lang="en-US"/>
          </a:p>
        </p:txBody>
      </p:sp>
    </p:spTree>
    <p:extLst>
      <p:ext uri="{BB962C8B-B14F-4D97-AF65-F5344CB8AC3E}">
        <p14:creationId xmlns:p14="http://schemas.microsoft.com/office/powerpoint/2010/main" val="3924032732"/>
      </p:ext>
    </p:extLst>
  </p:cSld>
  <p:clrMap bg1="lt1" tx1="dk1" bg2="lt2" tx2="dk2" accent1="accent1" accent2="accent2" accent3="accent3" accent4="accent4" accent5="accent5" accent6="accent6" hlink="hlink" folHlink="folHlink"/>
  <p:sldLayoutIdLst>
    <p:sldLayoutId id="2147484978" r:id="rId1"/>
    <p:sldLayoutId id="2147484979" r:id="rId2"/>
    <p:sldLayoutId id="2147484980" r:id="rId3"/>
    <p:sldLayoutId id="2147484981" r:id="rId4"/>
    <p:sldLayoutId id="2147484982" r:id="rId5"/>
    <p:sldLayoutId id="2147484983" r:id="rId6"/>
    <p:sldLayoutId id="2147484984" r:id="rId7"/>
    <p:sldLayoutId id="2147484985" r:id="rId8"/>
    <p:sldLayoutId id="2147484986" r:id="rId9"/>
    <p:sldLayoutId id="2147484987" r:id="rId10"/>
    <p:sldLayoutId id="2147484988" r:id="rId11"/>
  </p:sldLayoutIdLst>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7.xml.rels><?xml version="1.0" encoding="UTF-8" standalone="yes"?>
<Relationships xmlns="http://schemas.openxmlformats.org/package/2006/relationships"><Relationship Id="rId2" Type="http://schemas.openxmlformats.org/officeDocument/2006/relationships/image" Target="../media/image13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838200"/>
          </a:xfrm>
        </p:spPr>
        <p:txBody>
          <a:bodyPr>
            <a:normAutofit/>
          </a:bodyPr>
          <a:lstStyle/>
          <a:p>
            <a:r>
              <a:rPr lang="en-US" dirty="0"/>
              <a:t>      </a:t>
            </a:r>
            <a:r>
              <a:rPr lang="en-US" dirty="0">
                <a:solidFill>
                  <a:srgbClr val="FF0000"/>
                </a:solidFill>
              </a:rPr>
              <a:t>Substance Use Disorders</a:t>
            </a:r>
          </a:p>
        </p:txBody>
      </p:sp>
      <p:sp>
        <p:nvSpPr>
          <p:cNvPr id="3" name="Rectangle 2"/>
          <p:cNvSpPr/>
          <p:nvPr/>
        </p:nvSpPr>
        <p:spPr>
          <a:xfrm>
            <a:off x="152400" y="1447800"/>
            <a:ext cx="8735490" cy="3354765"/>
          </a:xfrm>
          <a:prstGeom prst="rect">
            <a:avLst/>
          </a:prstGeom>
        </p:spPr>
        <p:txBody>
          <a:bodyPr wrap="square">
            <a:spAutoFit/>
          </a:bodyPr>
          <a:lstStyle/>
          <a:p>
            <a:endParaRPr lang="en-US" sz="2000" u="sng" dirty="0"/>
          </a:p>
          <a:p>
            <a:pPr algn="ctr"/>
            <a:r>
              <a:rPr lang="en-US" sz="2400" dirty="0"/>
              <a:t>Substance use disorder is a condition in which the use of one or more substances leads to clinically significant impairment or distress.</a:t>
            </a:r>
          </a:p>
          <a:p>
            <a:pPr algn="ctr"/>
            <a:endParaRPr lang="en-US" sz="2400" dirty="0"/>
          </a:p>
          <a:p>
            <a:pPr algn="ctr"/>
            <a:r>
              <a:rPr lang="en-US" sz="2400" dirty="0"/>
              <a:t>Addiction is characterized by an inability to consistently abstain from substance use causing impairment in daily living.</a:t>
            </a:r>
          </a:p>
          <a:p>
            <a:pPr algn="ctr"/>
            <a:endParaRPr lang="en-US" sz="2400" dirty="0"/>
          </a:p>
          <a:p>
            <a:pPr algn="ctr"/>
            <a:r>
              <a:rPr lang="en-US" sz="2400" dirty="0"/>
              <a:t>Without treatment/recovery program addiction typically is progressive and can result in premature death.</a:t>
            </a:r>
          </a:p>
        </p:txBody>
      </p:sp>
    </p:spTree>
    <p:extLst>
      <p:ext uri="{BB962C8B-B14F-4D97-AF65-F5344CB8AC3E}">
        <p14:creationId xmlns:p14="http://schemas.microsoft.com/office/powerpoint/2010/main" val="42576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76F84-7616-4E4A-813C-C8CF1EC045EE}"/>
              </a:ext>
            </a:extLst>
          </p:cNvPr>
          <p:cNvSpPr>
            <a:spLocks noGrp="1"/>
          </p:cNvSpPr>
          <p:nvPr>
            <p:ph type="title"/>
          </p:nvPr>
        </p:nvSpPr>
        <p:spPr>
          <a:xfrm>
            <a:off x="838200" y="228600"/>
            <a:ext cx="7391399" cy="635508"/>
          </a:xfrm>
        </p:spPr>
        <p:txBody>
          <a:bodyPr>
            <a:normAutofit fontScale="90000"/>
          </a:bodyPr>
          <a:lstStyle/>
          <a:p>
            <a:r>
              <a:rPr lang="en-US" sz="2000" dirty="0"/>
              <a:t>Common signs and symptoms of drug abuse</a:t>
            </a:r>
            <a:br>
              <a:rPr lang="en-US" sz="2000" dirty="0"/>
            </a:br>
            <a:endParaRPr lang="en-US" sz="2000" dirty="0"/>
          </a:p>
        </p:txBody>
      </p:sp>
      <p:sp>
        <p:nvSpPr>
          <p:cNvPr id="3" name="Content Placeholder 2">
            <a:extLst>
              <a:ext uri="{FF2B5EF4-FFF2-40B4-BE49-F238E27FC236}">
                <a16:creationId xmlns:a16="http://schemas.microsoft.com/office/drawing/2014/main" id="{6C266265-771C-604C-A133-87478E39D24E}"/>
              </a:ext>
            </a:extLst>
          </p:cNvPr>
          <p:cNvSpPr>
            <a:spLocks noGrp="1"/>
          </p:cNvSpPr>
          <p:nvPr>
            <p:ph idx="1"/>
          </p:nvPr>
        </p:nvSpPr>
        <p:spPr>
          <a:xfrm>
            <a:off x="228600" y="1600200"/>
            <a:ext cx="8610600" cy="4798485"/>
          </a:xfrm>
        </p:spPr>
        <p:txBody>
          <a:bodyPr>
            <a:normAutofit/>
          </a:bodyPr>
          <a:lstStyle/>
          <a:p>
            <a:r>
              <a:rPr lang="en-US" dirty="0"/>
              <a:t>Neglecting responsibilities at school, work, or home (e.g. flunking classes, skipping work, neglecting your children).</a:t>
            </a:r>
          </a:p>
          <a:p>
            <a:pPr marL="0" indent="0">
              <a:buNone/>
            </a:pPr>
            <a:endParaRPr lang="en-US" dirty="0"/>
          </a:p>
          <a:p>
            <a:r>
              <a:rPr lang="en-US" dirty="0"/>
              <a:t>Using drugs under dangerous conditions or taking risks while high, such as driving while on drugs, using dirty needles, or having unprotected sex.</a:t>
            </a:r>
          </a:p>
          <a:p>
            <a:pPr marL="0" indent="0">
              <a:buNone/>
            </a:pPr>
            <a:endParaRPr lang="en-US" dirty="0"/>
          </a:p>
          <a:p>
            <a:r>
              <a:rPr lang="en-US" dirty="0"/>
              <a:t>Experiencing legal trouble, such as arrests for disorderly conduct, driving under the influence, or stealing to support a drug habit.</a:t>
            </a:r>
          </a:p>
          <a:p>
            <a:pPr marL="0" indent="0">
              <a:buNone/>
            </a:pPr>
            <a:endParaRPr lang="en-US" dirty="0"/>
          </a:p>
          <a:p>
            <a:r>
              <a:rPr lang="en-US" dirty="0"/>
              <a:t>Problems in your relationships, such as fights with your partner or family members, an unhappy boss, or the loss of friends.</a:t>
            </a:r>
          </a:p>
          <a:p>
            <a:pPr marL="0" indent="0">
              <a:buNone/>
            </a:pPr>
            <a:endParaRPr lang="en-US" dirty="0"/>
          </a:p>
        </p:txBody>
      </p:sp>
    </p:spTree>
    <p:extLst>
      <p:ext uri="{BB962C8B-B14F-4D97-AF65-F5344CB8AC3E}">
        <p14:creationId xmlns:p14="http://schemas.microsoft.com/office/powerpoint/2010/main" val="165627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B18E-FA02-8647-8681-77E78768BCC9}"/>
              </a:ext>
            </a:extLst>
          </p:cNvPr>
          <p:cNvSpPr>
            <a:spLocks noGrp="1"/>
          </p:cNvSpPr>
          <p:nvPr>
            <p:ph type="title"/>
          </p:nvPr>
        </p:nvSpPr>
        <p:spPr>
          <a:xfrm>
            <a:off x="914400" y="304800"/>
            <a:ext cx="7162799" cy="533400"/>
          </a:xfrm>
        </p:spPr>
        <p:txBody>
          <a:bodyPr>
            <a:normAutofit fontScale="90000"/>
          </a:bodyPr>
          <a:lstStyle/>
          <a:p>
            <a:r>
              <a:rPr lang="en-US" sz="2000" dirty="0"/>
              <a:t>Risk factors for drug addiction</a:t>
            </a:r>
          </a:p>
        </p:txBody>
      </p:sp>
      <p:sp>
        <p:nvSpPr>
          <p:cNvPr id="3" name="Content Placeholder 2">
            <a:extLst>
              <a:ext uri="{FF2B5EF4-FFF2-40B4-BE49-F238E27FC236}">
                <a16:creationId xmlns:a16="http://schemas.microsoft.com/office/drawing/2014/main" id="{417DD4D0-08F6-9C4C-B30C-653887B3E4FC}"/>
              </a:ext>
            </a:extLst>
          </p:cNvPr>
          <p:cNvSpPr>
            <a:spLocks noGrp="1"/>
          </p:cNvSpPr>
          <p:nvPr>
            <p:ph idx="1"/>
          </p:nvPr>
        </p:nvSpPr>
        <p:spPr>
          <a:xfrm>
            <a:off x="457200" y="1143000"/>
            <a:ext cx="8000999" cy="5410199"/>
          </a:xfrm>
        </p:spPr>
        <p:txBody>
          <a:bodyPr>
            <a:normAutofit fontScale="92500" lnSpcReduction="10000"/>
          </a:bodyPr>
          <a:lstStyle/>
          <a:p>
            <a:pPr marL="0" indent="0">
              <a:buNone/>
            </a:pPr>
            <a:endParaRPr lang="en-US" b="1" dirty="0"/>
          </a:p>
          <a:p>
            <a:r>
              <a:rPr lang="en-US" sz="2400" dirty="0"/>
              <a:t>While anyone can develop problems from using drugs, vulnerability to substance addiction differs from person to person. </a:t>
            </a:r>
          </a:p>
          <a:p>
            <a:endParaRPr lang="en-US" sz="2400" dirty="0"/>
          </a:p>
          <a:p>
            <a:r>
              <a:rPr lang="en-US" sz="2400" dirty="0"/>
              <a:t>While your genes, mental health, family and social environment all play a role, risk factors that increase your vulnerability include:</a:t>
            </a:r>
          </a:p>
          <a:p>
            <a:pPr marL="0" indent="0">
              <a:buNone/>
            </a:pPr>
            <a:endParaRPr lang="en-US" sz="2400" dirty="0"/>
          </a:p>
          <a:p>
            <a:pPr lvl="1"/>
            <a:r>
              <a:rPr lang="en-US" sz="2400" dirty="0"/>
              <a:t>Family history of addiction</a:t>
            </a:r>
          </a:p>
          <a:p>
            <a:pPr lvl="1"/>
            <a:r>
              <a:rPr lang="en-US" sz="2400" dirty="0"/>
              <a:t>Abuse, neglect, or other traumatic experiences.</a:t>
            </a:r>
          </a:p>
          <a:p>
            <a:pPr lvl="1"/>
            <a:r>
              <a:rPr lang="en-US" sz="2400" dirty="0"/>
              <a:t>Mental disorders such as depression and anxiety</a:t>
            </a:r>
          </a:p>
          <a:p>
            <a:pPr lvl="1"/>
            <a:r>
              <a:rPr lang="en-US" sz="2400" dirty="0"/>
              <a:t>Early use of drugs</a:t>
            </a:r>
          </a:p>
          <a:p>
            <a:pPr lvl="1"/>
            <a:r>
              <a:rPr lang="en-US" sz="2400" dirty="0"/>
              <a:t>Method of administration—smoking or injecting a drug may increase its addictive potential</a:t>
            </a:r>
          </a:p>
          <a:p>
            <a:endParaRPr lang="en-US" dirty="0"/>
          </a:p>
        </p:txBody>
      </p:sp>
    </p:spTree>
    <p:extLst>
      <p:ext uri="{BB962C8B-B14F-4D97-AF65-F5344CB8AC3E}">
        <p14:creationId xmlns:p14="http://schemas.microsoft.com/office/powerpoint/2010/main" val="3633966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7910-F397-B744-91B7-BF83115209AB}"/>
              </a:ext>
            </a:extLst>
          </p:cNvPr>
          <p:cNvSpPr>
            <a:spLocks noGrp="1"/>
          </p:cNvSpPr>
          <p:nvPr>
            <p:ph type="title"/>
          </p:nvPr>
        </p:nvSpPr>
        <p:spPr>
          <a:xfrm>
            <a:off x="1603121" y="139447"/>
            <a:ext cx="5937755" cy="483108"/>
          </a:xfrm>
        </p:spPr>
        <p:txBody>
          <a:bodyPr>
            <a:noAutofit/>
          </a:bodyPr>
          <a:lstStyle/>
          <a:p>
            <a:r>
              <a:rPr lang="en-US" sz="2000" dirty="0"/>
              <a:t>How drug addiction develops</a:t>
            </a:r>
          </a:p>
        </p:txBody>
      </p:sp>
      <p:sp>
        <p:nvSpPr>
          <p:cNvPr id="3" name="Content Placeholder 2">
            <a:extLst>
              <a:ext uri="{FF2B5EF4-FFF2-40B4-BE49-F238E27FC236}">
                <a16:creationId xmlns:a16="http://schemas.microsoft.com/office/drawing/2014/main" id="{F659C4A3-9899-E54D-B11F-6E985D650944}"/>
              </a:ext>
            </a:extLst>
          </p:cNvPr>
          <p:cNvSpPr>
            <a:spLocks noGrp="1"/>
          </p:cNvSpPr>
          <p:nvPr>
            <p:ph idx="1"/>
          </p:nvPr>
        </p:nvSpPr>
        <p:spPr>
          <a:xfrm>
            <a:off x="304800" y="762000"/>
            <a:ext cx="8610600" cy="5956553"/>
          </a:xfrm>
        </p:spPr>
        <p:txBody>
          <a:bodyPr>
            <a:normAutofit fontScale="70000" lnSpcReduction="20000"/>
          </a:bodyPr>
          <a:lstStyle/>
          <a:p>
            <a:pPr marL="0" indent="0">
              <a:buNone/>
            </a:pPr>
            <a:endParaRPr lang="en-US" dirty="0"/>
          </a:p>
          <a:p>
            <a:r>
              <a:rPr lang="en-US" sz="2300" dirty="0"/>
              <a:t>Very few drug abusers or addicts are able to recognize when they’ve crossed that line to addiction.</a:t>
            </a:r>
          </a:p>
          <a:p>
            <a:r>
              <a:rPr lang="en-US" sz="2300" dirty="0"/>
              <a:t>If the drug fulfills a valuable need:</a:t>
            </a:r>
          </a:p>
          <a:p>
            <a:r>
              <a:rPr lang="en-US" sz="2300" dirty="0"/>
              <a:t>You may find yourself increasingly relying on it. </a:t>
            </a:r>
          </a:p>
          <a:p>
            <a:r>
              <a:rPr lang="en-US" sz="2300" dirty="0"/>
              <a:t>You may take illegal drugs to calm or energize yourself or make you more confident. </a:t>
            </a:r>
          </a:p>
          <a:p>
            <a:r>
              <a:rPr lang="en-US" sz="2300" dirty="0"/>
              <a:t>You may start abusing prescription drugs to relieve pain, cope with panic attacks, or improve concentration at school or work. </a:t>
            </a:r>
          </a:p>
          <a:p>
            <a:r>
              <a:rPr lang="en-US" sz="2300" dirty="0"/>
              <a:t>To maintain a healthy balance in your life, you need to have positive experiences and feel good about your life without any drug use.</a:t>
            </a:r>
          </a:p>
          <a:p>
            <a:r>
              <a:rPr lang="en-US" sz="2300" dirty="0"/>
              <a:t>Drug abuse may start as a way to socially connect</a:t>
            </a:r>
          </a:p>
          <a:p>
            <a:r>
              <a:rPr lang="en-US" sz="2300" dirty="0"/>
              <a:t>People often try drugs for the first time in social situations with friends and acquaintances. A strong desire to fit in to the group can make it feel like doing the drugs with them is the only option.</a:t>
            </a:r>
          </a:p>
          <a:p>
            <a:r>
              <a:rPr lang="en-US" sz="2300" dirty="0"/>
              <a:t>Problems can sometimes sneak up on you</a:t>
            </a:r>
            <a:r>
              <a:rPr lang="en-US" sz="2300" b="1" dirty="0"/>
              <a:t>,</a:t>
            </a:r>
            <a:r>
              <a:rPr lang="en-US" sz="2300" dirty="0"/>
              <a:t> as your drug use gradually increases over time. Smoking a joint with friends over the weekend, or taking ecstasy at a rave, or painkillers when your back aches, for example, can change from using drugs a couple of days a week to using them every day. </a:t>
            </a:r>
          </a:p>
          <a:p>
            <a:r>
              <a:rPr lang="en-US" sz="2300" dirty="0"/>
              <a:t>As drug abuse takes hold</a:t>
            </a:r>
            <a:r>
              <a:rPr lang="en-US" sz="2300" b="1" dirty="0"/>
              <a:t>,</a:t>
            </a:r>
            <a:r>
              <a:rPr lang="en-US" sz="2300" dirty="0"/>
              <a:t> you may miss or frequently be late for work or school, your job performance may progressively deteriorate, and you may start to neglect social or family responsibilities. </a:t>
            </a:r>
          </a:p>
          <a:p>
            <a:r>
              <a:rPr lang="en-US" sz="2300" dirty="0"/>
              <a:t>Your ability to stop using is eventually compromised. What began as a voluntary choice has turned into a physical and psychological need.</a:t>
            </a:r>
          </a:p>
          <a:p>
            <a:r>
              <a:rPr lang="en-US" sz="2300" dirty="0"/>
              <a:t>Eventually drug abuse can consume</a:t>
            </a:r>
            <a:r>
              <a:rPr lang="en-US" sz="2300" b="1" dirty="0"/>
              <a:t> </a:t>
            </a:r>
            <a:r>
              <a:rPr lang="en-US" sz="2300" dirty="0"/>
              <a:t>your life, stopping social and intellectual development. This only reinforces feelings of isolation.</a:t>
            </a:r>
          </a:p>
          <a:p>
            <a:pPr marL="0" indent="0">
              <a:buNone/>
            </a:pPr>
            <a:endParaRPr lang="en-US" dirty="0"/>
          </a:p>
        </p:txBody>
      </p:sp>
    </p:spTree>
    <p:extLst>
      <p:ext uri="{BB962C8B-B14F-4D97-AF65-F5344CB8AC3E}">
        <p14:creationId xmlns:p14="http://schemas.microsoft.com/office/powerpoint/2010/main" val="271863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B6BA-C5FE-0045-AB80-BFD25E8710B2}"/>
              </a:ext>
            </a:extLst>
          </p:cNvPr>
          <p:cNvSpPr>
            <a:spLocks noGrp="1"/>
          </p:cNvSpPr>
          <p:nvPr>
            <p:ph type="title"/>
          </p:nvPr>
        </p:nvSpPr>
        <p:spPr>
          <a:xfrm>
            <a:off x="876300" y="228600"/>
            <a:ext cx="7391399" cy="609600"/>
          </a:xfrm>
        </p:spPr>
        <p:txBody>
          <a:bodyPr>
            <a:normAutofit fontScale="90000"/>
          </a:bodyPr>
          <a:lstStyle/>
          <a:p>
            <a:br>
              <a:rPr lang="en-US" sz="2000" dirty="0"/>
            </a:br>
            <a:r>
              <a:rPr lang="en-US" sz="2000" dirty="0"/>
              <a:t>Drug addiction and the brain</a:t>
            </a:r>
            <a:br>
              <a:rPr lang="en-US" b="1" dirty="0"/>
            </a:br>
            <a:endParaRPr lang="en-US" dirty="0"/>
          </a:p>
        </p:txBody>
      </p:sp>
      <p:sp>
        <p:nvSpPr>
          <p:cNvPr id="3" name="Content Placeholder 2">
            <a:extLst>
              <a:ext uri="{FF2B5EF4-FFF2-40B4-BE49-F238E27FC236}">
                <a16:creationId xmlns:a16="http://schemas.microsoft.com/office/drawing/2014/main" id="{A8021C06-874B-D449-A2D5-9D8B8F3C2A36}"/>
              </a:ext>
            </a:extLst>
          </p:cNvPr>
          <p:cNvSpPr>
            <a:spLocks noGrp="1"/>
          </p:cNvSpPr>
          <p:nvPr>
            <p:ph idx="1"/>
          </p:nvPr>
        </p:nvSpPr>
        <p:spPr>
          <a:xfrm>
            <a:off x="304800" y="1295400"/>
            <a:ext cx="8534399" cy="5486400"/>
          </a:xfrm>
        </p:spPr>
        <p:txBody>
          <a:bodyPr>
            <a:normAutofit fontScale="77500" lnSpcReduction="20000"/>
          </a:bodyPr>
          <a:lstStyle/>
          <a:p>
            <a:pPr marL="0" indent="0">
              <a:buNone/>
            </a:pPr>
            <a:endParaRPr lang="en-US" b="1" dirty="0"/>
          </a:p>
          <a:p>
            <a:r>
              <a:rPr lang="en-US" sz="2900" dirty="0"/>
              <a:t>While each drug produces different physical effects, all abused substances share one thing in common: repeated use can alter the way the brain functions. </a:t>
            </a:r>
          </a:p>
          <a:p>
            <a:r>
              <a:rPr lang="en-US" sz="2900" dirty="0"/>
              <a:t>Taking the drug causes a rush of dopamine in your brain, which triggers feelings of pleasure. </a:t>
            </a:r>
          </a:p>
          <a:p>
            <a:r>
              <a:rPr lang="en-US" sz="2900" dirty="0"/>
              <a:t>Your brain remembers these feelings and wants them repeated.</a:t>
            </a:r>
          </a:p>
          <a:p>
            <a:r>
              <a:rPr lang="en-US" sz="2900" dirty="0"/>
              <a:t>When you become addicted, the substance takes on the same significance as other survival behaviors, such as eating and drinking.</a:t>
            </a:r>
          </a:p>
          <a:p>
            <a:r>
              <a:rPr lang="en-US" sz="2900" dirty="0"/>
              <a:t>Changes in your brain interfere with your ability to think clearly, exercise good judgment, control your behavior, and feel normal without drugs.</a:t>
            </a:r>
          </a:p>
          <a:p>
            <a:r>
              <a:rPr lang="en-US" sz="2900" dirty="0"/>
              <a:t>The urge to use is so strong that your mind finds many ways to deny or rationalize the addiction. </a:t>
            </a:r>
          </a:p>
          <a:p>
            <a:r>
              <a:rPr lang="en-US" sz="2900" dirty="0"/>
              <a:t>You may drastically underestimate the quantity of drugs you’re taking, how much it impacts your life, and the level of control you have over your drug use.</a:t>
            </a:r>
          </a:p>
          <a:p>
            <a:pPr marL="0" indent="0">
              <a:buNone/>
            </a:pPr>
            <a:endParaRPr lang="en-US" dirty="0"/>
          </a:p>
        </p:txBody>
      </p:sp>
    </p:spTree>
    <p:extLst>
      <p:ext uri="{BB962C8B-B14F-4D97-AF65-F5344CB8AC3E}">
        <p14:creationId xmlns:p14="http://schemas.microsoft.com/office/powerpoint/2010/main" val="1457610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1995" y="304800"/>
            <a:ext cx="7700010" cy="762000"/>
          </a:xfrm>
        </p:spPr>
        <p:txBody>
          <a:bodyPr>
            <a:normAutofit fontScale="90000"/>
          </a:bodyPr>
          <a:lstStyle/>
          <a:p>
            <a:r>
              <a:rPr lang="en-US" sz="2500" dirty="0">
                <a:solidFill>
                  <a:schemeClr val="tx1"/>
                </a:solidFill>
              </a:rPr>
              <a:t>Long-term drug exposure impairs brain functioning</a:t>
            </a:r>
          </a:p>
        </p:txBody>
      </p:sp>
      <p:graphicFrame>
        <p:nvGraphicFramePr>
          <p:cNvPr id="5" name="Content Placeholder 2">
            <a:extLst>
              <a:ext uri="{FF2B5EF4-FFF2-40B4-BE49-F238E27FC236}">
                <a16:creationId xmlns:a16="http://schemas.microsoft.com/office/drawing/2014/main" id="{8522FC65-6FD9-4802-BAD1-473F603F7469}"/>
              </a:ext>
            </a:extLst>
          </p:cNvPr>
          <p:cNvGraphicFramePr>
            <a:graphicFrameLocks noGrp="1"/>
          </p:cNvGraphicFramePr>
          <p:nvPr>
            <p:ph idx="1"/>
            <p:extLst>
              <p:ext uri="{D42A27DB-BD31-4B8C-83A1-F6EECF244321}">
                <p14:modId xmlns:p14="http://schemas.microsoft.com/office/powerpoint/2010/main" val="95773411"/>
              </p:ext>
            </p:extLst>
          </p:nvPr>
        </p:nvGraphicFramePr>
        <p:xfrm>
          <a:off x="605790" y="1342632"/>
          <a:ext cx="7932419" cy="5175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41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14400"/>
            <a:ext cx="3429000" cy="2286000"/>
          </a:xfrm>
        </p:spPr>
        <p:txBody>
          <a:bodyPr>
            <a:normAutofit/>
          </a:bodyPr>
          <a:lstStyle/>
          <a:p>
            <a:pPr>
              <a:defRPr/>
            </a:pPr>
            <a:r>
              <a:rPr lang="en-GB" sz="2800" dirty="0">
                <a:cs typeface="Times New Roman" pitchFamily="18" charset="0"/>
              </a:rPr>
              <a:t>         Why We Turn  to Substances? </a:t>
            </a:r>
          </a:p>
        </p:txBody>
      </p:sp>
      <p:graphicFrame>
        <p:nvGraphicFramePr>
          <p:cNvPr id="4101" name="Rectangle 3">
            <a:extLst>
              <a:ext uri="{FF2B5EF4-FFF2-40B4-BE49-F238E27FC236}">
                <a16:creationId xmlns:a16="http://schemas.microsoft.com/office/drawing/2014/main" id="{032FC9FD-C32C-4011-8E12-CCB3F2FE5E9E}"/>
              </a:ext>
            </a:extLst>
          </p:cNvPr>
          <p:cNvGraphicFramePr>
            <a:graphicFrameLocks noGrp="1"/>
          </p:cNvGraphicFramePr>
          <p:nvPr>
            <p:ph idx="1"/>
            <p:extLst>
              <p:ext uri="{D42A27DB-BD31-4B8C-83A1-F6EECF244321}">
                <p14:modId xmlns:p14="http://schemas.microsoft.com/office/powerpoint/2010/main" val="2032283048"/>
              </p:ext>
            </p:extLst>
          </p:nvPr>
        </p:nvGraphicFramePr>
        <p:xfrm>
          <a:off x="4191000" y="556451"/>
          <a:ext cx="4366325" cy="5287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6490414"/>
      </p:ext>
    </p:extLst>
  </p:cSld>
  <p:clrMapOvr>
    <a:overrideClrMapping bg1="dk1" tx1="lt1" bg2="dk2" tx2="lt2" accent1="accent1" accent2="accent2" accent3="accent3" accent4="accent4" accent5="accent5" accent6="accent6" hlink="hlink" folHlink="folHlink"/>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EEEC8956-AC50-4936-BB08-58A1266265AD}"/>
              </a:ext>
            </a:extLst>
          </p:cNvPr>
          <p:cNvGraphicFramePr>
            <a:graphicFrameLocks noGrp="1"/>
          </p:cNvGraphicFramePr>
          <p:nvPr>
            <p:ph idx="1"/>
            <p:extLst>
              <p:ext uri="{D42A27DB-BD31-4B8C-83A1-F6EECF244321}">
                <p14:modId xmlns:p14="http://schemas.microsoft.com/office/powerpoint/2010/main" val="3187050681"/>
              </p:ext>
            </p:extLst>
          </p:nvPr>
        </p:nvGraphicFramePr>
        <p:xfrm>
          <a:off x="228601" y="457200"/>
          <a:ext cx="8763000" cy="5709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224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A62B3F4-B6B0-4A28-8FEE-4FA680099539}"/>
              </a:ext>
            </a:extLst>
          </p:cNvPr>
          <p:cNvGraphicFramePr>
            <a:graphicFrameLocks noGrp="1"/>
          </p:cNvGraphicFramePr>
          <p:nvPr>
            <p:ph idx="1"/>
            <p:extLst>
              <p:ext uri="{D42A27DB-BD31-4B8C-83A1-F6EECF244321}">
                <p14:modId xmlns:p14="http://schemas.microsoft.com/office/powerpoint/2010/main" val="2568926414"/>
              </p:ext>
            </p:extLst>
          </p:nvPr>
        </p:nvGraphicFramePr>
        <p:xfrm>
          <a:off x="605790" y="762000"/>
          <a:ext cx="7932419"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112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DE86292-A70E-449D-9210-BA80B4DA2010}"/>
              </a:ext>
            </a:extLst>
          </p:cNvPr>
          <p:cNvGraphicFramePr>
            <a:graphicFrameLocks noGrp="1"/>
          </p:cNvGraphicFramePr>
          <p:nvPr>
            <p:ph idx="1"/>
            <p:extLst>
              <p:ext uri="{D42A27DB-BD31-4B8C-83A1-F6EECF244321}">
                <p14:modId xmlns:p14="http://schemas.microsoft.com/office/powerpoint/2010/main" val="2953229849"/>
              </p:ext>
            </p:extLst>
          </p:nvPr>
        </p:nvGraphicFramePr>
        <p:xfrm>
          <a:off x="605791" y="762000"/>
          <a:ext cx="7932419" cy="5404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5256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534400" cy="5943600"/>
          </a:xfrm>
        </p:spPr>
        <p:txBody>
          <a:bodyPr>
            <a:normAutofit/>
          </a:bodyPr>
          <a:lstStyle/>
          <a:p>
            <a:pPr marL="0" indent="0">
              <a:lnSpc>
                <a:spcPct val="110000"/>
              </a:lnSpc>
              <a:buNone/>
            </a:pPr>
            <a:endParaRPr lang="en-US" sz="1100" dirty="0"/>
          </a:p>
          <a:p>
            <a:pPr marL="0" indent="0">
              <a:lnSpc>
                <a:spcPct val="110000"/>
              </a:lnSpc>
              <a:buNone/>
            </a:pPr>
            <a:r>
              <a:rPr lang="en-US" sz="2000" dirty="0"/>
              <a:t>Symptoms of Brain Damage:</a:t>
            </a:r>
          </a:p>
          <a:p>
            <a:pPr marL="0" indent="0">
              <a:lnSpc>
                <a:spcPct val="110000"/>
              </a:lnSpc>
              <a:buNone/>
            </a:pPr>
            <a:endParaRPr lang="en-US" sz="2000" dirty="0"/>
          </a:p>
          <a:p>
            <a:pPr marL="0" indent="0">
              <a:lnSpc>
                <a:spcPct val="110000"/>
              </a:lnSpc>
              <a:buNone/>
            </a:pPr>
            <a:r>
              <a:rPr lang="en-US" sz="2000" dirty="0"/>
              <a:t>Cognitive: memory loss, impaired attention, inability to abstract, difficulty processing information, disinhibition, confusion</a:t>
            </a:r>
          </a:p>
          <a:p>
            <a:pPr marL="0" indent="0">
              <a:lnSpc>
                <a:spcPct val="110000"/>
              </a:lnSpc>
              <a:buNone/>
            </a:pPr>
            <a:endParaRPr lang="en-US" sz="2000" dirty="0"/>
          </a:p>
          <a:p>
            <a:pPr marL="0" indent="0">
              <a:lnSpc>
                <a:spcPct val="110000"/>
              </a:lnSpc>
              <a:buNone/>
            </a:pPr>
            <a:r>
              <a:rPr lang="en-US" sz="2000" dirty="0"/>
              <a:t>Behavioral/Emotional: irritability, reduced tolerance for stress, increased aggressiveness, restricted affect, agitation, impatience, depression, anger, anxiety</a:t>
            </a:r>
          </a:p>
          <a:p>
            <a:pPr marL="0" indent="0">
              <a:lnSpc>
                <a:spcPct val="110000"/>
              </a:lnSpc>
              <a:buNone/>
            </a:pPr>
            <a:endParaRPr lang="en-US" sz="2000" dirty="0"/>
          </a:p>
          <a:p>
            <a:pPr marL="0" indent="0">
              <a:lnSpc>
                <a:spcPct val="110000"/>
              </a:lnSpc>
              <a:buNone/>
            </a:pPr>
            <a:r>
              <a:rPr lang="en-US" sz="2000" dirty="0"/>
              <a:t>Perceptual:  changes in vision, spatial disorientation, inability to sense time, disorders of smell and taste</a:t>
            </a:r>
          </a:p>
          <a:p>
            <a:pPr marL="0" indent="0">
              <a:lnSpc>
                <a:spcPct val="110000"/>
              </a:lnSpc>
              <a:buNone/>
            </a:pPr>
            <a:endParaRPr lang="en-US" sz="2000" dirty="0"/>
          </a:p>
          <a:p>
            <a:pPr marL="0" indent="0">
              <a:lnSpc>
                <a:spcPct val="110000"/>
              </a:lnSpc>
              <a:buNone/>
            </a:pPr>
            <a:r>
              <a:rPr lang="en-US" sz="2000" dirty="0"/>
              <a:t>Physical: persistent headaches, extreme mental fatigue, paralysis, tremors, slurred speech, seizures</a:t>
            </a:r>
          </a:p>
          <a:p>
            <a:pPr>
              <a:lnSpc>
                <a:spcPct val="110000"/>
              </a:lnSpc>
            </a:pPr>
            <a:endParaRPr lang="en-US" sz="1100" dirty="0"/>
          </a:p>
        </p:txBody>
      </p:sp>
    </p:spTree>
    <p:extLst>
      <p:ext uri="{BB962C8B-B14F-4D97-AF65-F5344CB8AC3E}">
        <p14:creationId xmlns:p14="http://schemas.microsoft.com/office/powerpoint/2010/main" val="269596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47BE3289-8BDC-49BE-9D0B-66753C2E873E}"/>
              </a:ext>
            </a:extLst>
          </p:cNvPr>
          <p:cNvGraphicFramePr>
            <a:graphicFrameLocks noGrp="1"/>
          </p:cNvGraphicFramePr>
          <p:nvPr>
            <p:ph idx="1"/>
            <p:extLst>
              <p:ext uri="{D42A27DB-BD31-4B8C-83A1-F6EECF244321}">
                <p14:modId xmlns:p14="http://schemas.microsoft.com/office/powerpoint/2010/main" val="1880058053"/>
              </p:ext>
            </p:extLst>
          </p:nvPr>
        </p:nvGraphicFramePr>
        <p:xfrm>
          <a:off x="605791" y="914400"/>
          <a:ext cx="7932419" cy="5252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567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3733800" cy="5562600"/>
          </a:xfrm>
        </p:spPr>
        <p:txBody>
          <a:bodyPr vert="horz" lIns="228600" tIns="228600" rIns="228600" bIns="228600" rtlCol="0" anchor="ctr">
            <a:normAutofit/>
          </a:bodyPr>
          <a:lstStyle/>
          <a:p>
            <a:pPr defTabSz="914400"/>
            <a:r>
              <a:rPr lang="en-US" sz="2000" spc="-150" dirty="0">
                <a:latin typeface="Avenir Book" panose="02000503020000020003" pitchFamily="2" charset="0"/>
              </a:rPr>
              <a:t>Illicit Substances such as</a:t>
            </a:r>
            <a:br>
              <a:rPr lang="en-US" sz="2000" spc="-150" dirty="0">
                <a:latin typeface="Avenir Book" panose="02000503020000020003" pitchFamily="2" charset="0"/>
              </a:rPr>
            </a:br>
            <a:br>
              <a:rPr lang="en-US" sz="2000" spc="-150" dirty="0">
                <a:latin typeface="Avenir Book" panose="02000503020000020003" pitchFamily="2" charset="0"/>
              </a:rPr>
            </a:br>
            <a:r>
              <a:rPr lang="en-US" sz="2000" spc="-150" dirty="0">
                <a:latin typeface="Avenir Book" panose="02000503020000020003" pitchFamily="2" charset="0"/>
              </a:rPr>
              <a:t> Amphetamines, Cocaine </a:t>
            </a:r>
            <a:br>
              <a:rPr lang="en-US" sz="2000" spc="-150" dirty="0">
                <a:latin typeface="Avenir Book" panose="02000503020000020003" pitchFamily="2" charset="0"/>
              </a:rPr>
            </a:br>
            <a:br>
              <a:rPr lang="en-US" sz="2000" spc="-150" dirty="0">
                <a:latin typeface="Avenir Book" panose="02000503020000020003" pitchFamily="2" charset="0"/>
              </a:rPr>
            </a:br>
            <a:r>
              <a:rPr lang="en-US" sz="2000" spc="-150" dirty="0">
                <a:latin typeface="Avenir Book" panose="02000503020000020003" pitchFamily="2" charset="0"/>
              </a:rPr>
              <a:t>and Hallucinogens can </a:t>
            </a:r>
            <a:br>
              <a:rPr lang="en-US" sz="2000" spc="-150" dirty="0">
                <a:latin typeface="Avenir Book" panose="02000503020000020003" pitchFamily="2" charset="0"/>
              </a:rPr>
            </a:br>
            <a:br>
              <a:rPr lang="en-US" sz="2000" spc="-150" dirty="0">
                <a:latin typeface="Avenir Book" panose="02000503020000020003" pitchFamily="2" charset="0"/>
              </a:rPr>
            </a:br>
            <a:r>
              <a:rPr lang="en-US" sz="2000" spc="-150" dirty="0">
                <a:latin typeface="Avenir Book" panose="02000503020000020003" pitchFamily="2" charset="0"/>
              </a:rPr>
              <a:t>produce psychosis similar </a:t>
            </a:r>
            <a:br>
              <a:rPr lang="en-US" sz="2000" spc="-150" dirty="0">
                <a:latin typeface="Avenir Book" panose="02000503020000020003" pitchFamily="2" charset="0"/>
              </a:rPr>
            </a:br>
            <a:br>
              <a:rPr lang="en-US" sz="2000" spc="-150" dirty="0">
                <a:latin typeface="Avenir Book" panose="02000503020000020003" pitchFamily="2" charset="0"/>
              </a:rPr>
            </a:br>
            <a:r>
              <a:rPr lang="en-US" sz="2000" spc="-150" dirty="0">
                <a:latin typeface="Avenir Book" panose="02000503020000020003" pitchFamily="2" charset="0"/>
              </a:rPr>
              <a:t>to </a:t>
            </a:r>
            <a:r>
              <a:rPr lang="en-US" sz="2000" spc="-150" dirty="0" err="1">
                <a:latin typeface="Avenir Book" panose="02000503020000020003" pitchFamily="2" charset="0"/>
              </a:rPr>
              <a:t>Sz</a:t>
            </a:r>
            <a:r>
              <a:rPr lang="en-US" sz="2000" spc="-150" dirty="0">
                <a:latin typeface="Avenir Book" panose="02000503020000020003" pitchFamily="2" charset="0"/>
              </a:rPr>
              <a:t>;</a:t>
            </a:r>
            <a:br>
              <a:rPr lang="en-US" sz="2000" spc="-150" dirty="0">
                <a:latin typeface="Avenir Book" panose="02000503020000020003" pitchFamily="2" charset="0"/>
              </a:rPr>
            </a:br>
            <a:br>
              <a:rPr lang="en-US" sz="2000" spc="-150" dirty="0">
                <a:latin typeface="Avenir Book" panose="02000503020000020003" pitchFamily="2" charset="0"/>
              </a:rPr>
            </a:br>
            <a:r>
              <a:rPr lang="en-US" sz="2000" b="1" spc="-150" dirty="0">
                <a:solidFill>
                  <a:srgbClr val="FF0000"/>
                </a:solidFill>
                <a:latin typeface="Avenir Book" panose="02000503020000020003" pitchFamily="2" charset="0"/>
              </a:rPr>
              <a:t>These illicit</a:t>
            </a:r>
            <a:br>
              <a:rPr lang="en-US" sz="2000" b="1" spc="-150" dirty="0">
                <a:solidFill>
                  <a:srgbClr val="FF0000"/>
                </a:solidFill>
                <a:latin typeface="Avenir Book" panose="02000503020000020003" pitchFamily="2" charset="0"/>
              </a:rPr>
            </a:br>
            <a:br>
              <a:rPr lang="en-US" sz="2000" b="1" spc="-150" dirty="0">
                <a:solidFill>
                  <a:srgbClr val="FF0000"/>
                </a:solidFill>
                <a:latin typeface="Avenir Book" panose="02000503020000020003" pitchFamily="2" charset="0"/>
              </a:rPr>
            </a:br>
            <a:r>
              <a:rPr lang="en-US" sz="2000" b="1" spc="-150" dirty="0">
                <a:solidFill>
                  <a:srgbClr val="FF0000"/>
                </a:solidFill>
                <a:latin typeface="Avenir Book" panose="02000503020000020003" pitchFamily="2" charset="0"/>
              </a:rPr>
              <a:t> substances are </a:t>
            </a:r>
            <a:br>
              <a:rPr lang="en-US" sz="2000" b="1" spc="-150" dirty="0">
                <a:solidFill>
                  <a:srgbClr val="FF0000"/>
                </a:solidFill>
                <a:latin typeface="Avenir Book" panose="02000503020000020003" pitchFamily="2" charset="0"/>
              </a:rPr>
            </a:br>
            <a:br>
              <a:rPr lang="en-US" sz="2000" b="1" spc="-150" dirty="0">
                <a:solidFill>
                  <a:srgbClr val="FF0000"/>
                </a:solidFill>
                <a:latin typeface="Avenir Book" panose="02000503020000020003" pitchFamily="2" charset="0"/>
              </a:rPr>
            </a:br>
            <a:r>
              <a:rPr lang="en-US" sz="2000" b="1" spc="-150" dirty="0">
                <a:solidFill>
                  <a:srgbClr val="FF0000"/>
                </a:solidFill>
                <a:latin typeface="Avenir Book" panose="02000503020000020003" pitchFamily="2" charset="0"/>
              </a:rPr>
              <a:t>psychotomimetic</a:t>
            </a:r>
            <a:br>
              <a:rPr lang="en-US" sz="2000" b="1" spc="-150" dirty="0">
                <a:solidFill>
                  <a:srgbClr val="FF0000"/>
                </a:solidFill>
                <a:latin typeface="Avenir Book" panose="02000503020000020003" pitchFamily="2" charset="0"/>
              </a:rPr>
            </a:br>
            <a:br>
              <a:rPr lang="en-US" sz="2000" b="1" spc="-150" dirty="0">
                <a:solidFill>
                  <a:srgbClr val="FF0000"/>
                </a:solidFill>
                <a:latin typeface="Avenir Book" panose="02000503020000020003" pitchFamily="2" charset="0"/>
              </a:rPr>
            </a:br>
            <a:r>
              <a:rPr lang="en-US" sz="2000" b="1" spc="-150" dirty="0">
                <a:solidFill>
                  <a:srgbClr val="FF0000"/>
                </a:solidFill>
                <a:latin typeface="Avenir Book" panose="02000503020000020003" pitchFamily="2" charset="0"/>
              </a:rPr>
              <a:t> (they mimic psychosis) </a:t>
            </a:r>
            <a:br>
              <a:rPr lang="en-US" sz="1300" spc="-150" dirty="0"/>
            </a:br>
            <a:endParaRPr lang="en-US" sz="1300" spc="-150" dirty="0"/>
          </a:p>
        </p:txBody>
      </p:sp>
      <p:sp>
        <p:nvSpPr>
          <p:cNvPr id="23554" name="Content Placeholder 2"/>
          <p:cNvSpPr>
            <a:spLocks noGrp="1"/>
          </p:cNvSpPr>
          <p:nvPr>
            <p:ph sz="half" idx="1"/>
          </p:nvPr>
        </p:nvSpPr>
        <p:spPr>
          <a:xfrm>
            <a:off x="4579389" y="4267830"/>
            <a:ext cx="3970851" cy="1783977"/>
          </a:xfrm>
        </p:spPr>
        <p:txBody>
          <a:bodyPr vert="horz" lIns="91440" tIns="45720" rIns="91440" bIns="45720" rtlCol="0" anchor="ctr">
            <a:normAutofit fontScale="92500" lnSpcReduction="20000"/>
          </a:bodyPr>
          <a:lstStyle/>
          <a:p>
            <a:pPr indent="-228600" defTabSz="914400">
              <a:lnSpc>
                <a:spcPct val="110000"/>
              </a:lnSpc>
            </a:pPr>
            <a:endParaRPr lang="en-US" altLang="en-US" dirty="0"/>
          </a:p>
          <a:p>
            <a:pPr indent="-228600" defTabSz="914400">
              <a:lnSpc>
                <a:spcPct val="110000"/>
              </a:lnSpc>
            </a:pPr>
            <a:r>
              <a:rPr lang="en-US" altLang="en-US" dirty="0"/>
              <a:t>Psychotic Disorder</a:t>
            </a:r>
          </a:p>
          <a:p>
            <a:pPr indent="-228600" defTabSz="914400">
              <a:lnSpc>
                <a:spcPct val="110000"/>
              </a:lnSpc>
            </a:pPr>
            <a:r>
              <a:rPr lang="en-US" altLang="en-US" dirty="0"/>
              <a:t>Bipolar Disorder</a:t>
            </a:r>
          </a:p>
          <a:p>
            <a:pPr indent="-228600" defTabSz="914400">
              <a:lnSpc>
                <a:spcPct val="110000"/>
              </a:lnSpc>
            </a:pPr>
            <a:r>
              <a:rPr lang="en-US" altLang="en-US" dirty="0"/>
              <a:t>Depressive Disorder</a:t>
            </a:r>
          </a:p>
          <a:p>
            <a:pPr indent="-228600" defTabSz="914400">
              <a:lnSpc>
                <a:spcPct val="110000"/>
              </a:lnSpc>
            </a:pPr>
            <a:r>
              <a:rPr lang="en-US" altLang="en-US" dirty="0"/>
              <a:t>Anxiety Disorder</a:t>
            </a:r>
          </a:p>
          <a:p>
            <a:pPr indent="-228600" defTabSz="914400">
              <a:lnSpc>
                <a:spcPct val="110000"/>
              </a:lnSpc>
            </a:pPr>
            <a:endParaRPr lang="en-US" altLang="en-US" sz="15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5639"/>
          <a:stretch/>
        </p:blipFill>
        <p:spPr>
          <a:xfrm>
            <a:off x="4571999" y="804036"/>
            <a:ext cx="3970851" cy="2977469"/>
          </a:xfrm>
          <a:prstGeom prst="rect">
            <a:avLst/>
          </a:prstGeom>
          <a:ln w="9525">
            <a:solidFill>
              <a:schemeClr val="tx1">
                <a:alpha val="20000"/>
              </a:schemeClr>
            </a:solidFill>
          </a:ln>
        </p:spPr>
      </p:pic>
    </p:spTree>
    <p:extLst>
      <p:ext uri="{BB962C8B-B14F-4D97-AF65-F5344CB8AC3E}">
        <p14:creationId xmlns:p14="http://schemas.microsoft.com/office/powerpoint/2010/main" val="2463279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609600"/>
            <a:ext cx="8686800" cy="6019800"/>
          </a:xfrm>
        </p:spPr>
        <p:txBody>
          <a:bodyPr>
            <a:normAutofit fontScale="92500" lnSpcReduction="10000"/>
          </a:bodyPr>
          <a:lstStyle/>
          <a:p>
            <a:pPr marL="0" indent="0" algn="just">
              <a:buNone/>
            </a:pPr>
            <a:r>
              <a:rPr lang="en-US" dirty="0"/>
              <a:t>Psychotomimetic drugs produce  a range of perceptual alterations and distortions. </a:t>
            </a:r>
          </a:p>
          <a:p>
            <a:pPr marL="0" indent="0" algn="just">
              <a:buNone/>
            </a:pPr>
            <a:endParaRPr lang="en-US" dirty="0"/>
          </a:p>
          <a:p>
            <a:pPr marL="0" indent="0" algn="just">
              <a:buNone/>
            </a:pPr>
            <a:r>
              <a:rPr lang="en-US" dirty="0"/>
              <a:t>Sensory inputs are heightened or diminished (colors, sounds, taste and touch become more or less intense)</a:t>
            </a:r>
          </a:p>
          <a:p>
            <a:pPr marL="0" indent="0" algn="just">
              <a:buNone/>
            </a:pPr>
            <a:endParaRPr lang="en-US" dirty="0"/>
          </a:p>
          <a:p>
            <a:pPr marL="0" indent="0" algn="just">
              <a:buNone/>
            </a:pPr>
            <a:r>
              <a:rPr lang="en-US" dirty="0"/>
              <a:t>The individual may have illusions such as distortions in in the perceived nature or meaning of real objects; seeing a grotesque distortion of a familiar face.</a:t>
            </a:r>
          </a:p>
          <a:p>
            <a:pPr marL="0" indent="0" algn="just">
              <a:buNone/>
            </a:pPr>
            <a:endParaRPr lang="en-US" dirty="0"/>
          </a:p>
          <a:p>
            <a:pPr marL="0" indent="0" algn="just">
              <a:buNone/>
            </a:pPr>
            <a:r>
              <a:rPr lang="en-US" dirty="0"/>
              <a:t>The hallucinations produced by psychotomimetic drugs are typically in the visual domain.</a:t>
            </a:r>
          </a:p>
          <a:p>
            <a:pPr marL="0" indent="0" algn="just">
              <a:buNone/>
            </a:pPr>
            <a:endParaRPr lang="en-US" dirty="0"/>
          </a:p>
          <a:p>
            <a:pPr marL="0" indent="0" algn="just">
              <a:buNone/>
            </a:pPr>
            <a:r>
              <a:rPr lang="en-US" dirty="0" err="1"/>
              <a:t>Synesthesias</a:t>
            </a:r>
            <a:r>
              <a:rPr lang="en-US" dirty="0"/>
              <a:t> may occur  where the individual perceives stimuli from one sensory modality in another modality like seeing sounds or hearing colors.</a:t>
            </a:r>
          </a:p>
          <a:p>
            <a:pPr marL="0" indent="0" algn="just">
              <a:buNone/>
            </a:pPr>
            <a:endParaRPr lang="en-US" dirty="0"/>
          </a:p>
          <a:p>
            <a:pPr marL="0" indent="0" algn="just">
              <a:buNone/>
            </a:pPr>
            <a:r>
              <a:rPr lang="en-US" dirty="0"/>
              <a:t>Time perception may be distorted where time slows or moves faster.</a:t>
            </a:r>
          </a:p>
          <a:p>
            <a:pPr marL="0" indent="0" algn="just">
              <a:buNone/>
            </a:pPr>
            <a:r>
              <a:rPr lang="en-US" dirty="0"/>
              <a:t>Concentration and attention is impaired.</a:t>
            </a:r>
          </a:p>
          <a:p>
            <a:pPr marL="0" indent="0" algn="just">
              <a:buNone/>
            </a:pPr>
            <a:endParaRPr lang="en-US" dirty="0"/>
          </a:p>
          <a:p>
            <a:pPr marL="0" indent="0" algn="just">
              <a:buNone/>
            </a:pPr>
            <a:r>
              <a:rPr lang="en-US" dirty="0"/>
              <a:t>Individuals may feel detached from themselves or the environment (depersonalization) </a:t>
            </a:r>
          </a:p>
        </p:txBody>
      </p:sp>
    </p:spTree>
    <p:extLst>
      <p:ext uri="{BB962C8B-B14F-4D97-AF65-F5344CB8AC3E}">
        <p14:creationId xmlns:p14="http://schemas.microsoft.com/office/powerpoint/2010/main" val="1554595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F30469B-446B-4668-973A-5B6BEB5C9D98}"/>
              </a:ext>
            </a:extLst>
          </p:cNvPr>
          <p:cNvGraphicFramePr>
            <a:graphicFrameLocks noGrp="1"/>
          </p:cNvGraphicFramePr>
          <p:nvPr>
            <p:ph idx="1"/>
            <p:extLst>
              <p:ext uri="{D42A27DB-BD31-4B8C-83A1-F6EECF244321}">
                <p14:modId xmlns:p14="http://schemas.microsoft.com/office/powerpoint/2010/main" val="3102666369"/>
              </p:ext>
            </p:extLst>
          </p:nvPr>
        </p:nvGraphicFramePr>
        <p:xfrm>
          <a:off x="605791" y="381000"/>
          <a:ext cx="7932419"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503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503" y="381000"/>
            <a:ext cx="6406897" cy="6019799"/>
          </a:xfrm>
        </p:spPr>
        <p:txBody>
          <a:bodyPr>
            <a:normAutofit fontScale="92500" lnSpcReduction="10000"/>
          </a:bodyPr>
          <a:lstStyle/>
          <a:p>
            <a:pPr marL="0" indent="0">
              <a:lnSpc>
                <a:spcPct val="90000"/>
              </a:lnSpc>
              <a:buNone/>
            </a:pPr>
            <a:endParaRPr lang="en-US" sz="600" dirty="0">
              <a:solidFill>
                <a:srgbClr val="FFFFFF"/>
              </a:solidFill>
            </a:endParaRPr>
          </a:p>
          <a:p>
            <a:pPr marL="0" indent="0">
              <a:lnSpc>
                <a:spcPct val="90000"/>
              </a:lnSpc>
              <a:buNone/>
            </a:pPr>
            <a:r>
              <a:rPr lang="en-US" dirty="0"/>
              <a:t>How do Drugs Work in the Brain to Produce Pleasure?</a:t>
            </a:r>
          </a:p>
          <a:p>
            <a:pPr marL="0" indent="0">
              <a:lnSpc>
                <a:spcPct val="90000"/>
              </a:lnSpc>
              <a:buNone/>
            </a:pPr>
            <a:endParaRPr lang="en-US" dirty="0"/>
          </a:p>
          <a:p>
            <a:pPr marL="0" indent="0">
              <a:lnSpc>
                <a:spcPct val="90000"/>
              </a:lnSpc>
              <a:buNone/>
            </a:pPr>
            <a:r>
              <a:rPr lang="en-US" dirty="0"/>
              <a:t>Most illicit drugs target the brain’s reward and pleasure system by flooding the circuit with dopamine.</a:t>
            </a:r>
          </a:p>
          <a:p>
            <a:pPr marL="0" indent="0">
              <a:lnSpc>
                <a:spcPct val="90000"/>
              </a:lnSpc>
              <a:buNone/>
            </a:pPr>
            <a:endParaRPr lang="en-US" dirty="0"/>
          </a:p>
          <a:p>
            <a:pPr marL="0" indent="0">
              <a:lnSpc>
                <a:spcPct val="90000"/>
              </a:lnSpc>
              <a:buNone/>
            </a:pPr>
            <a:r>
              <a:rPr lang="en-US" dirty="0"/>
              <a:t>Dopamine is a neurotransmitter in the brain that regulates movement, emotion, motivation and pleasure.</a:t>
            </a:r>
          </a:p>
          <a:p>
            <a:pPr marL="0" indent="0">
              <a:lnSpc>
                <a:spcPct val="90000"/>
              </a:lnSpc>
              <a:buNone/>
            </a:pPr>
            <a:endParaRPr lang="en-US" dirty="0"/>
          </a:p>
          <a:p>
            <a:pPr marL="0" indent="0">
              <a:lnSpc>
                <a:spcPct val="90000"/>
              </a:lnSpc>
              <a:buNone/>
            </a:pPr>
            <a:r>
              <a:rPr lang="en-US" dirty="0"/>
              <a:t>When activated at normal levels this system rewards our natural behaviors.</a:t>
            </a:r>
          </a:p>
          <a:p>
            <a:pPr marL="0" indent="0">
              <a:lnSpc>
                <a:spcPct val="90000"/>
              </a:lnSpc>
              <a:buNone/>
            </a:pPr>
            <a:endParaRPr lang="en-US" dirty="0"/>
          </a:p>
          <a:p>
            <a:pPr marL="0" indent="0">
              <a:lnSpc>
                <a:spcPct val="90000"/>
              </a:lnSpc>
              <a:buNone/>
            </a:pPr>
            <a:r>
              <a:rPr lang="en-US" dirty="0"/>
              <a:t>Over-stimulating the system with drugs produces euphoria.</a:t>
            </a:r>
          </a:p>
          <a:p>
            <a:pPr marL="0" indent="0">
              <a:lnSpc>
                <a:spcPct val="90000"/>
              </a:lnSpc>
              <a:buNone/>
            </a:pPr>
            <a:endParaRPr lang="en-US" dirty="0"/>
          </a:p>
          <a:p>
            <a:pPr marL="0" indent="0">
              <a:lnSpc>
                <a:spcPct val="90000"/>
              </a:lnSpc>
              <a:buNone/>
            </a:pPr>
            <a:r>
              <a:rPr lang="en-US" dirty="0"/>
              <a:t>Some illicit substances can release up to 10 times the amount of dopamine that natural rewards do.</a:t>
            </a:r>
          </a:p>
          <a:p>
            <a:pPr marL="0" indent="0">
              <a:lnSpc>
                <a:spcPct val="90000"/>
              </a:lnSpc>
              <a:buNone/>
            </a:pPr>
            <a:endParaRPr lang="en-US" dirty="0"/>
          </a:p>
          <a:p>
            <a:pPr marL="0" indent="0">
              <a:lnSpc>
                <a:spcPct val="90000"/>
              </a:lnSpc>
              <a:buNone/>
            </a:pPr>
            <a:r>
              <a:rPr lang="en-US" dirty="0"/>
              <a:t>The effects can last much longer than those produced by natural rewards.</a:t>
            </a:r>
          </a:p>
          <a:p>
            <a:pPr marL="0" indent="0">
              <a:lnSpc>
                <a:spcPct val="90000"/>
              </a:lnSpc>
              <a:buNone/>
            </a:pPr>
            <a:endParaRPr lang="en-US" sz="600" dirty="0">
              <a:solidFill>
                <a:srgbClr val="FFFFFF"/>
              </a:solidFill>
            </a:endParaRPr>
          </a:p>
          <a:p>
            <a:pPr>
              <a:lnSpc>
                <a:spcPct val="90000"/>
              </a:lnSpc>
            </a:pPr>
            <a:endParaRPr lang="en-US" sz="600" dirty="0">
              <a:solidFill>
                <a:srgbClr val="FFFFFF"/>
              </a:solidFill>
            </a:endParaRPr>
          </a:p>
        </p:txBody>
      </p:sp>
      <p:pic>
        <p:nvPicPr>
          <p:cNvPr id="7" name="Graphic 6" descr="Brain in head">
            <a:extLst>
              <a:ext uri="{FF2B5EF4-FFF2-40B4-BE49-F238E27FC236}">
                <a16:creationId xmlns:a16="http://schemas.microsoft.com/office/drawing/2014/main" id="{F89868C3-24CF-4286-8ADA-1CA95CE69D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0400" y="1809888"/>
            <a:ext cx="1712595" cy="3119676"/>
          </a:xfrm>
          <a:prstGeom prst="rect">
            <a:avLst/>
          </a:prstGeom>
        </p:spPr>
      </p:pic>
    </p:spTree>
    <p:extLst>
      <p:ext uri="{BB962C8B-B14F-4D97-AF65-F5344CB8AC3E}">
        <p14:creationId xmlns:p14="http://schemas.microsoft.com/office/powerpoint/2010/main" val="2675047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248400"/>
          </a:xfrm>
        </p:spPr>
        <p:txBody>
          <a:bodyPr>
            <a:normAutofit lnSpcReduction="10000"/>
          </a:bodyPr>
          <a:lstStyle/>
          <a:p>
            <a:pPr marL="0" indent="0">
              <a:lnSpc>
                <a:spcPct val="90000"/>
              </a:lnSpc>
              <a:buNone/>
            </a:pPr>
            <a:endParaRPr lang="en-US" sz="700" dirty="0">
              <a:solidFill>
                <a:srgbClr val="404040"/>
              </a:solidFill>
            </a:endParaRPr>
          </a:p>
          <a:p>
            <a:pPr marL="0" indent="0">
              <a:lnSpc>
                <a:spcPct val="90000"/>
              </a:lnSpc>
              <a:buNone/>
            </a:pPr>
            <a:r>
              <a:rPr lang="en-US" sz="2400" dirty="0">
                <a:solidFill>
                  <a:srgbClr val="404040"/>
                </a:solidFill>
              </a:rPr>
              <a:t>What Happens to Your Brain if You Continue Using Drugs?</a:t>
            </a:r>
          </a:p>
          <a:p>
            <a:pPr marL="0" indent="0">
              <a:lnSpc>
                <a:spcPct val="90000"/>
              </a:lnSpc>
              <a:buNone/>
            </a:pPr>
            <a:endParaRPr lang="en-US" sz="2400" dirty="0">
              <a:solidFill>
                <a:srgbClr val="404040"/>
              </a:solidFill>
            </a:endParaRPr>
          </a:p>
          <a:p>
            <a:pPr marL="0" indent="0">
              <a:lnSpc>
                <a:spcPct val="90000"/>
              </a:lnSpc>
              <a:buNone/>
            </a:pPr>
            <a:r>
              <a:rPr lang="en-US" sz="2400" dirty="0">
                <a:solidFill>
                  <a:srgbClr val="404040"/>
                </a:solidFill>
              </a:rPr>
              <a:t>Over time, the brain adjusts  to the surges of dopamine or other neurotransmitters by producing less dopamine or reducing the number of receptors that can receive signals.</a:t>
            </a:r>
          </a:p>
          <a:p>
            <a:pPr marL="0" indent="0">
              <a:lnSpc>
                <a:spcPct val="90000"/>
              </a:lnSpc>
              <a:buNone/>
            </a:pPr>
            <a:endParaRPr lang="en-US" sz="2400" dirty="0">
              <a:solidFill>
                <a:srgbClr val="404040"/>
              </a:solidFill>
            </a:endParaRPr>
          </a:p>
          <a:p>
            <a:pPr marL="0" indent="0">
              <a:lnSpc>
                <a:spcPct val="90000"/>
              </a:lnSpc>
              <a:buNone/>
            </a:pPr>
            <a:r>
              <a:rPr lang="en-US" sz="2400" dirty="0">
                <a:solidFill>
                  <a:srgbClr val="404040"/>
                </a:solidFill>
              </a:rPr>
              <a:t>Dopamine’s impact on the reward circuit in the brain of an addict can become abnormally low, and the person’s ability to experience pleasure is reduced and they can develop depression.</a:t>
            </a:r>
          </a:p>
          <a:p>
            <a:pPr marL="0" indent="0">
              <a:lnSpc>
                <a:spcPct val="90000"/>
              </a:lnSpc>
              <a:buNone/>
            </a:pPr>
            <a:endParaRPr lang="en-US" sz="2400" dirty="0">
              <a:solidFill>
                <a:srgbClr val="404040"/>
              </a:solidFill>
            </a:endParaRPr>
          </a:p>
          <a:p>
            <a:pPr marL="0" indent="0">
              <a:lnSpc>
                <a:spcPct val="90000"/>
              </a:lnSpc>
              <a:buNone/>
            </a:pPr>
            <a:r>
              <a:rPr lang="en-US" sz="2400" dirty="0">
                <a:solidFill>
                  <a:srgbClr val="404040"/>
                </a:solidFill>
              </a:rPr>
              <a:t>The individual then continues to use larger and larger amounts of the drug to produce the familiar dopamine high and we can call this condition tolerance.</a:t>
            </a:r>
          </a:p>
          <a:p>
            <a:pPr marL="0" indent="0">
              <a:lnSpc>
                <a:spcPct val="90000"/>
              </a:lnSpc>
              <a:buNone/>
            </a:pPr>
            <a:endParaRPr lang="en-US" sz="2400" dirty="0">
              <a:solidFill>
                <a:srgbClr val="404040"/>
              </a:solidFill>
            </a:endParaRPr>
          </a:p>
          <a:p>
            <a:pPr marL="0" indent="0">
              <a:lnSpc>
                <a:spcPct val="90000"/>
              </a:lnSpc>
              <a:buNone/>
            </a:pPr>
            <a:r>
              <a:rPr lang="en-US" sz="2400" dirty="0">
                <a:solidFill>
                  <a:srgbClr val="404040"/>
                </a:solidFill>
              </a:rPr>
              <a:t>The problem is you cannot build a life around continued use of illicit substances. </a:t>
            </a:r>
          </a:p>
        </p:txBody>
      </p:sp>
    </p:spTree>
    <p:extLst>
      <p:ext uri="{BB962C8B-B14F-4D97-AF65-F5344CB8AC3E}">
        <p14:creationId xmlns:p14="http://schemas.microsoft.com/office/powerpoint/2010/main" val="215249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90800" y="304800"/>
            <a:ext cx="3810000" cy="762000"/>
          </a:xfrm>
        </p:spPr>
        <p:txBody>
          <a:bodyPr>
            <a:normAutofit fontScale="90000"/>
          </a:bodyPr>
          <a:lstStyle/>
          <a:p>
            <a:pPr eaLnBrk="1" fontAlgn="auto" hangingPunct="1">
              <a:spcAft>
                <a:spcPts val="0"/>
              </a:spcAft>
              <a:defRPr/>
            </a:pPr>
            <a:r>
              <a:rPr lang="en-US" sz="2800" dirty="0">
                <a:ea typeface="+mj-ea"/>
                <a:cs typeface="+mj-cs"/>
              </a:rPr>
              <a:t>Classes of Substances </a:t>
            </a:r>
          </a:p>
        </p:txBody>
      </p:sp>
      <p:sp>
        <p:nvSpPr>
          <p:cNvPr id="10243" name="Rectangle 3"/>
          <p:cNvSpPr>
            <a:spLocks noGrp="1" noChangeArrowheads="1"/>
          </p:cNvSpPr>
          <p:nvPr>
            <p:ph sz="half" idx="1"/>
          </p:nvPr>
        </p:nvSpPr>
        <p:spPr>
          <a:xfrm>
            <a:off x="228600" y="1691481"/>
            <a:ext cx="8305800" cy="4876800"/>
          </a:xfrm>
        </p:spPr>
        <p:txBody>
          <a:bodyPr rtlCol="0">
            <a:normAutofit/>
          </a:bodyPr>
          <a:lstStyle/>
          <a:p>
            <a:pPr eaLnBrk="1" fontAlgn="auto" hangingPunct="1">
              <a:spcAft>
                <a:spcPts val="0"/>
              </a:spcAft>
              <a:buFont typeface="Wingdings" charset="2"/>
              <a:buChar char="§"/>
              <a:defRPr/>
            </a:pPr>
            <a:r>
              <a:rPr lang="en-US" sz="2600" dirty="0"/>
              <a:t>Depressants</a:t>
            </a:r>
            <a:endParaRPr lang="en-US" sz="2600" dirty="0">
              <a:ea typeface="+mn-ea"/>
              <a:cs typeface="+mn-cs"/>
            </a:endParaRPr>
          </a:p>
          <a:p>
            <a:pPr eaLnBrk="1" fontAlgn="auto" hangingPunct="1">
              <a:spcAft>
                <a:spcPts val="0"/>
              </a:spcAft>
              <a:buFont typeface="Wingdings" charset="2"/>
              <a:buChar char="§"/>
              <a:defRPr/>
            </a:pPr>
            <a:r>
              <a:rPr lang="en-US" sz="2600" dirty="0">
                <a:ea typeface="+mn-ea"/>
                <a:cs typeface="+mn-cs"/>
              </a:rPr>
              <a:t>Hallucinogens</a:t>
            </a:r>
            <a:endParaRPr lang="en-US" sz="2600" dirty="0">
              <a:ea typeface="+mn-ea"/>
            </a:endParaRPr>
          </a:p>
          <a:p>
            <a:pPr eaLnBrk="1" fontAlgn="auto" hangingPunct="1">
              <a:spcAft>
                <a:spcPts val="0"/>
              </a:spcAft>
              <a:buFont typeface="Wingdings" charset="2"/>
              <a:buChar char="§"/>
              <a:defRPr/>
            </a:pPr>
            <a:r>
              <a:rPr lang="en-US" sz="2600" dirty="0">
                <a:ea typeface="+mn-ea"/>
                <a:cs typeface="+mn-cs"/>
              </a:rPr>
              <a:t>Opioids</a:t>
            </a:r>
          </a:p>
          <a:p>
            <a:pPr eaLnBrk="1" fontAlgn="auto" hangingPunct="1">
              <a:spcAft>
                <a:spcPts val="0"/>
              </a:spcAft>
              <a:buFont typeface="Wingdings" charset="2"/>
              <a:buChar char="§"/>
              <a:defRPr/>
            </a:pPr>
            <a:r>
              <a:rPr lang="en-US" sz="2600" dirty="0">
                <a:ea typeface="+mn-ea"/>
                <a:cs typeface="+mn-cs"/>
              </a:rPr>
              <a:t>Stimulants</a:t>
            </a:r>
          </a:p>
          <a:p>
            <a:pPr marL="182880" indent="-182880" algn="ctr" eaLnBrk="1" fontAlgn="auto" hangingPunct="1">
              <a:spcAft>
                <a:spcPts val="0"/>
              </a:spcAft>
              <a:buFont typeface="Wingdings" charset="0"/>
              <a:buNone/>
              <a:defRPr/>
            </a:pPr>
            <a:endParaRPr lang="en-US" dirty="0">
              <a:ea typeface="+mn-ea"/>
              <a:cs typeface="+mn-cs"/>
            </a:endParaRPr>
          </a:p>
          <a:p>
            <a:pPr marL="182880" indent="-182880" algn="ctr" eaLnBrk="1" fontAlgn="auto" hangingPunct="1">
              <a:spcAft>
                <a:spcPts val="0"/>
              </a:spcAft>
              <a:buFont typeface="Wingdings" charset="0"/>
              <a:buNone/>
              <a:defRPr/>
            </a:pPr>
            <a:endParaRPr lang="en-US" dirty="0">
              <a:ea typeface="+mn-ea"/>
              <a:cs typeface="+mn-cs"/>
            </a:endParaRPr>
          </a:p>
        </p:txBody>
      </p:sp>
      <p:sp>
        <p:nvSpPr>
          <p:cNvPr id="17411" name="Rectangle 4"/>
          <p:cNvSpPr>
            <a:spLocks noGrp="1" noChangeArrowheads="1"/>
          </p:cNvSpPr>
          <p:nvPr>
            <p:ph sz="half" idx="2"/>
          </p:nvPr>
        </p:nvSpPr>
        <p:spPr>
          <a:xfrm>
            <a:off x="4652963" y="2133600"/>
            <a:ext cx="4033837" cy="3992563"/>
          </a:xfrm>
        </p:spPr>
        <p:txBody>
          <a:bodyPr>
            <a:normAutofit/>
          </a:bodyPr>
          <a:lstStyle/>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286000"/>
            <a:ext cx="4006798" cy="2097800"/>
          </a:xfrm>
          <a:prstGeom prst="rect">
            <a:avLst/>
          </a:prstGeom>
          <a:ln>
            <a:solidFill>
              <a:schemeClr val="tx1"/>
            </a:solidFill>
          </a:ln>
        </p:spPr>
      </p:pic>
    </p:spTree>
    <p:extLst>
      <p:ext uri="{BB962C8B-B14F-4D97-AF65-F5344CB8AC3E}">
        <p14:creationId xmlns:p14="http://schemas.microsoft.com/office/powerpoint/2010/main" val="2629534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00" y="147733"/>
            <a:ext cx="4724400" cy="489136"/>
          </a:xfrm>
          <a:solidFill>
            <a:srgbClr val="FFFFFF"/>
          </a:solidFill>
          <a:ln>
            <a:solidFill>
              <a:srgbClr val="262626"/>
            </a:solidFill>
          </a:ln>
        </p:spPr>
        <p:txBody>
          <a:bodyPr>
            <a:normAutofit fontScale="90000"/>
          </a:bodyPr>
          <a:lstStyle/>
          <a:p>
            <a:r>
              <a:rPr lang="en-US" sz="2000" dirty="0"/>
              <a:t> Central Nervous System Depressants  </a:t>
            </a:r>
          </a:p>
        </p:txBody>
      </p:sp>
      <p:graphicFrame>
        <p:nvGraphicFramePr>
          <p:cNvPr id="5" name="Content Placeholder 2">
            <a:extLst>
              <a:ext uri="{FF2B5EF4-FFF2-40B4-BE49-F238E27FC236}">
                <a16:creationId xmlns:a16="http://schemas.microsoft.com/office/drawing/2014/main" id="{2A96D45E-2203-454F-B749-B5CAAFDE60A7}"/>
              </a:ext>
            </a:extLst>
          </p:cNvPr>
          <p:cNvGraphicFramePr>
            <a:graphicFrameLocks noGrp="1"/>
          </p:cNvGraphicFramePr>
          <p:nvPr>
            <p:ph idx="1"/>
            <p:extLst>
              <p:ext uri="{D42A27DB-BD31-4B8C-83A1-F6EECF244321}">
                <p14:modId xmlns:p14="http://schemas.microsoft.com/office/powerpoint/2010/main" val="2628373711"/>
              </p:ext>
            </p:extLst>
          </p:nvPr>
        </p:nvGraphicFramePr>
        <p:xfrm>
          <a:off x="723900" y="914400"/>
          <a:ext cx="7696200"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3145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10600" cy="8305800"/>
          </a:xfrm>
        </p:spPr>
        <p:txBody>
          <a:bodyPr>
            <a:normAutofit/>
          </a:bodyPr>
          <a:lstStyle/>
          <a:p>
            <a:pPr algn="just">
              <a:buFont typeface="Wingdings" charset="2"/>
              <a:buChar char="§"/>
            </a:pPr>
            <a:r>
              <a:rPr lang="en-PH" sz="2800" dirty="0"/>
              <a:t> </a:t>
            </a:r>
            <a:r>
              <a:rPr lang="en-US" altLang="en-US" sz="2400" dirty="0">
                <a:ea typeface="ＭＳ Ｐゴシック" pitchFamily="34" charset="-128"/>
              </a:rPr>
              <a:t>Classes include Xanax, Valium, Halcion, and Librium and barbiturates such as Quaaludes. Nembutal, </a:t>
            </a:r>
            <a:r>
              <a:rPr lang="en-US" altLang="en-US" sz="2400" dirty="0" err="1">
                <a:ea typeface="ＭＳ Ｐゴシック" pitchFamily="34" charset="-128"/>
              </a:rPr>
              <a:t>Seconal</a:t>
            </a:r>
            <a:r>
              <a:rPr lang="en-US" altLang="en-US" sz="2400" dirty="0">
                <a:ea typeface="ＭＳ Ｐゴシック" pitchFamily="34" charset="-128"/>
              </a:rPr>
              <a:t> and Phenobarbital are used for insomnia</a:t>
            </a:r>
            <a:endParaRPr lang="en-PH" sz="2400" dirty="0"/>
          </a:p>
          <a:p>
            <a:pPr algn="just">
              <a:buFont typeface="Wingdings" charset="2"/>
              <a:buChar char="§"/>
            </a:pPr>
            <a:r>
              <a:rPr lang="en-PH" sz="2400" dirty="0"/>
              <a:t>Cause decrease in blood pressure, respiratory rate and heart rate.</a:t>
            </a:r>
          </a:p>
          <a:p>
            <a:pPr algn="just">
              <a:buFont typeface="Wingdings" charset="2"/>
              <a:buChar char="§"/>
            </a:pPr>
            <a:r>
              <a:rPr lang="en-PH" sz="2400" dirty="0"/>
              <a:t>Can cause respiratory arrest or cardiovascular collapse (overdose)</a:t>
            </a:r>
          </a:p>
          <a:p>
            <a:pPr algn="just">
              <a:buFont typeface="Wingdings" charset="2"/>
              <a:buChar char="§"/>
            </a:pPr>
            <a:r>
              <a:rPr lang="en-US" altLang="en-US" sz="2400" dirty="0">
                <a:ea typeface="ＭＳ Ｐゴシック" pitchFamily="34" charset="-128"/>
              </a:rPr>
              <a:t> The Barbiturates are psychologically and physically addictive; they ease anxiety and tension, dull pain, produce euphoria.</a:t>
            </a:r>
          </a:p>
          <a:p>
            <a:pPr algn="just">
              <a:buFont typeface="Wingdings" charset="2"/>
              <a:buChar char="§"/>
            </a:pPr>
            <a:r>
              <a:rPr lang="en-US" altLang="en-US" dirty="0">
                <a:ea typeface="ＭＳ Ｐゴシック" pitchFamily="34" charset="-128"/>
              </a:rPr>
              <a:t>High doses produce produce drowsiness, slurred speech, motor impairment, irritability and poor judgment.</a:t>
            </a:r>
            <a:endParaRPr lang="en-US" altLang="en-US" sz="2400" dirty="0">
              <a:ea typeface="ＭＳ Ｐゴシック" pitchFamily="34" charset="-128"/>
            </a:endParaRPr>
          </a:p>
          <a:p>
            <a:pPr algn="just">
              <a:buFont typeface="Wingdings" charset="2"/>
              <a:buChar char="§"/>
            </a:pPr>
            <a:r>
              <a:rPr lang="en-US" sz="2400" dirty="0">
                <a:ea typeface="ＭＳ Ｐゴシック" pitchFamily="34" charset="-128"/>
              </a:rPr>
              <a:t>Barbiturates combined with Alcohol is very deadly</a:t>
            </a:r>
            <a:endParaRPr lang="en-US" sz="2400" dirty="0"/>
          </a:p>
        </p:txBody>
      </p:sp>
      <p:sp>
        <p:nvSpPr>
          <p:cNvPr id="4" name="Rectangle 5"/>
          <p:cNvSpPr txBox="1">
            <a:spLocks noChangeArrowheads="1"/>
          </p:cNvSpPr>
          <p:nvPr/>
        </p:nvSpPr>
        <p:spPr>
          <a:xfrm>
            <a:off x="457200" y="304799"/>
            <a:ext cx="8153400" cy="914401"/>
          </a:xfrm>
          <a:prstGeom prst="rect">
            <a:avLst/>
          </a:prstGeom>
        </p:spPr>
        <p:txBody>
          <a:bodyPr vert="horz" lIns="91440" tIns="45720" rIns="91440" bIns="45720" rtlCol="0" anchor="b">
            <a:normAutofit fontScale="75000" lnSpcReduction="20000"/>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altLang="en-US" sz="2800" dirty="0">
                <a:solidFill>
                  <a:srgbClr val="FF0000"/>
                </a:solidFill>
                <a:ea typeface="ＭＳ Ｐゴシック" pitchFamily="34" charset="-128"/>
              </a:rPr>
              <a:t>Central Nervous System Depressants </a:t>
            </a:r>
          </a:p>
          <a:p>
            <a:pPr algn="ctr">
              <a:defRPr/>
            </a:pPr>
            <a:r>
              <a:rPr lang="en-US" altLang="en-US" sz="2800" dirty="0">
                <a:solidFill>
                  <a:srgbClr val="FF0000"/>
                </a:solidFill>
                <a:ea typeface="ＭＳ Ｐゴシック" pitchFamily="34" charset="-128"/>
              </a:rPr>
              <a:t>           </a:t>
            </a:r>
          </a:p>
          <a:p>
            <a:pPr algn="ctr">
              <a:defRPr/>
            </a:pPr>
            <a:r>
              <a:rPr lang="en-US" altLang="en-US" sz="2800" dirty="0">
                <a:solidFill>
                  <a:srgbClr val="FF0000"/>
                </a:solidFill>
                <a:ea typeface="ＭＳ Ｐゴシック" pitchFamily="34" charset="-128"/>
              </a:rPr>
              <a:t> Benzodiazepines and Barbiturates</a:t>
            </a:r>
          </a:p>
        </p:txBody>
      </p:sp>
    </p:spTree>
    <p:extLst>
      <p:ext uri="{BB962C8B-B14F-4D97-AF65-F5344CB8AC3E}">
        <p14:creationId xmlns:p14="http://schemas.microsoft.com/office/powerpoint/2010/main" val="6697287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2495-9172-2E47-BBFE-2AB98B50CE71}"/>
              </a:ext>
            </a:extLst>
          </p:cNvPr>
          <p:cNvSpPr>
            <a:spLocks noGrp="1"/>
          </p:cNvSpPr>
          <p:nvPr>
            <p:ph type="title"/>
          </p:nvPr>
        </p:nvSpPr>
        <p:spPr>
          <a:xfrm>
            <a:off x="1603122" y="152400"/>
            <a:ext cx="5937755" cy="559308"/>
          </a:xfrm>
        </p:spPr>
        <p:txBody>
          <a:bodyPr>
            <a:normAutofit fontScale="90000"/>
          </a:bodyPr>
          <a:lstStyle/>
          <a:p>
            <a:r>
              <a:rPr lang="en-US" dirty="0"/>
              <a:t>barbiturates</a:t>
            </a:r>
          </a:p>
        </p:txBody>
      </p:sp>
      <p:sp>
        <p:nvSpPr>
          <p:cNvPr id="3" name="Content Placeholder 2">
            <a:extLst>
              <a:ext uri="{FF2B5EF4-FFF2-40B4-BE49-F238E27FC236}">
                <a16:creationId xmlns:a16="http://schemas.microsoft.com/office/drawing/2014/main" id="{496F7A5B-730D-DB4D-B6EF-FBBB6543CBB8}"/>
              </a:ext>
            </a:extLst>
          </p:cNvPr>
          <p:cNvSpPr>
            <a:spLocks noGrp="1"/>
          </p:cNvSpPr>
          <p:nvPr>
            <p:ph idx="1"/>
          </p:nvPr>
        </p:nvSpPr>
        <p:spPr>
          <a:xfrm>
            <a:off x="228600" y="838200"/>
            <a:ext cx="8686799" cy="5714999"/>
          </a:xfrm>
        </p:spPr>
        <p:txBody>
          <a:bodyPr>
            <a:normAutofit lnSpcReduction="10000"/>
          </a:bodyPr>
          <a:lstStyle/>
          <a:p>
            <a:pPr marL="0" indent="0">
              <a:buNone/>
            </a:pPr>
            <a:r>
              <a:rPr lang="en-US" dirty="0"/>
              <a:t>These include the following and they are sedatives:</a:t>
            </a:r>
          </a:p>
          <a:p>
            <a:pPr lvl="1">
              <a:buFont typeface="Wingdings" pitchFamily="2" charset="2"/>
              <a:buChar char="§"/>
            </a:pPr>
            <a:r>
              <a:rPr lang="en-US" dirty="0"/>
              <a:t>Amobarbital</a:t>
            </a:r>
          </a:p>
          <a:p>
            <a:pPr lvl="1">
              <a:buFont typeface="Wingdings" pitchFamily="2" charset="2"/>
              <a:buChar char="§"/>
            </a:pPr>
            <a:r>
              <a:rPr lang="en-US" dirty="0"/>
              <a:t>Pentobarbital</a:t>
            </a:r>
          </a:p>
          <a:p>
            <a:pPr lvl="1">
              <a:buFont typeface="Wingdings" pitchFamily="2" charset="2"/>
              <a:buChar char="§"/>
            </a:pPr>
            <a:r>
              <a:rPr lang="en-US" dirty="0"/>
              <a:t>Phenobarbital</a:t>
            </a:r>
          </a:p>
          <a:p>
            <a:pPr lvl="1">
              <a:buFont typeface="Wingdings" pitchFamily="2" charset="2"/>
              <a:buChar char="§"/>
            </a:pPr>
            <a:r>
              <a:rPr lang="en-US" dirty="0"/>
              <a:t>Secobarbital</a:t>
            </a:r>
          </a:p>
          <a:p>
            <a:pPr marL="0" indent="0">
              <a:buNone/>
            </a:pPr>
            <a:r>
              <a:rPr lang="en-US" dirty="0"/>
              <a:t>Medical uses are to decrease anxiety and tension, dull pain, treat epilepsy and hypertension.</a:t>
            </a:r>
          </a:p>
          <a:p>
            <a:pPr marL="0" indent="0">
              <a:buNone/>
            </a:pPr>
            <a:r>
              <a:rPr lang="en-US" dirty="0"/>
              <a:t>We form quick psychological and and physiological dependence to these drugs. </a:t>
            </a:r>
          </a:p>
          <a:p>
            <a:pPr marL="0" indent="0">
              <a:buNone/>
            </a:pPr>
            <a:r>
              <a:rPr lang="en-US" dirty="0"/>
              <a:t>The effects of barbiturates last from 3 – 6 hours</a:t>
            </a:r>
          </a:p>
          <a:p>
            <a:pPr marL="0" indent="0">
              <a:buNone/>
            </a:pPr>
            <a:endParaRPr lang="en-US" dirty="0"/>
          </a:p>
          <a:p>
            <a:pPr marL="0" indent="0">
              <a:buNone/>
            </a:pPr>
            <a:r>
              <a:rPr lang="en-US" dirty="0"/>
              <a:t>Abrupt withdrawal produces:</a:t>
            </a:r>
          </a:p>
          <a:p>
            <a:pPr marL="0" indent="0">
              <a:buNone/>
            </a:pPr>
            <a:endParaRPr lang="en-US" dirty="0"/>
          </a:p>
          <a:p>
            <a:pPr lvl="1">
              <a:buFont typeface="Wingdings" pitchFamily="2" charset="2"/>
              <a:buChar char="§"/>
            </a:pPr>
            <a:r>
              <a:rPr lang="en-US" dirty="0"/>
              <a:t>Delirium</a:t>
            </a:r>
          </a:p>
          <a:p>
            <a:pPr lvl="1">
              <a:buFont typeface="Wingdings" pitchFamily="2" charset="2"/>
              <a:buChar char="§"/>
            </a:pPr>
            <a:r>
              <a:rPr lang="en-US" dirty="0"/>
              <a:t>Visual, tactile or auditory hallucinations</a:t>
            </a:r>
          </a:p>
          <a:p>
            <a:pPr lvl="1">
              <a:buFont typeface="Wingdings" pitchFamily="2" charset="2"/>
              <a:buChar char="§"/>
            </a:pPr>
            <a:r>
              <a:rPr lang="en-US" dirty="0"/>
              <a:t>Disturbance in thought processes</a:t>
            </a:r>
          </a:p>
          <a:p>
            <a:pPr lvl="1">
              <a:buFont typeface="Wingdings" pitchFamily="2" charset="2"/>
              <a:buChar char="§"/>
            </a:pPr>
            <a:r>
              <a:rPr lang="en-US" dirty="0"/>
              <a:t>Grand Mal seizures and death can occur from abrupt withdrawal.</a:t>
            </a:r>
          </a:p>
        </p:txBody>
      </p:sp>
    </p:spTree>
    <p:extLst>
      <p:ext uri="{BB962C8B-B14F-4D97-AF65-F5344CB8AC3E}">
        <p14:creationId xmlns:p14="http://schemas.microsoft.com/office/powerpoint/2010/main" val="2147323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30726" name="Rectangle 6"/>
          <p:cNvSpPr>
            <a:spLocks noGrp="1" noChangeArrowheads="1"/>
          </p:cNvSpPr>
          <p:nvPr>
            <p:ph type="title"/>
          </p:nvPr>
        </p:nvSpPr>
        <p:spPr>
          <a:xfrm>
            <a:off x="1371600" y="439565"/>
            <a:ext cx="6629400" cy="1541635"/>
          </a:xfrm>
          <a:solidFill>
            <a:schemeClr val="tx1"/>
          </a:solidFill>
          <a:ln>
            <a:solidFill>
              <a:schemeClr val="bg1">
                <a:lumMod val="85000"/>
                <a:lumOff val="15000"/>
              </a:schemeClr>
            </a:solidFill>
          </a:ln>
        </p:spPr>
        <p:txBody>
          <a:bodyPr vert="horz" lIns="182880" tIns="182880" rIns="182880" bIns="182880" numCol="1" rtlCol="0" anchor="ctr" anchorCtr="0" compatLnSpc="1">
            <a:prstTxWarp prst="textNoShape">
              <a:avLst/>
            </a:prstTxWarp>
            <a:normAutofit fontScale="90000"/>
          </a:bodyPr>
          <a:lstStyle/>
          <a:p>
            <a:r>
              <a:rPr lang="en-US" altLang="en-US" sz="2200" dirty="0">
                <a:solidFill>
                  <a:schemeClr val="bg1">
                    <a:lumMod val="85000"/>
                    <a:lumOff val="15000"/>
                  </a:schemeClr>
                </a:solidFill>
              </a:rPr>
              <a:t>  Central Nervous System  Depressants					</a:t>
            </a:r>
            <a:br>
              <a:rPr lang="en-US" altLang="en-US" sz="2200" dirty="0">
                <a:solidFill>
                  <a:schemeClr val="bg1">
                    <a:lumMod val="85000"/>
                    <a:lumOff val="15000"/>
                  </a:schemeClr>
                </a:solidFill>
              </a:rPr>
            </a:br>
            <a:r>
              <a:rPr lang="en-US" altLang="en-US" sz="2200" dirty="0">
                <a:solidFill>
                  <a:schemeClr val="bg1">
                    <a:lumMod val="85000"/>
                    <a:lumOff val="15000"/>
                  </a:schemeClr>
                </a:solidFill>
              </a:rPr>
              <a:t>Alcohol </a:t>
            </a:r>
            <a:br>
              <a:rPr lang="en-US" altLang="en-US" sz="1100" dirty="0">
                <a:solidFill>
                  <a:schemeClr val="bg1">
                    <a:lumMod val="85000"/>
                    <a:lumOff val="15000"/>
                  </a:schemeClr>
                </a:solidFill>
              </a:rPr>
            </a:br>
            <a:endParaRPr lang="en-US" altLang="en-US" sz="1100" dirty="0">
              <a:solidFill>
                <a:schemeClr val="bg1">
                  <a:lumMod val="85000"/>
                  <a:lumOff val="15000"/>
                </a:schemeClr>
              </a:solidFill>
            </a:endParaRPr>
          </a:p>
        </p:txBody>
      </p:sp>
      <p:sp>
        <p:nvSpPr>
          <p:cNvPr id="44034" name="Rectangle 7"/>
          <p:cNvSpPr>
            <a:spLocks noGrp="1" noChangeArrowheads="1"/>
          </p:cNvSpPr>
          <p:nvPr>
            <p:ph sz="half" idx="1"/>
          </p:nvPr>
        </p:nvSpPr>
        <p:spPr>
          <a:xfrm>
            <a:off x="2895600" y="2567093"/>
            <a:ext cx="3595647" cy="2883456"/>
          </a:xfrm>
        </p:spPr>
        <p:txBody>
          <a:bodyPr vert="horz" lIns="91440" tIns="45720" rIns="91440" bIns="45720" rtlCol="0">
            <a:normAutofit/>
          </a:bodyPr>
          <a:lstStyle/>
          <a:p>
            <a:pPr marL="0"/>
            <a:r>
              <a:rPr lang="en-US" altLang="en-US" dirty="0">
                <a:solidFill>
                  <a:srgbClr val="FFFFFF"/>
                </a:solidFill>
              </a:rPr>
              <a:t>       Intoxication</a:t>
            </a:r>
          </a:p>
          <a:p>
            <a:pPr lvl="1"/>
            <a:r>
              <a:rPr lang="en-US" altLang="en-US" dirty="0">
                <a:solidFill>
                  <a:srgbClr val="FFFFFF"/>
                </a:solidFill>
              </a:rPr>
              <a:t>BAC .30 -.40- Conscious </a:t>
            </a:r>
          </a:p>
          <a:p>
            <a:pPr lvl="1"/>
            <a:r>
              <a:rPr lang="en-US" altLang="en-US" dirty="0">
                <a:solidFill>
                  <a:srgbClr val="FFFFFF"/>
                </a:solidFill>
              </a:rPr>
              <a:t>BAC .40-.50- Coma</a:t>
            </a:r>
          </a:p>
          <a:p>
            <a:pPr lvl="1"/>
            <a:r>
              <a:rPr lang="en-US" altLang="en-US" dirty="0">
                <a:solidFill>
                  <a:srgbClr val="FFFFFF"/>
                </a:solidFill>
              </a:rPr>
              <a:t>BAC .50 or higher-Death </a:t>
            </a:r>
          </a:p>
        </p:txBody>
      </p:sp>
    </p:spTree>
    <p:extLst>
      <p:ext uri="{BB962C8B-B14F-4D97-AF65-F5344CB8AC3E}">
        <p14:creationId xmlns:p14="http://schemas.microsoft.com/office/powerpoint/2010/main" val="184207448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A5F9-5AF2-004B-B1BC-CF6646829D31}"/>
              </a:ext>
            </a:extLst>
          </p:cNvPr>
          <p:cNvSpPr>
            <a:spLocks noGrp="1"/>
          </p:cNvSpPr>
          <p:nvPr>
            <p:ph type="title"/>
          </p:nvPr>
        </p:nvSpPr>
        <p:spPr>
          <a:xfrm>
            <a:off x="609601" y="152400"/>
            <a:ext cx="7772400" cy="914400"/>
          </a:xfrm>
        </p:spPr>
        <p:txBody>
          <a:bodyPr>
            <a:normAutofit fontScale="90000"/>
          </a:bodyPr>
          <a:lstStyle/>
          <a:p>
            <a:r>
              <a:rPr lang="en-US" dirty="0"/>
              <a:t>DSM 5 classifies two major types of substance related disorders</a:t>
            </a:r>
          </a:p>
        </p:txBody>
      </p:sp>
      <p:sp>
        <p:nvSpPr>
          <p:cNvPr id="3" name="Content Placeholder 2">
            <a:extLst>
              <a:ext uri="{FF2B5EF4-FFF2-40B4-BE49-F238E27FC236}">
                <a16:creationId xmlns:a16="http://schemas.microsoft.com/office/drawing/2014/main" id="{670C64FC-A213-154E-8BB9-18B9504FDCE9}"/>
              </a:ext>
            </a:extLst>
          </p:cNvPr>
          <p:cNvSpPr>
            <a:spLocks noGrp="1"/>
          </p:cNvSpPr>
          <p:nvPr>
            <p:ph idx="1"/>
          </p:nvPr>
        </p:nvSpPr>
        <p:spPr>
          <a:xfrm>
            <a:off x="381000" y="1295400"/>
            <a:ext cx="8305799" cy="5410199"/>
          </a:xfrm>
        </p:spPr>
        <p:txBody>
          <a:bodyPr/>
          <a:lstStyle/>
          <a:p>
            <a:r>
              <a:rPr lang="en-US" dirty="0"/>
              <a:t>Substance Induced Disorders: </a:t>
            </a:r>
          </a:p>
          <a:p>
            <a:r>
              <a:rPr lang="en-US" dirty="0"/>
              <a:t>Characterized by abnormal behavior patterns that are directly induced by psychoactive substances. </a:t>
            </a:r>
          </a:p>
          <a:p>
            <a:pPr lvl="2"/>
            <a:r>
              <a:rPr lang="en-US" dirty="0"/>
              <a:t>Types of Substance Induced Disorders:</a:t>
            </a:r>
          </a:p>
          <a:p>
            <a:pPr lvl="4"/>
            <a:r>
              <a:rPr lang="en-US" dirty="0"/>
              <a:t>1) Substance Intoxication:  being under the influence of a substance; features of intoxication depend on drug used; we see confusion, impaired judgment, impaired motor and spatial skills.</a:t>
            </a:r>
          </a:p>
          <a:p>
            <a:pPr lvl="4"/>
            <a:r>
              <a:rPr lang="en-US" dirty="0"/>
              <a:t>2) Substance Withdrawal: cluster of symptom emerging when one abruptly stops using a drug; repeated use of a drug alters the body’s physiological reactions; withdrawal </a:t>
            </a:r>
            <a:r>
              <a:rPr lang="en-US" dirty="0" err="1"/>
              <a:t>sx’s</a:t>
            </a:r>
            <a:r>
              <a:rPr lang="en-US" dirty="0"/>
              <a:t> vary with the drug; alcohol withdrawal includes tremors of hand, hallucinations, insomnia, nausea, agitation, anxiety, seizures.</a:t>
            </a:r>
          </a:p>
          <a:p>
            <a:pPr lvl="4"/>
            <a:r>
              <a:rPr lang="en-US" dirty="0"/>
              <a:t>Chronic heavy users of alcohol can have delirium tremens (DTs) and experience autonomic hyperactivity (sweating and tachycardia) and delirium which is a state of mental confusion including incoherent speech, disorientation, extreme restlessness, hallucinations of creepy animals crawling on their body.</a:t>
            </a:r>
          </a:p>
          <a:p>
            <a:pPr lvl="4"/>
            <a:r>
              <a:rPr lang="en-US" dirty="0"/>
              <a:t>Caffeine withdrawal may include headache, drowsiness, depressed mood, problems with concentration, flu like symptoms, nausea and muscle stiffness or pain.</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075683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762000"/>
            <a:ext cx="2057399" cy="2043297"/>
          </a:xfrm>
          <a:solidFill>
            <a:srgbClr val="FFFFFF"/>
          </a:solidFill>
          <a:ln>
            <a:solidFill>
              <a:srgbClr val="404040"/>
            </a:solidFill>
          </a:ln>
        </p:spPr>
        <p:txBody>
          <a:bodyPr numCol="1" anchorCtr="0" compatLnSpc="1">
            <a:prstTxWarp prst="textNoShape">
              <a:avLst/>
            </a:prstTxWarp>
            <a:normAutofit/>
          </a:bodyPr>
          <a:lstStyle/>
          <a:p>
            <a:pPr eaLnBrk="1" hangingPunct="1"/>
            <a:r>
              <a:rPr lang="en-US" altLang="en-US" sz="2000" dirty="0">
                <a:solidFill>
                  <a:srgbClr val="0D0D0D"/>
                </a:solidFill>
              </a:rPr>
              <a:t>       </a:t>
            </a:r>
            <a:r>
              <a:rPr lang="en-US" altLang="en-US" sz="1600" dirty="0">
                <a:solidFill>
                  <a:srgbClr val="0D0D0D"/>
                </a:solidFill>
              </a:rPr>
              <a:t>Alcohol Withdrawal</a:t>
            </a:r>
            <a:br>
              <a:rPr lang="en-US" altLang="en-US" sz="2000" dirty="0">
                <a:solidFill>
                  <a:srgbClr val="0D0D0D"/>
                </a:solidFill>
              </a:rPr>
            </a:br>
            <a:endParaRPr lang="en-US" altLang="en-US" sz="2000" dirty="0">
              <a:solidFill>
                <a:srgbClr val="0D0D0D"/>
              </a:solidFill>
            </a:endParaRPr>
          </a:p>
        </p:txBody>
      </p:sp>
      <p:graphicFrame>
        <p:nvGraphicFramePr>
          <p:cNvPr id="46084" name="Rectangle 3">
            <a:extLst>
              <a:ext uri="{FF2B5EF4-FFF2-40B4-BE49-F238E27FC236}">
                <a16:creationId xmlns:a16="http://schemas.microsoft.com/office/drawing/2014/main" id="{CB394477-3A2E-4E08-98E6-C8EC3243731E}"/>
              </a:ext>
            </a:extLst>
          </p:cNvPr>
          <p:cNvGraphicFramePr>
            <a:graphicFrameLocks noGrp="1"/>
          </p:cNvGraphicFramePr>
          <p:nvPr>
            <p:ph idx="1"/>
            <p:extLst>
              <p:ext uri="{D42A27DB-BD31-4B8C-83A1-F6EECF244321}">
                <p14:modId xmlns:p14="http://schemas.microsoft.com/office/powerpoint/2010/main" val="1560855992"/>
              </p:ext>
            </p:extLst>
          </p:nvPr>
        </p:nvGraphicFramePr>
        <p:xfrm>
          <a:off x="2743200" y="639763"/>
          <a:ext cx="6172200"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6914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1"/>
            <a:ext cx="3595648" cy="736972"/>
          </a:xfrm>
          <a:solidFill>
            <a:schemeClr val="tx1"/>
          </a:solidFill>
          <a:ln>
            <a:solidFill>
              <a:schemeClr val="bg1">
                <a:lumMod val="85000"/>
                <a:lumOff val="15000"/>
              </a:schemeClr>
            </a:solidFill>
          </a:ln>
        </p:spPr>
        <p:txBody>
          <a:bodyPr>
            <a:normAutofit fontScale="90000"/>
          </a:bodyPr>
          <a:lstStyle/>
          <a:p>
            <a:r>
              <a:rPr lang="en-US">
                <a:solidFill>
                  <a:schemeClr val="bg1">
                    <a:lumMod val="85000"/>
                    <a:lumOff val="15000"/>
                  </a:schemeClr>
                </a:solidFill>
              </a:rPr>
              <a:t>Effects of Alcohol</a:t>
            </a:r>
          </a:p>
        </p:txBody>
      </p:sp>
      <p:sp>
        <p:nvSpPr>
          <p:cNvPr id="3" name="Content Placeholder 2"/>
          <p:cNvSpPr>
            <a:spLocks noGrp="1"/>
          </p:cNvSpPr>
          <p:nvPr>
            <p:ph idx="1"/>
          </p:nvPr>
        </p:nvSpPr>
        <p:spPr>
          <a:xfrm>
            <a:off x="990600" y="1447800"/>
            <a:ext cx="7315199" cy="4292228"/>
          </a:xfrm>
        </p:spPr>
        <p:txBody>
          <a:bodyPr>
            <a:normAutofit/>
          </a:bodyPr>
          <a:lstStyle/>
          <a:p>
            <a:pPr>
              <a:lnSpc>
                <a:spcPct val="90000"/>
              </a:lnSpc>
            </a:pPr>
            <a:endParaRPr lang="en-US" sz="1300" dirty="0">
              <a:solidFill>
                <a:srgbClr val="FFFFFF"/>
              </a:solidFill>
            </a:endParaRPr>
          </a:p>
          <a:p>
            <a:pPr>
              <a:lnSpc>
                <a:spcPct val="90000"/>
              </a:lnSpc>
            </a:pPr>
            <a:r>
              <a:rPr lang="en-US" sz="1800" dirty="0">
                <a:solidFill>
                  <a:srgbClr val="FFFFFF"/>
                </a:solidFill>
              </a:rPr>
              <a:t>Long-term effects</a:t>
            </a:r>
          </a:p>
          <a:p>
            <a:pPr lvl="1">
              <a:lnSpc>
                <a:spcPct val="90000"/>
              </a:lnSpc>
            </a:pPr>
            <a:r>
              <a:rPr lang="en-US" sz="1800" dirty="0">
                <a:solidFill>
                  <a:srgbClr val="FFFFFF"/>
                </a:solidFill>
              </a:rPr>
              <a:t>Permanent brain damage</a:t>
            </a:r>
          </a:p>
          <a:p>
            <a:pPr lvl="1">
              <a:lnSpc>
                <a:spcPct val="90000"/>
              </a:lnSpc>
            </a:pPr>
            <a:endParaRPr lang="en-US" sz="1800" dirty="0">
              <a:solidFill>
                <a:srgbClr val="FFFFFF"/>
              </a:solidFill>
            </a:endParaRPr>
          </a:p>
          <a:p>
            <a:pPr lvl="1">
              <a:lnSpc>
                <a:spcPct val="90000"/>
              </a:lnSpc>
            </a:pPr>
            <a:r>
              <a:rPr lang="en-US" sz="1800" dirty="0">
                <a:solidFill>
                  <a:srgbClr val="FFFFFF"/>
                </a:solidFill>
              </a:rPr>
              <a:t>Dementia</a:t>
            </a:r>
          </a:p>
          <a:p>
            <a:pPr lvl="2">
              <a:lnSpc>
                <a:spcPct val="90000"/>
              </a:lnSpc>
            </a:pPr>
            <a:r>
              <a:rPr lang="en-US" sz="1800" dirty="0">
                <a:solidFill>
                  <a:srgbClr val="FFFFFF"/>
                </a:solidFill>
              </a:rPr>
              <a:t>Wernicke’s Encephalopathy: neurological disorder induced by a thiamine, Vitamin B1 deficiency; symptoms include confusion, loss of muscle coordination and problem with vision such as experiencing double vision.</a:t>
            </a:r>
          </a:p>
          <a:p>
            <a:pPr lvl="2">
              <a:lnSpc>
                <a:spcPct val="90000"/>
              </a:lnSpc>
            </a:pPr>
            <a:r>
              <a:rPr lang="en-US" sz="1800" dirty="0">
                <a:solidFill>
                  <a:srgbClr val="FFFFFF"/>
                </a:solidFill>
              </a:rPr>
              <a:t>Korsakoff’s syndrome: serious memory disturbance</a:t>
            </a:r>
          </a:p>
          <a:p>
            <a:pPr lvl="2">
              <a:lnSpc>
                <a:spcPct val="90000"/>
              </a:lnSpc>
            </a:pPr>
            <a:endParaRPr lang="en-US" sz="1800" dirty="0">
              <a:solidFill>
                <a:srgbClr val="FFFFFF"/>
              </a:solidFill>
            </a:endParaRPr>
          </a:p>
          <a:p>
            <a:pPr lvl="1">
              <a:lnSpc>
                <a:spcPct val="90000"/>
              </a:lnSpc>
            </a:pPr>
            <a:r>
              <a:rPr lang="en-US" dirty="0"/>
              <a:t>Harmful</a:t>
            </a:r>
            <a:r>
              <a:rPr lang="en-US" sz="1800" dirty="0">
                <a:solidFill>
                  <a:srgbClr val="FFFFFF"/>
                </a:solidFill>
              </a:rPr>
              <a:t> changes in the liver, gastrointestinal system, bone density, muscles, and immune system</a:t>
            </a:r>
          </a:p>
          <a:p>
            <a:pPr>
              <a:lnSpc>
                <a:spcPct val="90000"/>
              </a:lnSpc>
            </a:pPr>
            <a:endParaRPr lang="en-US" sz="1300" dirty="0">
              <a:solidFill>
                <a:srgbClr val="FFFFFF"/>
              </a:solidFill>
            </a:endParaRPr>
          </a:p>
        </p:txBody>
      </p:sp>
    </p:spTree>
    <p:extLst>
      <p:ext uri="{BB962C8B-B14F-4D97-AF65-F5344CB8AC3E}">
        <p14:creationId xmlns:p14="http://schemas.microsoft.com/office/powerpoint/2010/main" val="25990597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304800" y="2681103"/>
            <a:ext cx="1981200" cy="1495794"/>
          </a:xfrm>
          <a:solidFill>
            <a:srgbClr val="FFFFFF"/>
          </a:solidFill>
          <a:ln>
            <a:solidFill>
              <a:srgbClr val="404040"/>
            </a:solidFill>
          </a:ln>
        </p:spPr>
        <p:txBody>
          <a:bodyPr>
            <a:normAutofit/>
          </a:bodyPr>
          <a:lstStyle/>
          <a:p>
            <a:r>
              <a:rPr lang="en-US" altLang="en-US" dirty="0">
                <a:solidFill>
                  <a:srgbClr val="0D0D0D"/>
                </a:solidFill>
              </a:rPr>
              <a:t>                          Opioids</a:t>
            </a:r>
          </a:p>
        </p:txBody>
      </p:sp>
      <p:graphicFrame>
        <p:nvGraphicFramePr>
          <p:cNvPr id="51205" name="Rectangle 3">
            <a:extLst>
              <a:ext uri="{FF2B5EF4-FFF2-40B4-BE49-F238E27FC236}">
                <a16:creationId xmlns:a16="http://schemas.microsoft.com/office/drawing/2014/main" id="{48CFFE6C-237D-4A37-961B-CDB151258EAF}"/>
              </a:ext>
            </a:extLst>
          </p:cNvPr>
          <p:cNvGraphicFramePr>
            <a:graphicFrameLocks noGrp="1"/>
          </p:cNvGraphicFramePr>
          <p:nvPr>
            <p:ph idx="1"/>
            <p:extLst>
              <p:ext uri="{D42A27DB-BD31-4B8C-83A1-F6EECF244321}">
                <p14:modId xmlns:p14="http://schemas.microsoft.com/office/powerpoint/2010/main" val="815490775"/>
              </p:ext>
            </p:extLst>
          </p:nvPr>
        </p:nvGraphicFramePr>
        <p:xfrm>
          <a:off x="2514600" y="639762"/>
          <a:ext cx="6147197" cy="5837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049340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123463"/>
            <a:ext cx="1752600" cy="457200"/>
          </a:xfrm>
          <a:noFill/>
          <a:ln>
            <a:noFill/>
          </a:ln>
        </p:spPr>
        <p:txBody>
          <a:bodyPr>
            <a:normAutofit fontScale="90000"/>
          </a:bodyPr>
          <a:lstStyle/>
          <a:p>
            <a:r>
              <a:rPr lang="en-US" sz="2400" dirty="0"/>
              <a:t>Opioids</a:t>
            </a:r>
          </a:p>
        </p:txBody>
      </p:sp>
      <p:sp>
        <p:nvSpPr>
          <p:cNvPr id="54275" name="Rectangle 3"/>
          <p:cNvSpPr>
            <a:spLocks noGrp="1" noChangeArrowheads="1"/>
          </p:cNvSpPr>
          <p:nvPr>
            <p:ph idx="1"/>
          </p:nvPr>
        </p:nvSpPr>
        <p:spPr>
          <a:xfrm>
            <a:off x="252714" y="761999"/>
            <a:ext cx="8662686" cy="5972537"/>
          </a:xfrm>
        </p:spPr>
        <p:txBody>
          <a:bodyPr anchor="ctr">
            <a:normAutofit fontScale="25000" lnSpcReduction="20000"/>
          </a:bodyPr>
          <a:lstStyle/>
          <a:p>
            <a:pPr marL="0" indent="0">
              <a:lnSpc>
                <a:spcPct val="90000"/>
              </a:lnSpc>
              <a:buNone/>
            </a:pPr>
            <a:endParaRPr lang="en-US" altLang="en-US" sz="2400" dirty="0"/>
          </a:p>
          <a:p>
            <a:pPr marL="0" indent="0">
              <a:lnSpc>
                <a:spcPct val="90000"/>
              </a:lnSpc>
              <a:buNone/>
            </a:pPr>
            <a:endParaRPr lang="en-US" altLang="en-US" sz="3300" dirty="0"/>
          </a:p>
          <a:p>
            <a:pPr marL="0" indent="0">
              <a:lnSpc>
                <a:spcPct val="90000"/>
              </a:lnSpc>
              <a:buNone/>
            </a:pPr>
            <a:r>
              <a:rPr lang="en-US" altLang="en-US" sz="6400" dirty="0"/>
              <a:t>These drugs provide pain relief, relaxation and pleasure by depressing the central nervous system </a:t>
            </a:r>
          </a:p>
          <a:p>
            <a:pPr marL="228600" lvl="1" indent="0">
              <a:lnSpc>
                <a:spcPct val="90000"/>
              </a:lnSpc>
              <a:buNone/>
            </a:pPr>
            <a:endParaRPr lang="en-US" altLang="en-US" sz="6400" dirty="0"/>
          </a:p>
          <a:p>
            <a:pPr marL="228600" lvl="1" indent="0">
              <a:lnSpc>
                <a:spcPct val="90000"/>
              </a:lnSpc>
              <a:buNone/>
            </a:pPr>
            <a:r>
              <a:rPr lang="en-US" altLang="en-US" sz="6400" dirty="0"/>
              <a:t>In addition to reducing tension, opioids can cause nausea, constipation and will constrict the pupils</a:t>
            </a:r>
          </a:p>
          <a:p>
            <a:pPr>
              <a:lnSpc>
                <a:spcPct val="90000"/>
              </a:lnSpc>
              <a:buFont typeface="Wingdings" pitchFamily="2" charset="2"/>
              <a:buChar char="§"/>
            </a:pPr>
            <a:endParaRPr lang="en-US" altLang="en-US" sz="6400" dirty="0"/>
          </a:p>
          <a:p>
            <a:pPr marL="228600" lvl="1" indent="0">
              <a:lnSpc>
                <a:spcPct val="90000"/>
              </a:lnSpc>
              <a:buNone/>
            </a:pPr>
            <a:r>
              <a:rPr lang="en-US" altLang="en-US" sz="6400" dirty="0"/>
              <a:t>The most immediate danger of heroine is overdose </a:t>
            </a:r>
          </a:p>
          <a:p>
            <a:pPr lvl="1">
              <a:lnSpc>
                <a:spcPct val="90000"/>
              </a:lnSpc>
              <a:buFont typeface="Wingdings" pitchFamily="2" charset="2"/>
              <a:buChar char="§"/>
            </a:pPr>
            <a:endParaRPr lang="en-US" altLang="en-US" sz="6400" dirty="0"/>
          </a:p>
          <a:p>
            <a:pPr marL="0" indent="0">
              <a:lnSpc>
                <a:spcPct val="90000"/>
              </a:lnSpc>
              <a:buNone/>
            </a:pPr>
            <a:r>
              <a:rPr lang="en-US" altLang="en-US" sz="6400" dirty="0"/>
              <a:t>The drug closes down the respiratory center in the brain, paralyzing breathing and causing death (likely during sleep) </a:t>
            </a:r>
          </a:p>
          <a:p>
            <a:pPr marL="0" indent="0">
              <a:lnSpc>
                <a:spcPct val="90000"/>
              </a:lnSpc>
              <a:buNone/>
            </a:pPr>
            <a:endParaRPr lang="en-US" altLang="en-US" sz="6400" dirty="0"/>
          </a:p>
          <a:p>
            <a:pPr marL="0" indent="0">
              <a:lnSpc>
                <a:spcPct val="90000"/>
              </a:lnSpc>
              <a:buNone/>
            </a:pPr>
            <a:r>
              <a:rPr lang="en-US" altLang="en-US" sz="6400" dirty="0"/>
              <a:t>Users quickly build a tolerance for the drug and experience withdrawal when they stop taking it</a:t>
            </a:r>
          </a:p>
          <a:p>
            <a:pPr>
              <a:lnSpc>
                <a:spcPct val="90000"/>
              </a:lnSpc>
              <a:buFont typeface="Wingdings" pitchFamily="2" charset="2"/>
              <a:buChar char="§"/>
            </a:pPr>
            <a:endParaRPr lang="en-US" altLang="en-US" sz="6400" dirty="0"/>
          </a:p>
          <a:p>
            <a:pPr marL="0" indent="0">
              <a:lnSpc>
                <a:spcPct val="90000"/>
              </a:lnSpc>
              <a:buNone/>
            </a:pPr>
            <a:r>
              <a:rPr lang="en-US" altLang="en-US" sz="6400" dirty="0"/>
              <a:t>Early withdrawal symptoms include anxiety and restlessness; later symptoms include twitching, aches, fever, vomiting, and weight loss from dehydration</a:t>
            </a:r>
          </a:p>
          <a:p>
            <a:pPr marL="0" indent="0">
              <a:lnSpc>
                <a:spcPct val="90000"/>
              </a:lnSpc>
              <a:buNone/>
            </a:pPr>
            <a:endParaRPr lang="en-US" altLang="en-US" sz="6400" dirty="0"/>
          </a:p>
          <a:p>
            <a:pPr marL="0" indent="0">
              <a:lnSpc>
                <a:spcPct val="90000"/>
              </a:lnSpc>
              <a:buNone/>
            </a:pPr>
            <a:r>
              <a:rPr lang="en-US" altLang="en-US" sz="6400" dirty="0"/>
              <a:t>After  about  4 - 6 hours after the last use we see flu like symptoms, agitation, irritability and craving for the drug.</a:t>
            </a:r>
          </a:p>
          <a:p>
            <a:pPr marL="0" indent="0">
              <a:lnSpc>
                <a:spcPct val="90000"/>
              </a:lnSpc>
              <a:buNone/>
            </a:pPr>
            <a:r>
              <a:rPr lang="en-US" altLang="en-US" sz="6400" dirty="0"/>
              <a:t>After a few days symptoms worsen and include rapid pulse, hypertension, cramps, tremors, hot/cold flashes, vomiting, nausea, diarrhea.</a:t>
            </a:r>
          </a:p>
          <a:p>
            <a:pPr marL="0" indent="0">
              <a:lnSpc>
                <a:spcPct val="90000"/>
              </a:lnSpc>
              <a:buNone/>
            </a:pPr>
            <a:r>
              <a:rPr lang="en-US" altLang="en-US" sz="6400" dirty="0"/>
              <a:t>It is not likely to cause death.</a:t>
            </a:r>
          </a:p>
          <a:p>
            <a:pPr lvl="2">
              <a:lnSpc>
                <a:spcPct val="90000"/>
              </a:lnSpc>
              <a:buFont typeface="Wingdings" panose="05000000000000000000" pitchFamily="2" charset="2"/>
              <a:buChar char="§"/>
            </a:pPr>
            <a:endParaRPr lang="en-US" altLang="en-US" sz="900" dirty="0"/>
          </a:p>
          <a:p>
            <a:pPr lvl="2">
              <a:lnSpc>
                <a:spcPct val="90000"/>
              </a:lnSpc>
              <a:buFont typeface="Wingdings" panose="05000000000000000000" pitchFamily="2" charset="2"/>
              <a:buChar char="§"/>
            </a:pPr>
            <a:endParaRPr lang="en-US" altLang="en-US" sz="900" dirty="0"/>
          </a:p>
          <a:p>
            <a:pPr lvl="2">
              <a:lnSpc>
                <a:spcPct val="90000"/>
              </a:lnSpc>
              <a:buFont typeface="Wingdings" panose="05000000000000000000" pitchFamily="2" charset="2"/>
              <a:buChar char="§"/>
            </a:pPr>
            <a:endParaRPr lang="en-US" altLang="en-US" sz="900" dirty="0"/>
          </a:p>
          <a:p>
            <a:pPr lvl="2">
              <a:lnSpc>
                <a:spcPct val="90000"/>
              </a:lnSpc>
              <a:buFont typeface="Wingdings" panose="05000000000000000000" pitchFamily="2" charset="2"/>
              <a:buChar char="§"/>
            </a:pPr>
            <a:endParaRPr lang="en-US" altLang="en-US" sz="900" dirty="0"/>
          </a:p>
          <a:p>
            <a:pPr marL="457207" lvl="1" indent="0">
              <a:lnSpc>
                <a:spcPct val="90000"/>
              </a:lnSpc>
              <a:buNone/>
            </a:pPr>
            <a:r>
              <a:rPr lang="en-US" altLang="en-US" sz="900" dirty="0"/>
              <a:t> </a:t>
            </a:r>
          </a:p>
        </p:txBody>
      </p:sp>
    </p:spTree>
    <p:extLst>
      <p:ext uri="{BB962C8B-B14F-4D97-AF65-F5344CB8AC3E}">
        <p14:creationId xmlns:p14="http://schemas.microsoft.com/office/powerpoint/2010/main" val="406142863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673352" y="467418"/>
            <a:ext cx="5797296" cy="1188720"/>
          </a:xfrm>
        </p:spPr>
        <p:txBody>
          <a:bodyPr>
            <a:normAutofit/>
          </a:bodyPr>
          <a:lstStyle/>
          <a:p>
            <a:pPr eaLnBrk="1" fontAlgn="auto" hangingPunct="1">
              <a:spcAft>
                <a:spcPts val="0"/>
              </a:spcAft>
              <a:defRPr/>
            </a:pPr>
            <a:r>
              <a:rPr lang="en-US" altLang="en-US">
                <a:ea typeface="ＭＳ Ｐゴシック" pitchFamily="34" charset="-128"/>
              </a:rPr>
              <a:t>Central Nervous System Stimulants </a:t>
            </a:r>
          </a:p>
        </p:txBody>
      </p:sp>
      <p:sp>
        <p:nvSpPr>
          <p:cNvPr id="23555" name="Rectangle 3"/>
          <p:cNvSpPr>
            <a:spLocks noGrp="1" noChangeArrowheads="1"/>
          </p:cNvSpPr>
          <p:nvPr>
            <p:ph idx="1"/>
          </p:nvPr>
        </p:nvSpPr>
        <p:spPr>
          <a:xfrm>
            <a:off x="609600" y="2291262"/>
            <a:ext cx="8305800" cy="4099320"/>
          </a:xfrm>
        </p:spPr>
        <p:txBody>
          <a:bodyPr>
            <a:normAutofit/>
          </a:bodyPr>
          <a:lstStyle/>
          <a:p>
            <a:pPr eaLnBrk="1" hangingPunct="1">
              <a:lnSpc>
                <a:spcPct val="90000"/>
              </a:lnSpc>
              <a:buFont typeface="Wingdings" charset="2"/>
              <a:buChar char="§"/>
            </a:pPr>
            <a:endParaRPr lang="en-US" altLang="en-US" sz="1500" dirty="0">
              <a:solidFill>
                <a:srgbClr val="404040"/>
              </a:solidFill>
              <a:ea typeface="ＭＳ Ｐゴシック" pitchFamily="34" charset="-128"/>
            </a:endParaRPr>
          </a:p>
          <a:p>
            <a:pPr eaLnBrk="1" hangingPunct="1">
              <a:lnSpc>
                <a:spcPct val="90000"/>
              </a:lnSpc>
              <a:buFont typeface="Wingdings" charset="2"/>
              <a:buChar char="§"/>
            </a:pPr>
            <a:r>
              <a:rPr lang="en-US" altLang="en-US" sz="2000" dirty="0">
                <a:solidFill>
                  <a:srgbClr val="404040"/>
                </a:solidFill>
                <a:ea typeface="ＭＳ Ｐゴシック" pitchFamily="34" charset="-128"/>
              </a:rPr>
              <a:t>Stimulants activate the central nervous system, causing hyper-energy, euphoria, power, a decreased desire for sleep, and a diminished appetite.</a:t>
            </a:r>
          </a:p>
          <a:p>
            <a:pPr eaLnBrk="1" hangingPunct="1">
              <a:lnSpc>
                <a:spcPct val="90000"/>
              </a:lnSpc>
              <a:buFont typeface="Wingdings" charset="2"/>
              <a:buChar char="§"/>
            </a:pPr>
            <a:endParaRPr lang="en-US" altLang="en-US" sz="2000" dirty="0">
              <a:solidFill>
                <a:srgbClr val="404040"/>
              </a:solidFill>
              <a:ea typeface="ＭＳ Ｐゴシック" pitchFamily="34" charset="-128"/>
            </a:endParaRPr>
          </a:p>
          <a:p>
            <a:pPr eaLnBrk="1" hangingPunct="1">
              <a:lnSpc>
                <a:spcPct val="90000"/>
              </a:lnSpc>
              <a:buFont typeface="Wingdings" charset="2"/>
              <a:buChar char="§"/>
            </a:pPr>
            <a:r>
              <a:rPr lang="en-US" altLang="en-US" sz="2000" dirty="0">
                <a:solidFill>
                  <a:srgbClr val="404040"/>
                </a:solidFill>
                <a:ea typeface="ＭＳ Ｐゴシック" pitchFamily="34" charset="-128"/>
              </a:rPr>
              <a:t>They enhance states of alertness and can produce feelings of pleasure  and euphoria.  </a:t>
            </a:r>
          </a:p>
          <a:p>
            <a:pPr marL="0" indent="0" eaLnBrk="1" hangingPunct="1">
              <a:lnSpc>
                <a:spcPct val="90000"/>
              </a:lnSpc>
              <a:buNone/>
            </a:pPr>
            <a:endParaRPr lang="en-US" altLang="en-US" sz="2000" dirty="0">
              <a:solidFill>
                <a:srgbClr val="404040"/>
              </a:solidFill>
              <a:ea typeface="ＭＳ Ｐゴシック" pitchFamily="34" charset="-128"/>
            </a:endParaRPr>
          </a:p>
          <a:p>
            <a:pPr eaLnBrk="1" hangingPunct="1">
              <a:lnSpc>
                <a:spcPct val="90000"/>
              </a:lnSpc>
              <a:buFont typeface="Wingdings" charset="2"/>
              <a:buChar char="§"/>
            </a:pPr>
            <a:r>
              <a:rPr lang="en-US" altLang="en-US" sz="2000" dirty="0">
                <a:solidFill>
                  <a:srgbClr val="404040"/>
                </a:solidFill>
                <a:ea typeface="ＭＳ Ｐゴシック" pitchFamily="34" charset="-128"/>
              </a:rPr>
              <a:t>They can cause dangerous increases in blood pressure and heart rate, alter the rhythm and electrical activity of the heart, and constrict the blood vessels, which can lead to heart attacks, respiratory arrest, and seizures </a:t>
            </a:r>
          </a:p>
        </p:txBody>
      </p:sp>
    </p:spTree>
    <p:extLst>
      <p:ext uri="{BB962C8B-B14F-4D97-AF65-F5344CB8AC3E}">
        <p14:creationId xmlns:p14="http://schemas.microsoft.com/office/powerpoint/2010/main" val="9196328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114800" y="228600"/>
            <a:ext cx="4343400" cy="1188720"/>
          </a:xfrm>
          <a:solidFill>
            <a:srgbClr val="FFFFFF"/>
          </a:solidFill>
          <a:ln>
            <a:solidFill>
              <a:srgbClr val="404040"/>
            </a:solidFill>
          </a:ln>
        </p:spPr>
        <p:txBody>
          <a:bodyPr>
            <a:normAutofit/>
          </a:bodyPr>
          <a:lstStyle/>
          <a:p>
            <a:pPr eaLnBrk="1" fontAlgn="auto" hangingPunct="1">
              <a:spcAft>
                <a:spcPts val="0"/>
              </a:spcAft>
              <a:defRPr/>
            </a:pPr>
            <a:r>
              <a:rPr lang="en-US" sz="1800" dirty="0">
                <a:solidFill>
                  <a:srgbClr val="262626"/>
                </a:solidFill>
                <a:ea typeface="+mj-ea"/>
                <a:cs typeface="+mj-cs"/>
              </a:rPr>
              <a:t>     Central Nervous System Stimulants      </a:t>
            </a:r>
            <a:br>
              <a:rPr lang="en-US" sz="1800" dirty="0">
                <a:solidFill>
                  <a:srgbClr val="262626"/>
                </a:solidFill>
                <a:ea typeface="+mj-ea"/>
                <a:cs typeface="+mj-cs"/>
              </a:rPr>
            </a:br>
            <a:endParaRPr lang="en-US" sz="1800" dirty="0">
              <a:solidFill>
                <a:srgbClr val="262626"/>
              </a:solidFill>
              <a:ea typeface="+mj-ea"/>
              <a:cs typeface="+mj-cs"/>
            </a:endParaRPr>
          </a:p>
        </p:txBody>
      </p:sp>
      <p:sp>
        <p:nvSpPr>
          <p:cNvPr id="50178" name="Rectangle 3"/>
          <p:cNvSpPr>
            <a:spLocks noGrp="1" noChangeArrowheads="1"/>
          </p:cNvSpPr>
          <p:nvPr>
            <p:ph idx="1"/>
          </p:nvPr>
        </p:nvSpPr>
        <p:spPr>
          <a:xfrm>
            <a:off x="2743200" y="1752600"/>
            <a:ext cx="5806537" cy="4648199"/>
          </a:xfrm>
        </p:spPr>
        <p:txBody>
          <a:bodyPr>
            <a:normAutofit/>
          </a:bodyPr>
          <a:lstStyle/>
          <a:p>
            <a:pPr eaLnBrk="1" hangingPunct="1">
              <a:lnSpc>
                <a:spcPct val="90000"/>
              </a:lnSpc>
              <a:buFont typeface="Wingdings" charset="2"/>
              <a:buChar char="§"/>
            </a:pPr>
            <a:r>
              <a:rPr lang="en-US" altLang="en-US" dirty="0"/>
              <a:t>Cocaine</a:t>
            </a:r>
          </a:p>
          <a:p>
            <a:pPr eaLnBrk="1" hangingPunct="1">
              <a:lnSpc>
                <a:spcPct val="90000"/>
              </a:lnSpc>
              <a:buFont typeface="Wingdings" charset="2"/>
              <a:buChar char="§"/>
            </a:pPr>
            <a:r>
              <a:rPr lang="en-US" altLang="en-US" dirty="0"/>
              <a:t>Amphetamines</a:t>
            </a:r>
          </a:p>
          <a:p>
            <a:pPr eaLnBrk="1" hangingPunct="1">
              <a:lnSpc>
                <a:spcPct val="90000"/>
              </a:lnSpc>
              <a:buFont typeface="Wingdings" charset="2"/>
              <a:buChar char="§"/>
            </a:pPr>
            <a:r>
              <a:rPr lang="en-US" altLang="en-US" dirty="0"/>
              <a:t>Methamphetamine</a:t>
            </a:r>
          </a:p>
          <a:p>
            <a:pPr eaLnBrk="1" hangingPunct="1">
              <a:lnSpc>
                <a:spcPct val="90000"/>
              </a:lnSpc>
              <a:buFont typeface="Wingdings" charset="2"/>
              <a:buChar char="§"/>
            </a:pPr>
            <a:r>
              <a:rPr lang="en-US" altLang="en-US" dirty="0"/>
              <a:t>Caffeine</a:t>
            </a:r>
          </a:p>
          <a:p>
            <a:pPr eaLnBrk="1" hangingPunct="1">
              <a:lnSpc>
                <a:spcPct val="90000"/>
              </a:lnSpc>
              <a:buFont typeface="Wingdings" charset="2"/>
              <a:buChar char="§"/>
            </a:pPr>
            <a:r>
              <a:rPr lang="en-US" altLang="en-US" dirty="0"/>
              <a:t>Nicotine</a:t>
            </a:r>
          </a:p>
          <a:p>
            <a:pPr eaLnBrk="1" hangingPunct="1">
              <a:lnSpc>
                <a:spcPct val="90000"/>
              </a:lnSpc>
              <a:buFont typeface="Wingdings" charset="2"/>
              <a:buChar char="§"/>
            </a:pPr>
            <a:r>
              <a:rPr lang="en-US" altLang="en-US" dirty="0"/>
              <a:t>Dexedrine and Benzedrine</a:t>
            </a:r>
          </a:p>
          <a:p>
            <a:pPr marL="0" indent="0" eaLnBrk="1" hangingPunct="1">
              <a:lnSpc>
                <a:spcPct val="90000"/>
              </a:lnSpc>
              <a:buFont typeface="Arial" panose="020B0604020202020204" pitchFamily="34" charset="0"/>
              <a:buNone/>
            </a:pPr>
            <a:endParaRPr lang="en-US" altLang="en-US" dirty="0"/>
          </a:p>
          <a:p>
            <a:pPr lvl="1" eaLnBrk="1" hangingPunct="1">
              <a:lnSpc>
                <a:spcPct val="90000"/>
              </a:lnSpc>
              <a:buFont typeface="Wingdings" panose="05000000000000000000" pitchFamily="2" charset="2"/>
              <a:buChar char="q"/>
            </a:pPr>
            <a:r>
              <a:rPr lang="en-US" altLang="en-US" sz="1800" dirty="0"/>
              <a:t>Intoxication can create euphoria, enhanced vigor, gregariousness, hyperactivity, restlessness, interpersonal sensitivity, anxiety, tension, anger, impaired judgment, paranoia and psychosis </a:t>
            </a:r>
          </a:p>
          <a:p>
            <a:pPr lvl="1" eaLnBrk="1" hangingPunct="1">
              <a:lnSpc>
                <a:spcPct val="90000"/>
              </a:lnSpc>
            </a:pPr>
            <a:endParaRPr lang="en-US" altLang="en-US" sz="1300" dirty="0">
              <a:solidFill>
                <a:srgbClr val="FFFFFF"/>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947" r="23801" b="1"/>
          <a:stretch/>
        </p:blipFill>
        <p:spPr>
          <a:xfrm>
            <a:off x="381000" y="1143000"/>
            <a:ext cx="2122460" cy="4288536"/>
          </a:xfrm>
          <a:prstGeom prst="rect">
            <a:avLst/>
          </a:prstGeom>
        </p:spPr>
      </p:pic>
    </p:spTree>
    <p:extLst>
      <p:ext uri="{BB962C8B-B14F-4D97-AF65-F5344CB8AC3E}">
        <p14:creationId xmlns:p14="http://schemas.microsoft.com/office/powerpoint/2010/main" val="2629897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4C1CCB3A-20AF-4752-9AF5-8BF9AD860B27}"/>
              </a:ext>
            </a:extLst>
          </p:cNvPr>
          <p:cNvGraphicFramePr>
            <a:graphicFrameLocks noGrp="1"/>
          </p:cNvGraphicFramePr>
          <p:nvPr>
            <p:ph idx="1"/>
            <p:extLst>
              <p:ext uri="{D42A27DB-BD31-4B8C-83A1-F6EECF244321}">
                <p14:modId xmlns:p14="http://schemas.microsoft.com/office/powerpoint/2010/main" val="2845138159"/>
              </p:ext>
            </p:extLst>
          </p:nvPr>
        </p:nvGraphicFramePr>
        <p:xfrm>
          <a:off x="2514600" y="639763"/>
          <a:ext cx="6147197"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1559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EF205AA8-E2CF-44FB-82F5-16C02E0E1276}"/>
              </a:ext>
            </a:extLst>
          </p:cNvPr>
          <p:cNvGraphicFramePr>
            <a:graphicFrameLocks noGrp="1"/>
          </p:cNvGraphicFramePr>
          <p:nvPr>
            <p:ph idx="1"/>
            <p:extLst>
              <p:ext uri="{D42A27DB-BD31-4B8C-83A1-F6EECF244321}">
                <p14:modId xmlns:p14="http://schemas.microsoft.com/office/powerpoint/2010/main" val="1020807343"/>
              </p:ext>
            </p:extLst>
          </p:nvPr>
        </p:nvGraphicFramePr>
        <p:xfrm>
          <a:off x="1981200" y="639763"/>
          <a:ext cx="6680597"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50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5A61ED3-DB51-4DC7-962D-A37B31F9442D}"/>
              </a:ext>
            </a:extLst>
          </p:cNvPr>
          <p:cNvGraphicFramePr>
            <a:graphicFrameLocks noGrp="1"/>
          </p:cNvGraphicFramePr>
          <p:nvPr>
            <p:ph idx="1"/>
            <p:extLst>
              <p:ext uri="{D42A27DB-BD31-4B8C-83A1-F6EECF244321}">
                <p14:modId xmlns:p14="http://schemas.microsoft.com/office/powerpoint/2010/main" val="72652120"/>
              </p:ext>
            </p:extLst>
          </p:nvPr>
        </p:nvGraphicFramePr>
        <p:xfrm>
          <a:off x="723900" y="762000"/>
          <a:ext cx="7696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767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 y="2681105"/>
            <a:ext cx="2551176" cy="1495794"/>
          </a:xfrm>
          <a:solidFill>
            <a:srgbClr val="FFFFFF"/>
          </a:solidFill>
          <a:ln>
            <a:solidFill>
              <a:srgbClr val="262626"/>
            </a:solidFill>
          </a:ln>
        </p:spPr>
        <p:txBody>
          <a:bodyPr>
            <a:normAutofit/>
          </a:bodyPr>
          <a:lstStyle/>
          <a:p>
            <a:r>
              <a:rPr lang="en-US" sz="1400" err="1"/>
              <a:t>Neuroadaptation</a:t>
            </a:r>
            <a:endParaRPr lang="en-US" sz="1400"/>
          </a:p>
        </p:txBody>
      </p:sp>
      <p:graphicFrame>
        <p:nvGraphicFramePr>
          <p:cNvPr id="5" name="Content Placeholder 2">
            <a:extLst>
              <a:ext uri="{FF2B5EF4-FFF2-40B4-BE49-F238E27FC236}">
                <a16:creationId xmlns:a16="http://schemas.microsoft.com/office/drawing/2014/main" id="{AC5A93B9-E0FA-46B2-B97A-D200EB5D753B}"/>
              </a:ext>
            </a:extLst>
          </p:cNvPr>
          <p:cNvGraphicFramePr>
            <a:graphicFrameLocks noGrp="1"/>
          </p:cNvGraphicFramePr>
          <p:nvPr>
            <p:ph idx="1"/>
            <p:extLst>
              <p:ext uri="{D42A27DB-BD31-4B8C-83A1-F6EECF244321}">
                <p14:modId xmlns:p14="http://schemas.microsoft.com/office/powerpoint/2010/main" val="997303341"/>
              </p:ext>
            </p:extLst>
          </p:nvPr>
        </p:nvGraphicFramePr>
        <p:xfrm>
          <a:off x="4048125" y="639763"/>
          <a:ext cx="4613672"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497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841375"/>
            <a:ext cx="5689201" cy="1230570"/>
          </a:xfrm>
        </p:spPr>
        <p:txBody>
          <a:bodyPr anchor="t">
            <a:normAutofit/>
          </a:bodyPr>
          <a:lstStyle/>
          <a:p>
            <a:pPr algn="l"/>
            <a:r>
              <a:rPr lang="en-US" sz="2900" dirty="0">
                <a:solidFill>
                  <a:srgbClr val="FF0000"/>
                </a:solidFill>
              </a:rPr>
              <a:t>DSM V Definition: Substance Use Disorder</a:t>
            </a:r>
          </a:p>
        </p:txBody>
      </p:sp>
      <p:sp>
        <p:nvSpPr>
          <p:cNvPr id="3" name="Content Placeholder 2"/>
          <p:cNvSpPr>
            <a:spLocks noGrp="1"/>
          </p:cNvSpPr>
          <p:nvPr>
            <p:ph idx="1"/>
          </p:nvPr>
        </p:nvSpPr>
        <p:spPr>
          <a:xfrm>
            <a:off x="2159398" y="1905000"/>
            <a:ext cx="4592837" cy="3802762"/>
          </a:xfrm>
        </p:spPr>
        <p:txBody>
          <a:bodyPr anchor="t">
            <a:normAutofit/>
          </a:bodyPr>
          <a:lstStyle/>
          <a:p>
            <a:pPr marL="0" indent="0">
              <a:buNone/>
            </a:pPr>
            <a:endParaRPr lang="en-US" sz="1400" dirty="0"/>
          </a:p>
          <a:p>
            <a:pPr marL="0" indent="0">
              <a:buNone/>
            </a:pPr>
            <a:r>
              <a:rPr lang="en-US" sz="1800" dirty="0"/>
              <a:t>Severity: Depends on number of symptoms endorsed</a:t>
            </a:r>
          </a:p>
          <a:p>
            <a:pPr marL="0" indent="0">
              <a:buNone/>
            </a:pPr>
            <a:endParaRPr lang="en-US" sz="1800" dirty="0"/>
          </a:p>
          <a:p>
            <a:pPr marL="0" indent="0">
              <a:buNone/>
            </a:pPr>
            <a:r>
              <a:rPr lang="en-US" sz="1800" dirty="0"/>
              <a:t>Mild:  Presence of 2-3 symptoms</a:t>
            </a:r>
          </a:p>
          <a:p>
            <a:pPr marL="0" indent="0">
              <a:buNone/>
            </a:pPr>
            <a:endParaRPr lang="en-US" sz="1800" dirty="0"/>
          </a:p>
          <a:p>
            <a:pPr marL="0" indent="0">
              <a:buNone/>
            </a:pPr>
            <a:r>
              <a:rPr lang="en-US" sz="1800" dirty="0"/>
              <a:t>Moderate:  Presence of 4-5 symptoms</a:t>
            </a:r>
          </a:p>
          <a:p>
            <a:pPr marL="0" indent="0">
              <a:buNone/>
            </a:pPr>
            <a:endParaRPr lang="en-US" sz="1800" dirty="0"/>
          </a:p>
          <a:p>
            <a:pPr marL="0" indent="0">
              <a:buNone/>
            </a:pPr>
            <a:r>
              <a:rPr lang="en-US" sz="1800" dirty="0"/>
              <a:t>Severe:  Presence of 6 or more symptoms</a:t>
            </a:r>
          </a:p>
          <a:p>
            <a:endParaRPr lang="en-US" sz="1400" dirty="0"/>
          </a:p>
        </p:txBody>
      </p:sp>
    </p:spTree>
    <p:extLst>
      <p:ext uri="{BB962C8B-B14F-4D97-AF65-F5344CB8AC3E}">
        <p14:creationId xmlns:p14="http://schemas.microsoft.com/office/powerpoint/2010/main" val="4032233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33400" y="2286000"/>
            <a:ext cx="3048000" cy="914400"/>
          </a:xfrm>
          <a:solidFill>
            <a:srgbClr val="FFFFFF"/>
          </a:solidFill>
          <a:ln>
            <a:solidFill>
              <a:srgbClr val="262626"/>
            </a:solidFill>
          </a:ln>
        </p:spPr>
        <p:txBody>
          <a:bodyPr>
            <a:normAutofit fontScale="90000"/>
          </a:bodyPr>
          <a:lstStyle/>
          <a:p>
            <a:pPr eaLnBrk="1" fontAlgn="auto" hangingPunct="1">
              <a:spcAft>
                <a:spcPts val="0"/>
              </a:spcAft>
              <a:defRPr/>
            </a:pPr>
            <a:r>
              <a:rPr lang="en-US" altLang="en-US" sz="2400" dirty="0">
                <a:ea typeface="ＭＳ Ｐゴシック" pitchFamily="34" charset="-128"/>
              </a:rPr>
              <a:t> Hallucinogens</a:t>
            </a:r>
          </a:p>
        </p:txBody>
      </p:sp>
      <p:graphicFrame>
        <p:nvGraphicFramePr>
          <p:cNvPr id="77828" name="Rectangle 3">
            <a:extLst>
              <a:ext uri="{FF2B5EF4-FFF2-40B4-BE49-F238E27FC236}">
                <a16:creationId xmlns:a16="http://schemas.microsoft.com/office/drawing/2014/main" id="{02DD5EA8-7B02-4AF4-B7E1-85AF341F7740}"/>
              </a:ext>
            </a:extLst>
          </p:cNvPr>
          <p:cNvGraphicFramePr>
            <a:graphicFrameLocks noGrp="1"/>
          </p:cNvGraphicFramePr>
          <p:nvPr>
            <p:ph idx="1"/>
            <p:extLst>
              <p:ext uri="{D42A27DB-BD31-4B8C-83A1-F6EECF244321}">
                <p14:modId xmlns:p14="http://schemas.microsoft.com/office/powerpoint/2010/main" val="781110325"/>
              </p:ext>
            </p:extLst>
          </p:nvPr>
        </p:nvGraphicFramePr>
        <p:xfrm>
          <a:off x="4048125" y="639763"/>
          <a:ext cx="4613672"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35561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D0B2-9A68-2E47-A6D9-A627D1C7DB0B}"/>
              </a:ext>
            </a:extLst>
          </p:cNvPr>
          <p:cNvSpPr>
            <a:spLocks noGrp="1"/>
          </p:cNvSpPr>
          <p:nvPr>
            <p:ph type="title"/>
          </p:nvPr>
        </p:nvSpPr>
        <p:spPr>
          <a:xfrm>
            <a:off x="1603122" y="304800"/>
            <a:ext cx="5937755" cy="1188720"/>
          </a:xfrm>
        </p:spPr>
        <p:txBody>
          <a:bodyPr/>
          <a:lstStyle/>
          <a:p>
            <a:r>
              <a:rPr lang="en-US" dirty="0"/>
              <a:t>MDMA (</a:t>
            </a:r>
            <a:r>
              <a:rPr lang="en-US" dirty="0" err="1"/>
              <a:t>Ecstacy</a:t>
            </a:r>
            <a:r>
              <a:rPr lang="en-US" dirty="0"/>
              <a:t>)</a:t>
            </a:r>
          </a:p>
        </p:txBody>
      </p:sp>
      <p:sp>
        <p:nvSpPr>
          <p:cNvPr id="3" name="Content Placeholder 2">
            <a:extLst>
              <a:ext uri="{FF2B5EF4-FFF2-40B4-BE49-F238E27FC236}">
                <a16:creationId xmlns:a16="http://schemas.microsoft.com/office/drawing/2014/main" id="{0C8E5550-F20F-CF4C-943F-CC115CE86D8F}"/>
              </a:ext>
            </a:extLst>
          </p:cNvPr>
          <p:cNvSpPr>
            <a:spLocks noGrp="1"/>
          </p:cNvSpPr>
          <p:nvPr>
            <p:ph idx="1"/>
          </p:nvPr>
        </p:nvSpPr>
        <p:spPr>
          <a:xfrm>
            <a:off x="381000" y="1828800"/>
            <a:ext cx="8382000" cy="5029199"/>
          </a:xfrm>
        </p:spPr>
        <p:txBody>
          <a:bodyPr>
            <a:normAutofit/>
          </a:bodyPr>
          <a:lstStyle/>
          <a:p>
            <a:pPr lvl="0"/>
            <a:r>
              <a:rPr lang="en-US" sz="2000" dirty="0"/>
              <a:t>Designer club drug</a:t>
            </a:r>
          </a:p>
          <a:p>
            <a:pPr lvl="0"/>
            <a:r>
              <a:rPr lang="en-US" sz="2000" dirty="0"/>
              <a:t>Enhanced empathy, personal insight, euphoria, increased energy </a:t>
            </a:r>
          </a:p>
          <a:p>
            <a:pPr lvl="0"/>
            <a:r>
              <a:rPr lang="en-US" sz="2000" dirty="0"/>
              <a:t>3-6 hour </a:t>
            </a:r>
            <a:r>
              <a:rPr lang="en-US" sz="2000" dirty="0" err="1"/>
              <a:t>durationMDMA</a:t>
            </a:r>
            <a:r>
              <a:rPr lang="en-US" sz="2000" dirty="0"/>
              <a:t> (“Ecstasy”)</a:t>
            </a:r>
          </a:p>
          <a:p>
            <a:pPr lvl="0"/>
            <a:r>
              <a:rPr lang="en-US" sz="2000" dirty="0"/>
              <a:t>Impairs dopaminergic and serotonergic function in animal studies; human relevance unclear</a:t>
            </a:r>
          </a:p>
          <a:p>
            <a:pPr lvl="0"/>
            <a:r>
              <a:rPr lang="en-US" sz="2000" dirty="0"/>
              <a:t>Impairs executive function, inhibitory control, and decision making (as shown by cortex and limbic functional brain scan abnormalities) </a:t>
            </a:r>
          </a:p>
          <a:p>
            <a:pPr lvl="0"/>
            <a:r>
              <a:rPr lang="en-US" sz="2000" b="1" dirty="0"/>
              <a:t>Intoxication</a:t>
            </a:r>
            <a:r>
              <a:rPr lang="en-US" sz="2000" dirty="0"/>
              <a:t>- illusions, sensitivity of touch, taste/ smell altered, "oneness with the world", tearfulness, euphoria, panic, paranoia, impairment judgment, hallucinations </a:t>
            </a:r>
          </a:p>
          <a:p>
            <a:pPr lvl="0"/>
            <a:r>
              <a:rPr lang="en-US" sz="2000" dirty="0"/>
              <a:t>Tolerance develops quickly and unpleasant side effects with continued use (teeth grinding) so dependence less likely </a:t>
            </a:r>
          </a:p>
          <a:p>
            <a:endParaRPr lang="en-US" dirty="0"/>
          </a:p>
        </p:txBody>
      </p:sp>
    </p:spTree>
    <p:extLst>
      <p:ext uri="{BB962C8B-B14F-4D97-AF65-F5344CB8AC3E}">
        <p14:creationId xmlns:p14="http://schemas.microsoft.com/office/powerpoint/2010/main" val="3711489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12408" cy="6019800"/>
          </a:xfrm>
        </p:spPr>
        <p:txBody>
          <a:bodyPr anchor="ctr">
            <a:normAutofit lnSpcReduction="10000"/>
          </a:bodyPr>
          <a:lstStyle/>
          <a:p>
            <a:pPr marL="0" indent="0" algn="ctr" eaLnBrk="1" hangingPunct="1">
              <a:lnSpc>
                <a:spcPct val="90000"/>
              </a:lnSpc>
              <a:buFont typeface="Arial" panose="020B0604020202020204" pitchFamily="34" charset="0"/>
              <a:buNone/>
            </a:pPr>
            <a:r>
              <a:rPr lang="en-US" altLang="en-US" sz="2400" dirty="0">
                <a:solidFill>
                  <a:schemeClr val="bg1"/>
                </a:solidFill>
              </a:rPr>
              <a:t>PCP</a:t>
            </a:r>
          </a:p>
          <a:p>
            <a:pPr marL="0" indent="0" algn="ctr" eaLnBrk="1" hangingPunct="1">
              <a:lnSpc>
                <a:spcPct val="90000"/>
              </a:lnSpc>
              <a:buFont typeface="Arial" panose="020B0604020202020204" pitchFamily="34" charset="0"/>
              <a:buNone/>
            </a:pPr>
            <a:r>
              <a:rPr lang="en-US" altLang="en-US" dirty="0">
                <a:solidFill>
                  <a:schemeClr val="bg1"/>
                </a:solidFill>
              </a:rPr>
              <a:t>              </a:t>
            </a:r>
          </a:p>
          <a:p>
            <a:pPr marL="0" indent="0" eaLnBrk="1" hangingPunct="1">
              <a:lnSpc>
                <a:spcPct val="90000"/>
              </a:lnSpc>
              <a:buNone/>
            </a:pPr>
            <a:r>
              <a:rPr lang="en-US" altLang="en-US" sz="2400" dirty="0">
                <a:solidFill>
                  <a:schemeClr val="bg1"/>
                </a:solidFill>
              </a:rPr>
              <a:t>Intoxication: </a:t>
            </a:r>
          </a:p>
          <a:p>
            <a:pPr eaLnBrk="1" hangingPunct="1">
              <a:lnSpc>
                <a:spcPct val="90000"/>
              </a:lnSpc>
              <a:buFont typeface="Wingdings" panose="05000000000000000000" pitchFamily="2" charset="2"/>
              <a:buChar char="q"/>
            </a:pPr>
            <a:endParaRPr lang="en-US" altLang="en-US" sz="2400" dirty="0">
              <a:solidFill>
                <a:schemeClr val="bg1"/>
              </a:solidFill>
            </a:endParaRPr>
          </a:p>
          <a:p>
            <a:pPr eaLnBrk="1" hangingPunct="1">
              <a:lnSpc>
                <a:spcPct val="90000"/>
              </a:lnSpc>
              <a:buFont typeface="Wingdings" panose="05000000000000000000" pitchFamily="2" charset="2"/>
              <a:buChar char="§"/>
            </a:pPr>
            <a:r>
              <a:rPr lang="en-US" altLang="en-US" sz="2400" dirty="0">
                <a:solidFill>
                  <a:schemeClr val="bg1"/>
                </a:solidFill>
              </a:rPr>
              <a:t>Severe dissociative reactions – paranoid delusions, hallucinations, can become very agitated/ violent with decreased awareness of pain, person feels detached from self or body </a:t>
            </a:r>
          </a:p>
          <a:p>
            <a:pPr marL="0" indent="0" eaLnBrk="1" hangingPunct="1">
              <a:lnSpc>
                <a:spcPct val="90000"/>
              </a:lnSpc>
              <a:buNone/>
            </a:pPr>
            <a:endParaRPr lang="en-US" altLang="en-US" sz="2400" dirty="0">
              <a:solidFill>
                <a:schemeClr val="bg1"/>
              </a:solidFill>
            </a:endParaRPr>
          </a:p>
          <a:p>
            <a:pPr>
              <a:lnSpc>
                <a:spcPct val="90000"/>
              </a:lnSpc>
              <a:buFont typeface="Wingdings" panose="05000000000000000000" pitchFamily="2" charset="2"/>
              <a:buChar char="§"/>
            </a:pPr>
            <a:r>
              <a:rPr lang="en-US" altLang="en-US" sz="2400" dirty="0">
                <a:solidFill>
                  <a:schemeClr val="bg1"/>
                </a:solidFill>
              </a:rPr>
              <a:t>Similar to an anesthetic</a:t>
            </a:r>
          </a:p>
          <a:p>
            <a:pPr>
              <a:lnSpc>
                <a:spcPct val="90000"/>
              </a:lnSpc>
              <a:buFont typeface="Wingdings" panose="05000000000000000000" pitchFamily="2" charset="2"/>
              <a:buChar char="§"/>
            </a:pPr>
            <a:endParaRPr lang="en-US" altLang="en-US" sz="2400" b="1" dirty="0">
              <a:solidFill>
                <a:schemeClr val="bg1"/>
              </a:solidFill>
            </a:endParaRPr>
          </a:p>
          <a:p>
            <a:pPr eaLnBrk="1" hangingPunct="1">
              <a:lnSpc>
                <a:spcPct val="90000"/>
              </a:lnSpc>
              <a:buFont typeface="Wingdings" panose="05000000000000000000" pitchFamily="2" charset="2"/>
              <a:buChar char="§"/>
            </a:pPr>
            <a:r>
              <a:rPr lang="en-US" altLang="en-US" sz="2400" dirty="0">
                <a:solidFill>
                  <a:schemeClr val="bg1"/>
                </a:solidFill>
              </a:rPr>
              <a:t>Cerebellar symptoms – ataxia (impaired balance) dysarthria (slurred speech)  nystagmus (vertical and horizontal)</a:t>
            </a:r>
          </a:p>
          <a:p>
            <a:pPr marL="0" indent="0" eaLnBrk="1" hangingPunct="1">
              <a:lnSpc>
                <a:spcPct val="90000"/>
              </a:lnSpc>
              <a:buNone/>
            </a:pPr>
            <a:endParaRPr lang="en-US" altLang="en-US" sz="2400" dirty="0">
              <a:solidFill>
                <a:schemeClr val="bg1"/>
              </a:solidFill>
            </a:endParaRPr>
          </a:p>
          <a:p>
            <a:pPr eaLnBrk="1" hangingPunct="1">
              <a:lnSpc>
                <a:spcPct val="90000"/>
              </a:lnSpc>
              <a:buFont typeface="Wingdings" panose="05000000000000000000" pitchFamily="2" charset="2"/>
              <a:buChar char="§"/>
            </a:pPr>
            <a:r>
              <a:rPr lang="en-US" altLang="en-US" sz="2400" dirty="0">
                <a:solidFill>
                  <a:schemeClr val="bg1"/>
                </a:solidFill>
              </a:rPr>
              <a:t>With severe overdose:  mute, catatonic, muscle rigidity, hyperthermia, seizures, coma and death</a:t>
            </a:r>
          </a:p>
          <a:p>
            <a:pPr marL="0" indent="0">
              <a:lnSpc>
                <a:spcPct val="90000"/>
              </a:lnSpc>
            </a:pPr>
            <a:endParaRPr lang="en-US" altLang="en-US" sz="1500" dirty="0">
              <a:solidFill>
                <a:schemeClr val="bg1"/>
              </a:solidFill>
            </a:endParaRPr>
          </a:p>
        </p:txBody>
      </p:sp>
    </p:spTree>
    <p:extLst>
      <p:ext uri="{BB962C8B-B14F-4D97-AF65-F5344CB8AC3E}">
        <p14:creationId xmlns:p14="http://schemas.microsoft.com/office/powerpoint/2010/main" val="851244381"/>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a:xfrm>
            <a:off x="0" y="2681103"/>
            <a:ext cx="2522980" cy="1495794"/>
          </a:xfrm>
          <a:noFill/>
          <a:ln>
            <a:solidFill>
              <a:schemeClr val="bg1"/>
            </a:solidFill>
          </a:ln>
        </p:spPr>
        <p:txBody>
          <a:bodyPr wrap="square">
            <a:normAutofit/>
          </a:bodyPr>
          <a:lstStyle/>
          <a:p>
            <a:r>
              <a:rPr lang="en-US" altLang="en-US" dirty="0">
                <a:solidFill>
                  <a:schemeClr val="tx1"/>
                </a:solidFill>
              </a:rPr>
              <a:t>Cannabis</a:t>
            </a:r>
          </a:p>
        </p:txBody>
      </p:sp>
      <p:graphicFrame>
        <p:nvGraphicFramePr>
          <p:cNvPr id="74757" name="Rectangle 3">
            <a:extLst>
              <a:ext uri="{FF2B5EF4-FFF2-40B4-BE49-F238E27FC236}">
                <a16:creationId xmlns:a16="http://schemas.microsoft.com/office/drawing/2014/main" id="{395F94DA-5485-4E43-9321-8F1FCFF80BA8}"/>
              </a:ext>
            </a:extLst>
          </p:cNvPr>
          <p:cNvGraphicFramePr>
            <a:graphicFrameLocks noGrp="1"/>
          </p:cNvGraphicFramePr>
          <p:nvPr>
            <p:ph idx="1"/>
            <p:extLst>
              <p:ext uri="{D42A27DB-BD31-4B8C-83A1-F6EECF244321}">
                <p14:modId xmlns:p14="http://schemas.microsoft.com/office/powerpoint/2010/main" val="3612308341"/>
              </p:ext>
            </p:extLst>
          </p:nvPr>
        </p:nvGraphicFramePr>
        <p:xfrm>
          <a:off x="2743200" y="304800"/>
          <a:ext cx="56769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558534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0D21E79C-E2BB-4641-A3A9-68CC5C663143}"/>
              </a:ext>
            </a:extLst>
          </p:cNvPr>
          <p:cNvGraphicFramePr>
            <a:graphicFrameLocks noGrp="1"/>
          </p:cNvGraphicFramePr>
          <p:nvPr>
            <p:ph idx="1"/>
            <p:extLst>
              <p:ext uri="{D42A27DB-BD31-4B8C-83A1-F6EECF244321}">
                <p14:modId xmlns:p14="http://schemas.microsoft.com/office/powerpoint/2010/main" val="3528840348"/>
              </p:ext>
            </p:extLst>
          </p:nvPr>
        </p:nvGraphicFramePr>
        <p:xfrm>
          <a:off x="2819400" y="639763"/>
          <a:ext cx="5842397"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645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 y="2681105"/>
            <a:ext cx="2551176" cy="1495794"/>
          </a:xfrm>
          <a:solidFill>
            <a:srgbClr val="FFFFFF"/>
          </a:solidFill>
          <a:ln>
            <a:solidFill>
              <a:srgbClr val="262626"/>
            </a:solidFill>
          </a:ln>
        </p:spPr>
        <p:txBody>
          <a:bodyPr>
            <a:normAutofit/>
          </a:bodyPr>
          <a:lstStyle/>
          <a:p>
            <a:r>
              <a:rPr lang="en-US" sz="2000"/>
              <a:t>ADVERSE EFFECTS OF HEAVY MARIJUANA USE</a:t>
            </a:r>
          </a:p>
        </p:txBody>
      </p:sp>
      <p:graphicFrame>
        <p:nvGraphicFramePr>
          <p:cNvPr id="5" name="Content Placeholder 2">
            <a:extLst>
              <a:ext uri="{FF2B5EF4-FFF2-40B4-BE49-F238E27FC236}">
                <a16:creationId xmlns:a16="http://schemas.microsoft.com/office/drawing/2014/main" id="{8A76B726-912F-4BA7-90F8-39369B31A07B}"/>
              </a:ext>
            </a:extLst>
          </p:cNvPr>
          <p:cNvGraphicFramePr>
            <a:graphicFrameLocks noGrp="1"/>
          </p:cNvGraphicFramePr>
          <p:nvPr>
            <p:ph idx="1"/>
            <p:extLst>
              <p:ext uri="{D42A27DB-BD31-4B8C-83A1-F6EECF244321}">
                <p14:modId xmlns:p14="http://schemas.microsoft.com/office/powerpoint/2010/main" val="945503567"/>
              </p:ext>
            </p:extLst>
          </p:nvPr>
        </p:nvGraphicFramePr>
        <p:xfrm>
          <a:off x="4048125" y="639763"/>
          <a:ext cx="4613672"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82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964692"/>
            <a:ext cx="5797296" cy="1188720"/>
          </a:xfrm>
        </p:spPr>
        <p:txBody>
          <a:bodyPr>
            <a:normAutofit/>
          </a:bodyPr>
          <a:lstStyle/>
          <a:p>
            <a:r>
              <a:rPr lang="en-US"/>
              <a:t>MEDICINAL USES OF MARIJUANA</a:t>
            </a:r>
          </a:p>
        </p:txBody>
      </p:sp>
      <p:graphicFrame>
        <p:nvGraphicFramePr>
          <p:cNvPr id="5" name="Content Placeholder 2">
            <a:extLst>
              <a:ext uri="{FF2B5EF4-FFF2-40B4-BE49-F238E27FC236}">
                <a16:creationId xmlns:a16="http://schemas.microsoft.com/office/drawing/2014/main" id="{644E40DA-1C4D-4246-81DE-B8419A7FAF8D}"/>
              </a:ext>
            </a:extLst>
          </p:cNvPr>
          <p:cNvGraphicFramePr>
            <a:graphicFrameLocks noGrp="1"/>
          </p:cNvGraphicFramePr>
          <p:nvPr>
            <p:ph idx="1"/>
            <p:extLst>
              <p:ext uri="{D42A27DB-BD31-4B8C-83A1-F6EECF244321}">
                <p14:modId xmlns:p14="http://schemas.microsoft.com/office/powerpoint/2010/main" val="1386675278"/>
              </p:ext>
            </p:extLst>
          </p:nvPr>
        </p:nvGraphicFramePr>
        <p:xfrm>
          <a:off x="723900" y="2638425"/>
          <a:ext cx="76962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5241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3504" y="533400"/>
            <a:ext cx="3356919" cy="843575"/>
          </a:xfrm>
          <a:solidFill>
            <a:srgbClr val="FFFFFF"/>
          </a:solidFill>
          <a:ln>
            <a:solidFill>
              <a:srgbClr val="404040"/>
            </a:solidFill>
          </a:ln>
        </p:spPr>
        <p:txBody>
          <a:bodyPr numCol="1" anchorCtr="0" compatLnSpc="1">
            <a:prstTxWarp prst="textNoShape">
              <a:avLst/>
            </a:prstTxWarp>
            <a:normAutofit fontScale="90000"/>
          </a:bodyPr>
          <a:lstStyle/>
          <a:p>
            <a:pPr eaLnBrk="1" hangingPunct="1"/>
            <a:r>
              <a:rPr lang="en-US" altLang="en-US"/>
              <a:t>Cannabis </a:t>
            </a:r>
            <a:br>
              <a:rPr lang="en-US" altLang="en-US"/>
            </a:br>
            <a:endParaRPr lang="en-US" altLang="en-US"/>
          </a:p>
        </p:txBody>
      </p:sp>
      <p:sp>
        <p:nvSpPr>
          <p:cNvPr id="59394" name="Rectangle 3"/>
          <p:cNvSpPr>
            <a:spLocks noGrp="1" noChangeArrowheads="1"/>
          </p:cNvSpPr>
          <p:nvPr>
            <p:ph idx="1"/>
          </p:nvPr>
        </p:nvSpPr>
        <p:spPr>
          <a:xfrm>
            <a:off x="603504" y="1600200"/>
            <a:ext cx="5416296" cy="4724399"/>
          </a:xfrm>
        </p:spPr>
        <p:txBody>
          <a:bodyPr>
            <a:noAutofit/>
          </a:bodyPr>
          <a:lstStyle/>
          <a:p>
            <a:pPr marL="0" lvl="0" indent="0">
              <a:lnSpc>
                <a:spcPct val="90000"/>
              </a:lnSpc>
              <a:buClr>
                <a:srgbClr val="1E5155">
                  <a:lumMod val="40000"/>
                  <a:lumOff val="60000"/>
                </a:srgbClr>
              </a:buClr>
              <a:buNone/>
            </a:pPr>
            <a:r>
              <a:rPr lang="en-US" altLang="en-US" dirty="0">
                <a:solidFill>
                  <a:schemeClr val="tx1"/>
                </a:solidFill>
              </a:rPr>
              <a:t>                    </a:t>
            </a:r>
          </a:p>
          <a:p>
            <a:pPr marL="0" lvl="0" indent="0">
              <a:lnSpc>
                <a:spcPct val="90000"/>
              </a:lnSpc>
              <a:buClr>
                <a:srgbClr val="1E5155">
                  <a:lumMod val="40000"/>
                  <a:lumOff val="60000"/>
                </a:srgbClr>
              </a:buClr>
              <a:buNone/>
            </a:pPr>
            <a:r>
              <a:rPr lang="en-US" altLang="en-US" dirty="0">
                <a:solidFill>
                  <a:schemeClr val="tx1"/>
                </a:solidFill>
              </a:rPr>
              <a:t>            Most commonly used drug in America</a:t>
            </a:r>
          </a:p>
          <a:p>
            <a:pPr marL="0" lvl="0" indent="0">
              <a:lnSpc>
                <a:spcPct val="90000"/>
              </a:lnSpc>
              <a:buClr>
                <a:srgbClr val="1E5155">
                  <a:lumMod val="40000"/>
                  <a:lumOff val="60000"/>
                </a:srgbClr>
              </a:buClr>
              <a:buNone/>
            </a:pPr>
            <a:endParaRPr lang="en-US" altLang="en-US" dirty="0">
              <a:solidFill>
                <a:schemeClr val="tx1"/>
              </a:solidFill>
            </a:endParaRPr>
          </a:p>
          <a:p>
            <a:pPr eaLnBrk="1" hangingPunct="1">
              <a:lnSpc>
                <a:spcPct val="90000"/>
              </a:lnSpc>
              <a:buFont typeface="Wingdings" panose="05000000000000000000" pitchFamily="2" charset="2"/>
              <a:buChar char="§"/>
            </a:pPr>
            <a:r>
              <a:rPr lang="en-US" altLang="en-US" dirty="0">
                <a:solidFill>
                  <a:schemeClr val="tx1"/>
                </a:solidFill>
              </a:rPr>
              <a:t>THC levels reach peak 10-30 minutes</a:t>
            </a:r>
            <a:endParaRPr lang="en-US" altLang="en-US" b="1" dirty="0">
              <a:solidFill>
                <a:schemeClr val="tx1"/>
              </a:solidFill>
            </a:endParaRPr>
          </a:p>
          <a:p>
            <a:pPr eaLnBrk="1" hangingPunct="1">
              <a:lnSpc>
                <a:spcPct val="90000"/>
              </a:lnSpc>
              <a:buFont typeface="Wingdings" panose="05000000000000000000" pitchFamily="2" charset="2"/>
              <a:buChar char="§"/>
            </a:pPr>
            <a:r>
              <a:rPr lang="en-US" altLang="en-US" dirty="0">
                <a:solidFill>
                  <a:schemeClr val="tx1"/>
                </a:solidFill>
              </a:rPr>
              <a:t>Intoxication-</a:t>
            </a:r>
          </a:p>
          <a:p>
            <a:pPr eaLnBrk="1" hangingPunct="1">
              <a:lnSpc>
                <a:spcPct val="90000"/>
              </a:lnSpc>
              <a:buFont typeface="Wingdings" panose="05000000000000000000" pitchFamily="2" charset="2"/>
              <a:buChar char="§"/>
            </a:pPr>
            <a:r>
              <a:rPr lang="en-US" altLang="en-US" dirty="0">
                <a:solidFill>
                  <a:schemeClr val="tx1"/>
                </a:solidFill>
              </a:rPr>
              <a:t>Colors/ sounds/ tastes are clearer</a:t>
            </a:r>
          </a:p>
          <a:p>
            <a:pPr eaLnBrk="1" hangingPunct="1">
              <a:lnSpc>
                <a:spcPct val="90000"/>
              </a:lnSpc>
              <a:buFont typeface="Wingdings" panose="05000000000000000000" pitchFamily="2" charset="2"/>
              <a:buChar char="§"/>
            </a:pPr>
            <a:r>
              <a:rPr lang="en-US" altLang="en-US" dirty="0">
                <a:solidFill>
                  <a:schemeClr val="tx1"/>
                </a:solidFill>
              </a:rPr>
              <a:t>Increased confidence and euphoria	</a:t>
            </a:r>
          </a:p>
          <a:p>
            <a:pPr eaLnBrk="1" hangingPunct="1">
              <a:lnSpc>
                <a:spcPct val="90000"/>
              </a:lnSpc>
              <a:buFont typeface="Wingdings" panose="05000000000000000000" pitchFamily="2" charset="2"/>
              <a:buChar char="§"/>
            </a:pPr>
            <a:r>
              <a:rPr lang="en-US" altLang="en-US" dirty="0">
                <a:solidFill>
                  <a:schemeClr val="tx1"/>
                </a:solidFill>
              </a:rPr>
              <a:t>Increased libido</a:t>
            </a:r>
          </a:p>
          <a:p>
            <a:pPr eaLnBrk="1" hangingPunct="1">
              <a:lnSpc>
                <a:spcPct val="90000"/>
              </a:lnSpc>
              <a:buFont typeface="Wingdings" panose="05000000000000000000" pitchFamily="2" charset="2"/>
              <a:buChar char="§"/>
            </a:pPr>
            <a:r>
              <a:rPr lang="en-US" altLang="en-US" dirty="0">
                <a:solidFill>
                  <a:schemeClr val="tx1"/>
                </a:solidFill>
              </a:rPr>
              <a:t>Transient depression, anxiety, paranoia</a:t>
            </a:r>
          </a:p>
          <a:p>
            <a:pPr eaLnBrk="1" hangingPunct="1">
              <a:lnSpc>
                <a:spcPct val="90000"/>
              </a:lnSpc>
              <a:buFont typeface="Wingdings" panose="05000000000000000000" pitchFamily="2" charset="2"/>
              <a:buChar char="§"/>
            </a:pPr>
            <a:r>
              <a:rPr lang="en-US" altLang="en-US" dirty="0">
                <a:solidFill>
                  <a:schemeClr val="tx1"/>
                </a:solidFill>
              </a:rPr>
              <a:t>Slowed reaction time/ motor speed</a:t>
            </a:r>
          </a:p>
          <a:p>
            <a:pPr eaLnBrk="1" hangingPunct="1">
              <a:lnSpc>
                <a:spcPct val="90000"/>
              </a:lnSpc>
              <a:buFont typeface="Wingdings" panose="05000000000000000000" pitchFamily="2" charset="2"/>
              <a:buChar char="§"/>
            </a:pPr>
            <a:r>
              <a:rPr lang="en-US" altLang="en-US" dirty="0">
                <a:solidFill>
                  <a:schemeClr val="tx1"/>
                </a:solidFill>
              </a:rPr>
              <a:t>Impaired cognition</a:t>
            </a:r>
          </a:p>
          <a:p>
            <a:pPr eaLnBrk="1" hangingPunct="1">
              <a:lnSpc>
                <a:spcPct val="90000"/>
              </a:lnSpc>
              <a:buFont typeface="Wingdings" panose="05000000000000000000" pitchFamily="2" charset="2"/>
              <a:buChar char="§"/>
            </a:pPr>
            <a:r>
              <a:rPr lang="en-US" altLang="en-US" dirty="0">
                <a:solidFill>
                  <a:schemeClr val="tx1"/>
                </a:solidFill>
              </a:rPr>
              <a:t>Psychosis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399" y="2233373"/>
            <a:ext cx="2169795" cy="2074584"/>
          </a:xfrm>
          <a:prstGeom prst="rect">
            <a:avLst/>
          </a:prstGeom>
        </p:spPr>
      </p:pic>
    </p:spTree>
    <p:extLst>
      <p:ext uri="{BB962C8B-B14F-4D97-AF65-F5344CB8AC3E}">
        <p14:creationId xmlns:p14="http://schemas.microsoft.com/office/powerpoint/2010/main" val="2049310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80060" y="2681105"/>
            <a:ext cx="2551176" cy="1495794"/>
          </a:xfrm>
          <a:solidFill>
            <a:srgbClr val="FFFFFF"/>
          </a:solidFill>
          <a:ln>
            <a:solidFill>
              <a:srgbClr val="262626"/>
            </a:solidFill>
          </a:ln>
        </p:spPr>
        <p:txBody>
          <a:bodyPr numCol="1" anchorCtr="0" compatLnSpc="1">
            <a:prstTxWarp prst="textNoShape">
              <a:avLst/>
            </a:prstTxWarp>
            <a:normAutofit/>
          </a:bodyPr>
          <a:lstStyle/>
          <a:p>
            <a:pPr eaLnBrk="1" hangingPunct="1"/>
            <a:r>
              <a:rPr lang="en-US" altLang="en-US"/>
              <a:t>    Cannabis  </a:t>
            </a:r>
            <a:br>
              <a:rPr lang="en-US" altLang="en-US"/>
            </a:br>
            <a:endParaRPr lang="en-US" altLang="en-US"/>
          </a:p>
        </p:txBody>
      </p:sp>
      <p:graphicFrame>
        <p:nvGraphicFramePr>
          <p:cNvPr id="59396" name="Rectangle 3">
            <a:extLst>
              <a:ext uri="{FF2B5EF4-FFF2-40B4-BE49-F238E27FC236}">
                <a16:creationId xmlns:a16="http://schemas.microsoft.com/office/drawing/2014/main" id="{FED4AA1E-32A8-4AAE-9F7C-4A1572333617}"/>
              </a:ext>
            </a:extLst>
          </p:cNvPr>
          <p:cNvGraphicFramePr>
            <a:graphicFrameLocks noGrp="1"/>
          </p:cNvGraphicFramePr>
          <p:nvPr>
            <p:ph idx="1"/>
            <p:extLst>
              <p:ext uri="{D42A27DB-BD31-4B8C-83A1-F6EECF244321}">
                <p14:modId xmlns:p14="http://schemas.microsoft.com/office/powerpoint/2010/main" val="4125179516"/>
              </p:ext>
            </p:extLst>
          </p:nvPr>
        </p:nvGraphicFramePr>
        <p:xfrm>
          <a:off x="4048125" y="639763"/>
          <a:ext cx="4613672"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6992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2600" y="2681103"/>
            <a:ext cx="2522980" cy="1495794"/>
          </a:xfrm>
          <a:noFill/>
          <a:ln>
            <a:solidFill>
              <a:schemeClr val="bg1"/>
            </a:solidFill>
          </a:ln>
        </p:spPr>
        <p:txBody>
          <a:bodyPr wrap="square">
            <a:normAutofit/>
          </a:bodyPr>
          <a:lstStyle/>
          <a:p>
            <a:r>
              <a:rPr lang="en-US" dirty="0">
                <a:solidFill>
                  <a:schemeClr val="tx1"/>
                </a:solidFill>
              </a:rPr>
              <a:t>Treatment Options</a:t>
            </a:r>
          </a:p>
        </p:txBody>
      </p:sp>
      <p:graphicFrame>
        <p:nvGraphicFramePr>
          <p:cNvPr id="16" name="Content Placeholder 2">
            <a:extLst>
              <a:ext uri="{FF2B5EF4-FFF2-40B4-BE49-F238E27FC236}">
                <a16:creationId xmlns:a16="http://schemas.microsoft.com/office/drawing/2014/main" id="{6DCA8C19-5160-4382-8891-27AAF659F730}"/>
              </a:ext>
            </a:extLst>
          </p:cNvPr>
          <p:cNvGraphicFramePr>
            <a:graphicFrameLocks noGrp="1"/>
          </p:cNvGraphicFramePr>
          <p:nvPr>
            <p:ph idx="1"/>
            <p:extLst>
              <p:ext uri="{D42A27DB-BD31-4B8C-83A1-F6EECF244321}">
                <p14:modId xmlns:p14="http://schemas.microsoft.com/office/powerpoint/2010/main" val="1827147083"/>
              </p:ext>
            </p:extLst>
          </p:nvPr>
        </p:nvGraphicFramePr>
        <p:xfrm>
          <a:off x="3488180" y="381000"/>
          <a:ext cx="517322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591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9465" y="798881"/>
            <a:ext cx="6505070" cy="572719"/>
          </a:xfrm>
        </p:spPr>
        <p:txBody>
          <a:bodyPr>
            <a:normAutofit fontScale="90000"/>
          </a:bodyPr>
          <a:lstStyle/>
          <a:p>
            <a:r>
              <a:rPr lang="en-US" dirty="0">
                <a:solidFill>
                  <a:schemeClr val="tx1"/>
                </a:solidFill>
              </a:rPr>
              <a:t>What is Intoxication?</a:t>
            </a:r>
          </a:p>
        </p:txBody>
      </p:sp>
      <p:graphicFrame>
        <p:nvGraphicFramePr>
          <p:cNvPr id="5" name="Content Placeholder 2">
            <a:extLst>
              <a:ext uri="{FF2B5EF4-FFF2-40B4-BE49-F238E27FC236}">
                <a16:creationId xmlns:a16="http://schemas.microsoft.com/office/drawing/2014/main" id="{9DAEFA87-B406-4C40-AF93-CA10DC33FA68}"/>
              </a:ext>
            </a:extLst>
          </p:cNvPr>
          <p:cNvGraphicFramePr>
            <a:graphicFrameLocks noGrp="1"/>
          </p:cNvGraphicFramePr>
          <p:nvPr>
            <p:ph idx="1"/>
            <p:extLst>
              <p:ext uri="{D42A27DB-BD31-4B8C-83A1-F6EECF244321}">
                <p14:modId xmlns:p14="http://schemas.microsoft.com/office/powerpoint/2010/main" val="300877722"/>
              </p:ext>
            </p:extLst>
          </p:nvPr>
        </p:nvGraphicFramePr>
        <p:xfrm>
          <a:off x="605790" y="1524000"/>
          <a:ext cx="7932419"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1572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 y="2681105"/>
            <a:ext cx="2551176" cy="1495794"/>
          </a:xfrm>
          <a:solidFill>
            <a:srgbClr val="FFFFFF"/>
          </a:solidFill>
          <a:ln>
            <a:solidFill>
              <a:srgbClr val="262626"/>
            </a:solidFill>
          </a:ln>
        </p:spPr>
        <p:txBody>
          <a:bodyPr>
            <a:normAutofit/>
          </a:bodyPr>
          <a:lstStyle/>
          <a:p>
            <a:r>
              <a:rPr lang="en-US" sz="1600"/>
              <a:t>Treatment: Stabilization Means Detoxification and Treatment</a:t>
            </a:r>
          </a:p>
        </p:txBody>
      </p:sp>
      <p:graphicFrame>
        <p:nvGraphicFramePr>
          <p:cNvPr id="5" name="Content Placeholder 2">
            <a:extLst>
              <a:ext uri="{FF2B5EF4-FFF2-40B4-BE49-F238E27FC236}">
                <a16:creationId xmlns:a16="http://schemas.microsoft.com/office/drawing/2014/main" id="{1A454905-71EF-4570-B32C-9369FA45D19E}"/>
              </a:ext>
            </a:extLst>
          </p:cNvPr>
          <p:cNvGraphicFramePr>
            <a:graphicFrameLocks noGrp="1"/>
          </p:cNvGraphicFramePr>
          <p:nvPr>
            <p:ph idx="1"/>
            <p:extLst>
              <p:ext uri="{D42A27DB-BD31-4B8C-83A1-F6EECF244321}">
                <p14:modId xmlns:p14="http://schemas.microsoft.com/office/powerpoint/2010/main" val="1499777787"/>
              </p:ext>
            </p:extLst>
          </p:nvPr>
        </p:nvGraphicFramePr>
        <p:xfrm>
          <a:off x="4048125" y="639763"/>
          <a:ext cx="4613672"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456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629FC49-FA14-45AB-8EFC-875AC5D92CB2}"/>
              </a:ext>
            </a:extLst>
          </p:cNvPr>
          <p:cNvGraphicFramePr>
            <a:graphicFrameLocks noGrp="1"/>
          </p:cNvGraphicFramePr>
          <p:nvPr>
            <p:ph idx="1"/>
            <p:extLst>
              <p:ext uri="{D42A27DB-BD31-4B8C-83A1-F6EECF244321}">
                <p14:modId xmlns:p14="http://schemas.microsoft.com/office/powerpoint/2010/main" val="1736625535"/>
              </p:ext>
            </p:extLst>
          </p:nvPr>
        </p:nvGraphicFramePr>
        <p:xfrm>
          <a:off x="605791" y="609600"/>
          <a:ext cx="7932419" cy="5556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92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E3AE19E-BCCC-41F8-9F35-4AC726163CBD}"/>
              </a:ext>
            </a:extLst>
          </p:cNvPr>
          <p:cNvGraphicFramePr>
            <a:graphicFrameLocks noGrp="1"/>
          </p:cNvGraphicFramePr>
          <p:nvPr>
            <p:ph idx="1"/>
            <p:extLst>
              <p:ext uri="{D42A27DB-BD31-4B8C-83A1-F6EECF244321}">
                <p14:modId xmlns:p14="http://schemas.microsoft.com/office/powerpoint/2010/main" val="2506156279"/>
              </p:ext>
            </p:extLst>
          </p:nvPr>
        </p:nvGraphicFramePr>
        <p:xfrm>
          <a:off x="605790" y="762000"/>
          <a:ext cx="7932419"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6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505070" cy="496519"/>
          </a:xfrm>
        </p:spPr>
        <p:txBody>
          <a:bodyPr>
            <a:normAutofit fontScale="90000"/>
          </a:bodyPr>
          <a:lstStyle/>
          <a:p>
            <a:r>
              <a:rPr lang="en-US" dirty="0">
                <a:solidFill>
                  <a:schemeClr val="tx1"/>
                </a:solidFill>
              </a:rPr>
              <a:t>Alcohol and Teenagers</a:t>
            </a:r>
          </a:p>
        </p:txBody>
      </p:sp>
      <p:graphicFrame>
        <p:nvGraphicFramePr>
          <p:cNvPr id="5" name="Content Placeholder 2">
            <a:extLst>
              <a:ext uri="{FF2B5EF4-FFF2-40B4-BE49-F238E27FC236}">
                <a16:creationId xmlns:a16="http://schemas.microsoft.com/office/drawing/2014/main" id="{C2A80285-2674-44A4-A1D8-69C04F5D4FF6}"/>
              </a:ext>
            </a:extLst>
          </p:cNvPr>
          <p:cNvGraphicFramePr>
            <a:graphicFrameLocks noGrp="1"/>
          </p:cNvGraphicFramePr>
          <p:nvPr>
            <p:ph idx="1"/>
            <p:extLst>
              <p:ext uri="{D42A27DB-BD31-4B8C-83A1-F6EECF244321}">
                <p14:modId xmlns:p14="http://schemas.microsoft.com/office/powerpoint/2010/main" val="1201085163"/>
              </p:ext>
            </p:extLst>
          </p:nvPr>
        </p:nvGraphicFramePr>
        <p:xfrm>
          <a:off x="605791" y="1295400"/>
          <a:ext cx="7932419" cy="4871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7765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9465" y="304800"/>
            <a:ext cx="6505070" cy="572719"/>
          </a:xfrm>
        </p:spPr>
        <p:txBody>
          <a:bodyPr>
            <a:normAutofit fontScale="90000"/>
          </a:bodyPr>
          <a:lstStyle/>
          <a:p>
            <a:r>
              <a:rPr lang="en-US" sz="2200" dirty="0">
                <a:solidFill>
                  <a:schemeClr val="tx1"/>
                </a:solidFill>
              </a:rPr>
              <a:t>What Contributes to Development of Substance Use Disorders?</a:t>
            </a:r>
          </a:p>
        </p:txBody>
      </p:sp>
      <p:graphicFrame>
        <p:nvGraphicFramePr>
          <p:cNvPr id="5" name="Content Placeholder 2">
            <a:extLst>
              <a:ext uri="{FF2B5EF4-FFF2-40B4-BE49-F238E27FC236}">
                <a16:creationId xmlns:a16="http://schemas.microsoft.com/office/drawing/2014/main" id="{CFA9988E-922C-4D8F-AA55-EE965A095268}"/>
              </a:ext>
            </a:extLst>
          </p:cNvPr>
          <p:cNvGraphicFramePr>
            <a:graphicFrameLocks noGrp="1"/>
          </p:cNvGraphicFramePr>
          <p:nvPr>
            <p:ph idx="1"/>
            <p:extLst>
              <p:ext uri="{D42A27DB-BD31-4B8C-83A1-F6EECF244321}">
                <p14:modId xmlns:p14="http://schemas.microsoft.com/office/powerpoint/2010/main" val="292676864"/>
              </p:ext>
            </p:extLst>
          </p:nvPr>
        </p:nvGraphicFramePr>
        <p:xfrm>
          <a:off x="605791" y="1371600"/>
          <a:ext cx="7932419" cy="4794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9761481"/>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{1C74673F-8973-784E-B4B1-4D8E32C2F29C}tf10001120</Template>
  <TotalTime>6244</TotalTime>
  <Words>4043</Words>
  <Application>Microsoft Macintosh PowerPoint</Application>
  <PresentationFormat>On-screen Show (4:3)</PresentationFormat>
  <Paragraphs>406</Paragraphs>
  <Slides>50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Avenir Book</vt:lpstr>
      <vt:lpstr>Gill Sans MT</vt:lpstr>
      <vt:lpstr>Times</vt:lpstr>
      <vt:lpstr>Times New Roman</vt:lpstr>
      <vt:lpstr>Wingdings</vt:lpstr>
      <vt:lpstr>Parcel</vt:lpstr>
      <vt:lpstr>      Substance Use Disorders</vt:lpstr>
      <vt:lpstr>PowerPoint Presentation</vt:lpstr>
      <vt:lpstr>DSM 5 classifies two major types of substance related disorders</vt:lpstr>
      <vt:lpstr>DSM V Definition: Substance Use Disorder</vt:lpstr>
      <vt:lpstr>What is Intoxication?</vt:lpstr>
      <vt:lpstr>PowerPoint Presentation</vt:lpstr>
      <vt:lpstr>PowerPoint Presentation</vt:lpstr>
      <vt:lpstr>Alcohol and Teenagers</vt:lpstr>
      <vt:lpstr>What Contributes to Development of Substance Use Disorders?</vt:lpstr>
      <vt:lpstr>Common signs and symptoms of drug abuse </vt:lpstr>
      <vt:lpstr>Risk factors for drug addiction</vt:lpstr>
      <vt:lpstr>How drug addiction develops</vt:lpstr>
      <vt:lpstr> Drug addiction and the brain </vt:lpstr>
      <vt:lpstr>Long-term drug exposure impairs brain functioning</vt:lpstr>
      <vt:lpstr>         Why We Turn  to Substances? </vt:lpstr>
      <vt:lpstr>PowerPoint Presentation</vt:lpstr>
      <vt:lpstr>PowerPoint Presentation</vt:lpstr>
      <vt:lpstr>PowerPoint Presentation</vt:lpstr>
      <vt:lpstr>PowerPoint Presentation</vt:lpstr>
      <vt:lpstr>Illicit Substances such as   Amphetamines, Cocaine   and Hallucinogens can   produce psychosis similar   to Sz;  These illicit   substances are   psychotomimetic   (they mimic psychosis)  </vt:lpstr>
      <vt:lpstr>PowerPoint Presentation</vt:lpstr>
      <vt:lpstr>PowerPoint Presentation</vt:lpstr>
      <vt:lpstr>PowerPoint Presentation</vt:lpstr>
      <vt:lpstr>PowerPoint Presentation</vt:lpstr>
      <vt:lpstr>Classes of Substances </vt:lpstr>
      <vt:lpstr> Central Nervous System Depressants  </vt:lpstr>
      <vt:lpstr>PowerPoint Presentation</vt:lpstr>
      <vt:lpstr>barbiturates</vt:lpstr>
      <vt:lpstr>  Central Nervous System  Depressants      Alcohol  </vt:lpstr>
      <vt:lpstr>       Alcohol Withdrawal </vt:lpstr>
      <vt:lpstr>Effects of Alcohol</vt:lpstr>
      <vt:lpstr>                          Opioids</vt:lpstr>
      <vt:lpstr>Opioids</vt:lpstr>
      <vt:lpstr>Central Nervous System Stimulants </vt:lpstr>
      <vt:lpstr>     Central Nervous System Stimulants       </vt:lpstr>
      <vt:lpstr>PowerPoint Presentation</vt:lpstr>
      <vt:lpstr>PowerPoint Presentation</vt:lpstr>
      <vt:lpstr>PowerPoint Presentation</vt:lpstr>
      <vt:lpstr>Neuroadaptation</vt:lpstr>
      <vt:lpstr> Hallucinogens</vt:lpstr>
      <vt:lpstr>MDMA (Ecstacy)</vt:lpstr>
      <vt:lpstr>PowerPoint Presentation</vt:lpstr>
      <vt:lpstr>Cannabis</vt:lpstr>
      <vt:lpstr>PowerPoint Presentation</vt:lpstr>
      <vt:lpstr>ADVERSE EFFECTS OF HEAVY MARIJUANA USE</vt:lpstr>
      <vt:lpstr>MEDICINAL USES OF MARIJUANA</vt:lpstr>
      <vt:lpstr>Cannabis  </vt:lpstr>
      <vt:lpstr>    Cannabis   </vt:lpstr>
      <vt:lpstr>Treatment Options</vt:lpstr>
      <vt:lpstr>Treatment: Stabilization Means Detoxification and Treatment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Substance Use Disorders</dc:title>
  <dc:creator>Microsoft Office User</dc:creator>
  <cp:lastModifiedBy>Elijah Levy</cp:lastModifiedBy>
  <cp:revision>40</cp:revision>
  <dcterms:created xsi:type="dcterms:W3CDTF">2019-08-30T01:02:38Z</dcterms:created>
  <dcterms:modified xsi:type="dcterms:W3CDTF">2020-03-02T22:40:08Z</dcterms:modified>
</cp:coreProperties>
</file>