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sldIdLst>
    <p:sldId id="256" r:id="rId2"/>
    <p:sldId id="310" r:id="rId3"/>
    <p:sldId id="257" r:id="rId4"/>
    <p:sldId id="308" r:id="rId5"/>
    <p:sldId id="258" r:id="rId6"/>
    <p:sldId id="259" r:id="rId7"/>
    <p:sldId id="300" r:id="rId8"/>
    <p:sldId id="260" r:id="rId9"/>
    <p:sldId id="264" r:id="rId10"/>
    <p:sldId id="309" r:id="rId11"/>
    <p:sldId id="265" r:id="rId12"/>
    <p:sldId id="266" r:id="rId13"/>
    <p:sldId id="268" r:id="rId14"/>
    <p:sldId id="270" r:id="rId15"/>
    <p:sldId id="271" r:id="rId16"/>
    <p:sldId id="275" r:id="rId17"/>
    <p:sldId id="276" r:id="rId18"/>
    <p:sldId id="302" r:id="rId19"/>
    <p:sldId id="301" r:id="rId20"/>
    <p:sldId id="278" r:id="rId21"/>
    <p:sldId id="290" r:id="rId22"/>
    <p:sldId id="291" r:id="rId23"/>
    <p:sldId id="292" r:id="rId24"/>
    <p:sldId id="293" r:id="rId25"/>
    <p:sldId id="295" r:id="rId26"/>
    <p:sldId id="303" r:id="rId27"/>
    <p:sldId id="304" r:id="rId28"/>
    <p:sldId id="305" r:id="rId29"/>
    <p:sldId id="307" r:id="rId30"/>
    <p:sldId id="311" r:id="rId31"/>
    <p:sldId id="312" r:id="rId32"/>
    <p:sldId id="313" r:id="rId33"/>
    <p:sldId id="318" r:id="rId34"/>
    <p:sldId id="314" r:id="rId35"/>
    <p:sldId id="315" r:id="rId36"/>
    <p:sldId id="299"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9"/>
    <p:restoredTop sz="92065"/>
  </p:normalViewPr>
  <p:slideViewPr>
    <p:cSldViewPr snapToGrid="0" snapToObjects="1">
      <p:cViewPr varScale="1">
        <p:scale>
          <a:sx n="106" d="100"/>
          <a:sy n="106" d="100"/>
        </p:scale>
        <p:origin x="184" y="3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749D7-2096-4769-8CC3-8829BA2F55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5F9746-7AED-4178-B9AC-C6FAF0ADCC2B}">
      <dgm:prSet/>
      <dgm:spPr/>
      <dgm:t>
        <a:bodyPr/>
        <a:lstStyle/>
        <a:p>
          <a:r>
            <a:rPr lang="en-US"/>
            <a:t>To describe the defining characteristics of the differing anxiety disorders</a:t>
          </a:r>
        </a:p>
      </dgm:t>
    </dgm:pt>
    <dgm:pt modelId="{1154F9DF-006C-4BF1-9750-A01700054658}" type="parTrans" cxnId="{B5ED3836-881E-448B-B811-371C98AD9D75}">
      <dgm:prSet/>
      <dgm:spPr/>
      <dgm:t>
        <a:bodyPr/>
        <a:lstStyle/>
        <a:p>
          <a:endParaRPr lang="en-US"/>
        </a:p>
      </dgm:t>
    </dgm:pt>
    <dgm:pt modelId="{D108E2C5-19F2-4429-B0B5-DA436993F7B1}" type="sibTrans" cxnId="{B5ED3836-881E-448B-B811-371C98AD9D75}">
      <dgm:prSet/>
      <dgm:spPr/>
      <dgm:t>
        <a:bodyPr/>
        <a:lstStyle/>
        <a:p>
          <a:endParaRPr lang="en-US"/>
        </a:p>
      </dgm:t>
    </dgm:pt>
    <dgm:pt modelId="{1FEC1DB7-EEEC-43CB-82F4-52F83F7C4D45}">
      <dgm:prSet/>
      <dgm:spPr/>
      <dgm:t>
        <a:bodyPr/>
        <a:lstStyle/>
        <a:p>
          <a:r>
            <a:rPr lang="en-US"/>
            <a:t>Compare and contrast the different anxiety disorders</a:t>
          </a:r>
        </a:p>
      </dgm:t>
    </dgm:pt>
    <dgm:pt modelId="{08615BBB-0C21-4D5F-8331-1AF9B94142C3}" type="parTrans" cxnId="{F42EEBE0-7A7A-42F0-BD06-7E2ECA4D5EB7}">
      <dgm:prSet/>
      <dgm:spPr/>
      <dgm:t>
        <a:bodyPr/>
        <a:lstStyle/>
        <a:p>
          <a:endParaRPr lang="en-US"/>
        </a:p>
      </dgm:t>
    </dgm:pt>
    <dgm:pt modelId="{65860A54-7F70-4417-993F-F943CF9B83F1}" type="sibTrans" cxnId="{F42EEBE0-7A7A-42F0-BD06-7E2ECA4D5EB7}">
      <dgm:prSet/>
      <dgm:spPr/>
      <dgm:t>
        <a:bodyPr/>
        <a:lstStyle/>
        <a:p>
          <a:endParaRPr lang="en-US"/>
        </a:p>
      </dgm:t>
    </dgm:pt>
    <dgm:pt modelId="{D74C10D9-4841-41F6-8061-1DDA1BED4EDF}">
      <dgm:prSet/>
      <dgm:spPr/>
      <dgm:t>
        <a:bodyPr/>
        <a:lstStyle/>
        <a:p>
          <a:r>
            <a:rPr lang="en-US" dirty="0"/>
            <a:t>Apply differential diagnosis skills to arrive at the best/correct diagnosis for the specific anxiety disorders.</a:t>
          </a:r>
        </a:p>
      </dgm:t>
    </dgm:pt>
    <dgm:pt modelId="{3BAAB2F9-09D9-4198-B938-11F665FBEF44}" type="parTrans" cxnId="{CBD7723E-075C-4752-9D27-A7040E3BF329}">
      <dgm:prSet/>
      <dgm:spPr/>
      <dgm:t>
        <a:bodyPr/>
        <a:lstStyle/>
        <a:p>
          <a:endParaRPr lang="en-US"/>
        </a:p>
      </dgm:t>
    </dgm:pt>
    <dgm:pt modelId="{E02228EB-9060-4533-A5B9-75BF1E03B470}" type="sibTrans" cxnId="{CBD7723E-075C-4752-9D27-A7040E3BF329}">
      <dgm:prSet/>
      <dgm:spPr/>
      <dgm:t>
        <a:bodyPr/>
        <a:lstStyle/>
        <a:p>
          <a:endParaRPr lang="en-US"/>
        </a:p>
      </dgm:t>
    </dgm:pt>
    <dgm:pt modelId="{7940FA6D-2A6A-4CEF-9C92-EF87C3929777}">
      <dgm:prSet/>
      <dgm:spPr/>
      <dgm:t>
        <a:bodyPr/>
        <a:lstStyle/>
        <a:p>
          <a:r>
            <a:rPr lang="en-US" dirty="0"/>
            <a:t>How to select the most effective treatment modality for the diagnosis.</a:t>
          </a:r>
        </a:p>
        <a:p>
          <a:r>
            <a:rPr lang="en-US" dirty="0"/>
            <a:t>Learning the complementary approaches to treating anxiety disorders.</a:t>
          </a:r>
        </a:p>
      </dgm:t>
    </dgm:pt>
    <dgm:pt modelId="{9D9DEFB1-CB1D-41E6-AAF2-57980C72DE58}" type="parTrans" cxnId="{97D5F425-DB9C-4D23-9556-76A82E3F7C33}">
      <dgm:prSet/>
      <dgm:spPr/>
      <dgm:t>
        <a:bodyPr/>
        <a:lstStyle/>
        <a:p>
          <a:endParaRPr lang="en-US"/>
        </a:p>
      </dgm:t>
    </dgm:pt>
    <dgm:pt modelId="{FCD790A8-8E40-4DA3-9BC6-C950C4B99C5D}" type="sibTrans" cxnId="{97D5F425-DB9C-4D23-9556-76A82E3F7C33}">
      <dgm:prSet/>
      <dgm:spPr/>
      <dgm:t>
        <a:bodyPr/>
        <a:lstStyle/>
        <a:p>
          <a:endParaRPr lang="en-US"/>
        </a:p>
      </dgm:t>
    </dgm:pt>
    <dgm:pt modelId="{E2FE5508-4C41-407F-9459-BDD3C191466F}">
      <dgm:prSet/>
      <dgm:spPr/>
      <dgm:t>
        <a:bodyPr/>
        <a:lstStyle/>
        <a:p>
          <a:r>
            <a:rPr lang="en-US"/>
            <a:t>Understanding the precipitating factors and functional impact of anxiety disorders.</a:t>
          </a:r>
        </a:p>
      </dgm:t>
    </dgm:pt>
    <dgm:pt modelId="{8B3F9E78-8A23-46CB-96AB-45D9126BD4C1}" type="parTrans" cxnId="{1A4F71CF-697A-4556-892F-43DF10D2374F}">
      <dgm:prSet/>
      <dgm:spPr/>
      <dgm:t>
        <a:bodyPr/>
        <a:lstStyle/>
        <a:p>
          <a:endParaRPr lang="en-US"/>
        </a:p>
      </dgm:t>
    </dgm:pt>
    <dgm:pt modelId="{97A3D347-1BE1-40AA-BA20-743D4599E6BC}" type="sibTrans" cxnId="{1A4F71CF-697A-4556-892F-43DF10D2374F}">
      <dgm:prSet/>
      <dgm:spPr/>
      <dgm:t>
        <a:bodyPr/>
        <a:lstStyle/>
        <a:p>
          <a:endParaRPr lang="en-US"/>
        </a:p>
      </dgm:t>
    </dgm:pt>
    <dgm:pt modelId="{145F50A0-A4C3-4A36-B3E4-62B5E3EE10AB}">
      <dgm:prSet/>
      <dgm:spPr/>
      <dgm:t>
        <a:bodyPr/>
        <a:lstStyle/>
        <a:p>
          <a:r>
            <a:rPr lang="en-US"/>
            <a:t>To learn that comorbidities exist for individuals with anxiety disorders (substance use disorders)</a:t>
          </a:r>
        </a:p>
      </dgm:t>
    </dgm:pt>
    <dgm:pt modelId="{48DB8D90-8DC9-4D64-878E-C36606F59DC8}" type="parTrans" cxnId="{CF40CE20-259E-49A6-A875-69893C595CB6}">
      <dgm:prSet/>
      <dgm:spPr/>
      <dgm:t>
        <a:bodyPr/>
        <a:lstStyle/>
        <a:p>
          <a:endParaRPr lang="en-US"/>
        </a:p>
      </dgm:t>
    </dgm:pt>
    <dgm:pt modelId="{BEB9E7E6-02E2-4B2B-A471-E40DF585C8DD}" type="sibTrans" cxnId="{CF40CE20-259E-49A6-A875-69893C595CB6}">
      <dgm:prSet/>
      <dgm:spPr/>
      <dgm:t>
        <a:bodyPr/>
        <a:lstStyle/>
        <a:p>
          <a:endParaRPr lang="en-US"/>
        </a:p>
      </dgm:t>
    </dgm:pt>
    <dgm:pt modelId="{36C22AD3-BF80-4D60-B7A7-D93E5AB14404}">
      <dgm:prSet/>
      <dgm:spPr/>
      <dgm:t>
        <a:bodyPr/>
        <a:lstStyle/>
        <a:p>
          <a:r>
            <a:rPr lang="en-US"/>
            <a:t>Recognize general medical conditions and substances commonly presenting as symptoms of an anxiety disorder.</a:t>
          </a:r>
        </a:p>
      </dgm:t>
    </dgm:pt>
    <dgm:pt modelId="{1C56893A-BD5B-4727-9DED-7CDB473831BA}" type="parTrans" cxnId="{C0D45638-0DC8-4579-8F4B-7727BC489436}">
      <dgm:prSet/>
      <dgm:spPr/>
      <dgm:t>
        <a:bodyPr/>
        <a:lstStyle/>
        <a:p>
          <a:endParaRPr lang="en-US"/>
        </a:p>
      </dgm:t>
    </dgm:pt>
    <dgm:pt modelId="{60F9A6A2-E405-40A5-A08A-88ABACA2DD0A}" type="sibTrans" cxnId="{C0D45638-0DC8-4579-8F4B-7727BC489436}">
      <dgm:prSet/>
      <dgm:spPr/>
      <dgm:t>
        <a:bodyPr/>
        <a:lstStyle/>
        <a:p>
          <a:endParaRPr lang="en-US"/>
        </a:p>
      </dgm:t>
    </dgm:pt>
    <dgm:pt modelId="{E660BBC2-1C82-674C-A050-AFC76EDE213B}" type="pres">
      <dgm:prSet presAssocID="{AD8749D7-2096-4769-8CC3-8829BA2F55E5}" presName="vert0" presStyleCnt="0">
        <dgm:presLayoutVars>
          <dgm:dir/>
          <dgm:animOne val="branch"/>
          <dgm:animLvl val="lvl"/>
        </dgm:presLayoutVars>
      </dgm:prSet>
      <dgm:spPr/>
    </dgm:pt>
    <dgm:pt modelId="{75173BEF-40F4-3447-9865-9D34FB95A210}" type="pres">
      <dgm:prSet presAssocID="{D15F9746-7AED-4178-B9AC-C6FAF0ADCC2B}" presName="thickLine" presStyleLbl="alignNode1" presStyleIdx="0" presStyleCnt="7"/>
      <dgm:spPr/>
    </dgm:pt>
    <dgm:pt modelId="{0778D2FF-42FB-4D49-A9ED-2F4F1F035847}" type="pres">
      <dgm:prSet presAssocID="{D15F9746-7AED-4178-B9AC-C6FAF0ADCC2B}" presName="horz1" presStyleCnt="0"/>
      <dgm:spPr/>
    </dgm:pt>
    <dgm:pt modelId="{82BEBCD8-1478-F24C-A4D1-3FB24A1E9D65}" type="pres">
      <dgm:prSet presAssocID="{D15F9746-7AED-4178-B9AC-C6FAF0ADCC2B}" presName="tx1" presStyleLbl="revTx" presStyleIdx="0" presStyleCnt="7"/>
      <dgm:spPr/>
    </dgm:pt>
    <dgm:pt modelId="{7F29CD63-16D8-DF4A-9DA5-FF85D672635F}" type="pres">
      <dgm:prSet presAssocID="{D15F9746-7AED-4178-B9AC-C6FAF0ADCC2B}" presName="vert1" presStyleCnt="0"/>
      <dgm:spPr/>
    </dgm:pt>
    <dgm:pt modelId="{DCC2CC8B-B531-0049-8433-BF9773694553}" type="pres">
      <dgm:prSet presAssocID="{1FEC1DB7-EEEC-43CB-82F4-52F83F7C4D45}" presName="thickLine" presStyleLbl="alignNode1" presStyleIdx="1" presStyleCnt="7"/>
      <dgm:spPr/>
    </dgm:pt>
    <dgm:pt modelId="{CD5BA1B6-43BE-244C-BBB7-D77F7D3EC7E9}" type="pres">
      <dgm:prSet presAssocID="{1FEC1DB7-EEEC-43CB-82F4-52F83F7C4D45}" presName="horz1" presStyleCnt="0"/>
      <dgm:spPr/>
    </dgm:pt>
    <dgm:pt modelId="{9A051BA1-7D90-C84C-8B4B-4485367BD568}" type="pres">
      <dgm:prSet presAssocID="{1FEC1DB7-EEEC-43CB-82F4-52F83F7C4D45}" presName="tx1" presStyleLbl="revTx" presStyleIdx="1" presStyleCnt="7"/>
      <dgm:spPr/>
    </dgm:pt>
    <dgm:pt modelId="{2FD0FCD4-83A3-7D4E-9C23-F3BD7303126F}" type="pres">
      <dgm:prSet presAssocID="{1FEC1DB7-EEEC-43CB-82F4-52F83F7C4D45}" presName="vert1" presStyleCnt="0"/>
      <dgm:spPr/>
    </dgm:pt>
    <dgm:pt modelId="{8E35E96C-55B6-7544-A0CB-6E23466D937E}" type="pres">
      <dgm:prSet presAssocID="{D74C10D9-4841-41F6-8061-1DDA1BED4EDF}" presName="thickLine" presStyleLbl="alignNode1" presStyleIdx="2" presStyleCnt="7"/>
      <dgm:spPr/>
    </dgm:pt>
    <dgm:pt modelId="{D7F9D075-A02E-1F47-8E0C-9E68687D06B3}" type="pres">
      <dgm:prSet presAssocID="{D74C10D9-4841-41F6-8061-1DDA1BED4EDF}" presName="horz1" presStyleCnt="0"/>
      <dgm:spPr/>
    </dgm:pt>
    <dgm:pt modelId="{1BC39FB5-03A8-664B-A0C5-91EF865B130C}" type="pres">
      <dgm:prSet presAssocID="{D74C10D9-4841-41F6-8061-1DDA1BED4EDF}" presName="tx1" presStyleLbl="revTx" presStyleIdx="2" presStyleCnt="7"/>
      <dgm:spPr/>
    </dgm:pt>
    <dgm:pt modelId="{9722E7E1-73B4-4143-BD45-516CA4F52073}" type="pres">
      <dgm:prSet presAssocID="{D74C10D9-4841-41F6-8061-1DDA1BED4EDF}" presName="vert1" presStyleCnt="0"/>
      <dgm:spPr/>
    </dgm:pt>
    <dgm:pt modelId="{5ABE2191-919F-F74C-B3ED-AFF7D07F8D3B}" type="pres">
      <dgm:prSet presAssocID="{7940FA6D-2A6A-4CEF-9C92-EF87C3929777}" presName="thickLine" presStyleLbl="alignNode1" presStyleIdx="3" presStyleCnt="7"/>
      <dgm:spPr/>
    </dgm:pt>
    <dgm:pt modelId="{FC723B03-AEC0-9C47-B845-289DE1C21199}" type="pres">
      <dgm:prSet presAssocID="{7940FA6D-2A6A-4CEF-9C92-EF87C3929777}" presName="horz1" presStyleCnt="0"/>
      <dgm:spPr/>
    </dgm:pt>
    <dgm:pt modelId="{003F596A-2953-044F-B6D1-2BC3366F610D}" type="pres">
      <dgm:prSet presAssocID="{7940FA6D-2A6A-4CEF-9C92-EF87C3929777}" presName="tx1" presStyleLbl="revTx" presStyleIdx="3" presStyleCnt="7"/>
      <dgm:spPr/>
    </dgm:pt>
    <dgm:pt modelId="{2A01B707-3384-FD4A-8AEC-F68ECD74EE8D}" type="pres">
      <dgm:prSet presAssocID="{7940FA6D-2A6A-4CEF-9C92-EF87C3929777}" presName="vert1" presStyleCnt="0"/>
      <dgm:spPr/>
    </dgm:pt>
    <dgm:pt modelId="{D4D4C2E9-4095-7F46-BC7A-58CD4DF30E04}" type="pres">
      <dgm:prSet presAssocID="{E2FE5508-4C41-407F-9459-BDD3C191466F}" presName="thickLine" presStyleLbl="alignNode1" presStyleIdx="4" presStyleCnt="7"/>
      <dgm:spPr/>
    </dgm:pt>
    <dgm:pt modelId="{6F32195B-9AE7-AD46-B39C-D4FBAC9BE443}" type="pres">
      <dgm:prSet presAssocID="{E2FE5508-4C41-407F-9459-BDD3C191466F}" presName="horz1" presStyleCnt="0"/>
      <dgm:spPr/>
    </dgm:pt>
    <dgm:pt modelId="{3460BF75-998D-034F-BFCE-2236839F6A9B}" type="pres">
      <dgm:prSet presAssocID="{E2FE5508-4C41-407F-9459-BDD3C191466F}" presName="tx1" presStyleLbl="revTx" presStyleIdx="4" presStyleCnt="7"/>
      <dgm:spPr/>
    </dgm:pt>
    <dgm:pt modelId="{E2A066D5-0AEC-FA40-A097-B520102AC98D}" type="pres">
      <dgm:prSet presAssocID="{E2FE5508-4C41-407F-9459-BDD3C191466F}" presName="vert1" presStyleCnt="0"/>
      <dgm:spPr/>
    </dgm:pt>
    <dgm:pt modelId="{D7C2F6D7-8D0D-8849-A260-0850C44B3924}" type="pres">
      <dgm:prSet presAssocID="{145F50A0-A4C3-4A36-B3E4-62B5E3EE10AB}" presName="thickLine" presStyleLbl="alignNode1" presStyleIdx="5" presStyleCnt="7"/>
      <dgm:spPr/>
    </dgm:pt>
    <dgm:pt modelId="{71BB67E0-E801-7147-84AB-E52034285439}" type="pres">
      <dgm:prSet presAssocID="{145F50A0-A4C3-4A36-B3E4-62B5E3EE10AB}" presName="horz1" presStyleCnt="0"/>
      <dgm:spPr/>
    </dgm:pt>
    <dgm:pt modelId="{8F6D6FE8-3256-6948-AAAD-F9EEE74BD5EB}" type="pres">
      <dgm:prSet presAssocID="{145F50A0-A4C3-4A36-B3E4-62B5E3EE10AB}" presName="tx1" presStyleLbl="revTx" presStyleIdx="5" presStyleCnt="7"/>
      <dgm:spPr/>
    </dgm:pt>
    <dgm:pt modelId="{C6D3FC6D-09CB-0B46-855E-EE46A70E444E}" type="pres">
      <dgm:prSet presAssocID="{145F50A0-A4C3-4A36-B3E4-62B5E3EE10AB}" presName="vert1" presStyleCnt="0"/>
      <dgm:spPr/>
    </dgm:pt>
    <dgm:pt modelId="{C5E15297-8CA1-2F4A-A236-F42600005652}" type="pres">
      <dgm:prSet presAssocID="{36C22AD3-BF80-4D60-B7A7-D93E5AB14404}" presName="thickLine" presStyleLbl="alignNode1" presStyleIdx="6" presStyleCnt="7"/>
      <dgm:spPr/>
    </dgm:pt>
    <dgm:pt modelId="{37249790-8CE2-264F-91F8-624069094780}" type="pres">
      <dgm:prSet presAssocID="{36C22AD3-BF80-4D60-B7A7-D93E5AB14404}" presName="horz1" presStyleCnt="0"/>
      <dgm:spPr/>
    </dgm:pt>
    <dgm:pt modelId="{F82ABFCC-EB0E-6349-9C1F-129EFA2F592E}" type="pres">
      <dgm:prSet presAssocID="{36C22AD3-BF80-4D60-B7A7-D93E5AB14404}" presName="tx1" presStyleLbl="revTx" presStyleIdx="6" presStyleCnt="7"/>
      <dgm:spPr/>
    </dgm:pt>
    <dgm:pt modelId="{239753CA-9E45-3E46-A283-C3936A35EE2E}" type="pres">
      <dgm:prSet presAssocID="{36C22AD3-BF80-4D60-B7A7-D93E5AB14404}" presName="vert1" presStyleCnt="0"/>
      <dgm:spPr/>
    </dgm:pt>
  </dgm:ptLst>
  <dgm:cxnLst>
    <dgm:cxn modelId="{3ADCB513-10C6-1D4F-91E0-FEDE2190E55B}" type="presOf" srcId="{1FEC1DB7-EEEC-43CB-82F4-52F83F7C4D45}" destId="{9A051BA1-7D90-C84C-8B4B-4485367BD568}" srcOrd="0" destOrd="0" presId="urn:microsoft.com/office/officeart/2008/layout/LinedList"/>
    <dgm:cxn modelId="{CF40CE20-259E-49A6-A875-69893C595CB6}" srcId="{AD8749D7-2096-4769-8CC3-8829BA2F55E5}" destId="{145F50A0-A4C3-4A36-B3E4-62B5E3EE10AB}" srcOrd="5" destOrd="0" parTransId="{48DB8D90-8DC9-4D64-878E-C36606F59DC8}" sibTransId="{BEB9E7E6-02E2-4B2B-A471-E40DF585C8DD}"/>
    <dgm:cxn modelId="{97D5F425-DB9C-4D23-9556-76A82E3F7C33}" srcId="{AD8749D7-2096-4769-8CC3-8829BA2F55E5}" destId="{7940FA6D-2A6A-4CEF-9C92-EF87C3929777}" srcOrd="3" destOrd="0" parTransId="{9D9DEFB1-CB1D-41E6-AAF2-57980C72DE58}" sibTransId="{FCD790A8-8E40-4DA3-9BC6-C950C4B99C5D}"/>
    <dgm:cxn modelId="{B5ED3836-881E-448B-B811-371C98AD9D75}" srcId="{AD8749D7-2096-4769-8CC3-8829BA2F55E5}" destId="{D15F9746-7AED-4178-B9AC-C6FAF0ADCC2B}" srcOrd="0" destOrd="0" parTransId="{1154F9DF-006C-4BF1-9750-A01700054658}" sibTransId="{D108E2C5-19F2-4429-B0B5-DA436993F7B1}"/>
    <dgm:cxn modelId="{C0D45638-0DC8-4579-8F4B-7727BC489436}" srcId="{AD8749D7-2096-4769-8CC3-8829BA2F55E5}" destId="{36C22AD3-BF80-4D60-B7A7-D93E5AB14404}" srcOrd="6" destOrd="0" parTransId="{1C56893A-BD5B-4727-9DED-7CDB473831BA}" sibTransId="{60F9A6A2-E405-40A5-A08A-88ABACA2DD0A}"/>
    <dgm:cxn modelId="{CBD7723E-075C-4752-9D27-A7040E3BF329}" srcId="{AD8749D7-2096-4769-8CC3-8829BA2F55E5}" destId="{D74C10D9-4841-41F6-8061-1DDA1BED4EDF}" srcOrd="2" destOrd="0" parTransId="{3BAAB2F9-09D9-4198-B938-11F665FBEF44}" sibTransId="{E02228EB-9060-4533-A5B9-75BF1E03B470}"/>
    <dgm:cxn modelId="{8EB2444F-FAFA-4A43-BEAD-B7BCF7458F8F}" type="presOf" srcId="{D74C10D9-4841-41F6-8061-1DDA1BED4EDF}" destId="{1BC39FB5-03A8-664B-A0C5-91EF865B130C}" srcOrd="0" destOrd="0" presId="urn:microsoft.com/office/officeart/2008/layout/LinedList"/>
    <dgm:cxn modelId="{95A2E257-DACA-1B43-9FD2-63265FB242F1}" type="presOf" srcId="{145F50A0-A4C3-4A36-B3E4-62B5E3EE10AB}" destId="{8F6D6FE8-3256-6948-AAAD-F9EEE74BD5EB}" srcOrd="0" destOrd="0" presId="urn:microsoft.com/office/officeart/2008/layout/LinedList"/>
    <dgm:cxn modelId="{406B868B-98E3-1D40-98E8-34100683222B}" type="presOf" srcId="{36C22AD3-BF80-4D60-B7A7-D93E5AB14404}" destId="{F82ABFCC-EB0E-6349-9C1F-129EFA2F592E}" srcOrd="0" destOrd="0" presId="urn:microsoft.com/office/officeart/2008/layout/LinedList"/>
    <dgm:cxn modelId="{F0F5FAC2-B74C-274E-98EC-357D625D41AB}" type="presOf" srcId="{AD8749D7-2096-4769-8CC3-8829BA2F55E5}" destId="{E660BBC2-1C82-674C-A050-AFC76EDE213B}" srcOrd="0" destOrd="0" presId="urn:microsoft.com/office/officeart/2008/layout/LinedList"/>
    <dgm:cxn modelId="{C44676CA-C3ED-8E4C-BED5-8AE23BA130C9}" type="presOf" srcId="{7940FA6D-2A6A-4CEF-9C92-EF87C3929777}" destId="{003F596A-2953-044F-B6D1-2BC3366F610D}" srcOrd="0" destOrd="0" presId="urn:microsoft.com/office/officeart/2008/layout/LinedList"/>
    <dgm:cxn modelId="{3EC3ECCE-B6D7-EF48-9502-D8369AFC486E}" type="presOf" srcId="{D15F9746-7AED-4178-B9AC-C6FAF0ADCC2B}" destId="{82BEBCD8-1478-F24C-A4D1-3FB24A1E9D65}" srcOrd="0" destOrd="0" presId="urn:microsoft.com/office/officeart/2008/layout/LinedList"/>
    <dgm:cxn modelId="{1A4F71CF-697A-4556-892F-43DF10D2374F}" srcId="{AD8749D7-2096-4769-8CC3-8829BA2F55E5}" destId="{E2FE5508-4C41-407F-9459-BDD3C191466F}" srcOrd="4" destOrd="0" parTransId="{8B3F9E78-8A23-46CB-96AB-45D9126BD4C1}" sibTransId="{97A3D347-1BE1-40AA-BA20-743D4599E6BC}"/>
    <dgm:cxn modelId="{F42EEBE0-7A7A-42F0-BD06-7E2ECA4D5EB7}" srcId="{AD8749D7-2096-4769-8CC3-8829BA2F55E5}" destId="{1FEC1DB7-EEEC-43CB-82F4-52F83F7C4D45}" srcOrd="1" destOrd="0" parTransId="{08615BBB-0C21-4D5F-8331-1AF9B94142C3}" sibTransId="{65860A54-7F70-4417-993F-F943CF9B83F1}"/>
    <dgm:cxn modelId="{4B9C07F7-CDD4-C448-9675-1B7EEB66550F}" type="presOf" srcId="{E2FE5508-4C41-407F-9459-BDD3C191466F}" destId="{3460BF75-998D-034F-BFCE-2236839F6A9B}" srcOrd="0" destOrd="0" presId="urn:microsoft.com/office/officeart/2008/layout/LinedList"/>
    <dgm:cxn modelId="{A76035A2-80AB-E54F-A605-12434CDDB584}" type="presParOf" srcId="{E660BBC2-1C82-674C-A050-AFC76EDE213B}" destId="{75173BEF-40F4-3447-9865-9D34FB95A210}" srcOrd="0" destOrd="0" presId="urn:microsoft.com/office/officeart/2008/layout/LinedList"/>
    <dgm:cxn modelId="{880E0145-2883-A84F-9184-1CA0E89FA641}" type="presParOf" srcId="{E660BBC2-1C82-674C-A050-AFC76EDE213B}" destId="{0778D2FF-42FB-4D49-A9ED-2F4F1F035847}" srcOrd="1" destOrd="0" presId="urn:microsoft.com/office/officeart/2008/layout/LinedList"/>
    <dgm:cxn modelId="{E206563E-1FD5-CA46-A989-BEEE9D960C18}" type="presParOf" srcId="{0778D2FF-42FB-4D49-A9ED-2F4F1F035847}" destId="{82BEBCD8-1478-F24C-A4D1-3FB24A1E9D65}" srcOrd="0" destOrd="0" presId="urn:microsoft.com/office/officeart/2008/layout/LinedList"/>
    <dgm:cxn modelId="{BCB892EF-B3C7-5F43-896D-C1009574EA3A}" type="presParOf" srcId="{0778D2FF-42FB-4D49-A9ED-2F4F1F035847}" destId="{7F29CD63-16D8-DF4A-9DA5-FF85D672635F}" srcOrd="1" destOrd="0" presId="urn:microsoft.com/office/officeart/2008/layout/LinedList"/>
    <dgm:cxn modelId="{99502E8C-D0A1-594B-AF69-C79FF3D10A45}" type="presParOf" srcId="{E660BBC2-1C82-674C-A050-AFC76EDE213B}" destId="{DCC2CC8B-B531-0049-8433-BF9773694553}" srcOrd="2" destOrd="0" presId="urn:microsoft.com/office/officeart/2008/layout/LinedList"/>
    <dgm:cxn modelId="{5568BBFC-7B34-D044-A08B-A513F3650C71}" type="presParOf" srcId="{E660BBC2-1C82-674C-A050-AFC76EDE213B}" destId="{CD5BA1B6-43BE-244C-BBB7-D77F7D3EC7E9}" srcOrd="3" destOrd="0" presId="urn:microsoft.com/office/officeart/2008/layout/LinedList"/>
    <dgm:cxn modelId="{C9810541-BEFC-4F42-A26A-7425F7F3313B}" type="presParOf" srcId="{CD5BA1B6-43BE-244C-BBB7-D77F7D3EC7E9}" destId="{9A051BA1-7D90-C84C-8B4B-4485367BD568}" srcOrd="0" destOrd="0" presId="urn:microsoft.com/office/officeart/2008/layout/LinedList"/>
    <dgm:cxn modelId="{031767FA-2AE0-C448-BA60-34B147DCF668}" type="presParOf" srcId="{CD5BA1B6-43BE-244C-BBB7-D77F7D3EC7E9}" destId="{2FD0FCD4-83A3-7D4E-9C23-F3BD7303126F}" srcOrd="1" destOrd="0" presId="urn:microsoft.com/office/officeart/2008/layout/LinedList"/>
    <dgm:cxn modelId="{772BA27D-28CB-624E-B8A1-AB4706078208}" type="presParOf" srcId="{E660BBC2-1C82-674C-A050-AFC76EDE213B}" destId="{8E35E96C-55B6-7544-A0CB-6E23466D937E}" srcOrd="4" destOrd="0" presId="urn:microsoft.com/office/officeart/2008/layout/LinedList"/>
    <dgm:cxn modelId="{AB8E8DD1-FE77-9746-BD4E-3FD2D600D6B0}" type="presParOf" srcId="{E660BBC2-1C82-674C-A050-AFC76EDE213B}" destId="{D7F9D075-A02E-1F47-8E0C-9E68687D06B3}" srcOrd="5" destOrd="0" presId="urn:microsoft.com/office/officeart/2008/layout/LinedList"/>
    <dgm:cxn modelId="{8EE5EDB4-A076-DA43-92F6-627862EB9BD5}" type="presParOf" srcId="{D7F9D075-A02E-1F47-8E0C-9E68687D06B3}" destId="{1BC39FB5-03A8-664B-A0C5-91EF865B130C}" srcOrd="0" destOrd="0" presId="urn:microsoft.com/office/officeart/2008/layout/LinedList"/>
    <dgm:cxn modelId="{90B2B972-1905-8946-9C20-B3ADFB47D1DA}" type="presParOf" srcId="{D7F9D075-A02E-1F47-8E0C-9E68687D06B3}" destId="{9722E7E1-73B4-4143-BD45-516CA4F52073}" srcOrd="1" destOrd="0" presId="urn:microsoft.com/office/officeart/2008/layout/LinedList"/>
    <dgm:cxn modelId="{80DDA692-2CFD-FA4B-BD2B-59715C36E3B3}" type="presParOf" srcId="{E660BBC2-1C82-674C-A050-AFC76EDE213B}" destId="{5ABE2191-919F-F74C-B3ED-AFF7D07F8D3B}" srcOrd="6" destOrd="0" presId="urn:microsoft.com/office/officeart/2008/layout/LinedList"/>
    <dgm:cxn modelId="{841533B6-0221-C545-ACDF-B59F8A290FB5}" type="presParOf" srcId="{E660BBC2-1C82-674C-A050-AFC76EDE213B}" destId="{FC723B03-AEC0-9C47-B845-289DE1C21199}" srcOrd="7" destOrd="0" presId="urn:microsoft.com/office/officeart/2008/layout/LinedList"/>
    <dgm:cxn modelId="{7F57595B-68FE-C14D-B702-62F57094C2C0}" type="presParOf" srcId="{FC723B03-AEC0-9C47-B845-289DE1C21199}" destId="{003F596A-2953-044F-B6D1-2BC3366F610D}" srcOrd="0" destOrd="0" presId="urn:microsoft.com/office/officeart/2008/layout/LinedList"/>
    <dgm:cxn modelId="{134F8D9A-9BAA-434B-BDD5-2D49EFBADE80}" type="presParOf" srcId="{FC723B03-AEC0-9C47-B845-289DE1C21199}" destId="{2A01B707-3384-FD4A-8AEC-F68ECD74EE8D}" srcOrd="1" destOrd="0" presId="urn:microsoft.com/office/officeart/2008/layout/LinedList"/>
    <dgm:cxn modelId="{EDA7A877-0B99-A74C-8CEF-15387514979C}" type="presParOf" srcId="{E660BBC2-1C82-674C-A050-AFC76EDE213B}" destId="{D4D4C2E9-4095-7F46-BC7A-58CD4DF30E04}" srcOrd="8" destOrd="0" presId="urn:microsoft.com/office/officeart/2008/layout/LinedList"/>
    <dgm:cxn modelId="{D54A58A3-49CA-5948-894B-E26885AEDC4F}" type="presParOf" srcId="{E660BBC2-1C82-674C-A050-AFC76EDE213B}" destId="{6F32195B-9AE7-AD46-B39C-D4FBAC9BE443}" srcOrd="9" destOrd="0" presId="urn:microsoft.com/office/officeart/2008/layout/LinedList"/>
    <dgm:cxn modelId="{9C9C18C0-D835-BF42-823B-EA175644255E}" type="presParOf" srcId="{6F32195B-9AE7-AD46-B39C-D4FBAC9BE443}" destId="{3460BF75-998D-034F-BFCE-2236839F6A9B}" srcOrd="0" destOrd="0" presId="urn:microsoft.com/office/officeart/2008/layout/LinedList"/>
    <dgm:cxn modelId="{AE3DB649-2CC7-2244-9BA9-C194FD67E4C5}" type="presParOf" srcId="{6F32195B-9AE7-AD46-B39C-D4FBAC9BE443}" destId="{E2A066D5-0AEC-FA40-A097-B520102AC98D}" srcOrd="1" destOrd="0" presId="urn:microsoft.com/office/officeart/2008/layout/LinedList"/>
    <dgm:cxn modelId="{849AE762-6C8A-DE44-BF70-40CAD5D92779}" type="presParOf" srcId="{E660BBC2-1C82-674C-A050-AFC76EDE213B}" destId="{D7C2F6D7-8D0D-8849-A260-0850C44B3924}" srcOrd="10" destOrd="0" presId="urn:microsoft.com/office/officeart/2008/layout/LinedList"/>
    <dgm:cxn modelId="{58782FA2-B29F-5945-87BB-7BBC14D24111}" type="presParOf" srcId="{E660BBC2-1C82-674C-A050-AFC76EDE213B}" destId="{71BB67E0-E801-7147-84AB-E52034285439}" srcOrd="11" destOrd="0" presId="urn:microsoft.com/office/officeart/2008/layout/LinedList"/>
    <dgm:cxn modelId="{F5483936-7A17-6F45-8F29-4997BEB639D1}" type="presParOf" srcId="{71BB67E0-E801-7147-84AB-E52034285439}" destId="{8F6D6FE8-3256-6948-AAAD-F9EEE74BD5EB}" srcOrd="0" destOrd="0" presId="urn:microsoft.com/office/officeart/2008/layout/LinedList"/>
    <dgm:cxn modelId="{35963471-4360-364A-A123-A269C70B28F5}" type="presParOf" srcId="{71BB67E0-E801-7147-84AB-E52034285439}" destId="{C6D3FC6D-09CB-0B46-855E-EE46A70E444E}" srcOrd="1" destOrd="0" presId="urn:microsoft.com/office/officeart/2008/layout/LinedList"/>
    <dgm:cxn modelId="{97EB6005-2A38-BF48-9979-AF97D85BF899}" type="presParOf" srcId="{E660BBC2-1C82-674C-A050-AFC76EDE213B}" destId="{C5E15297-8CA1-2F4A-A236-F42600005652}" srcOrd="12" destOrd="0" presId="urn:microsoft.com/office/officeart/2008/layout/LinedList"/>
    <dgm:cxn modelId="{0183868D-22A4-114A-B34B-EB7A884AE167}" type="presParOf" srcId="{E660BBC2-1C82-674C-A050-AFC76EDE213B}" destId="{37249790-8CE2-264F-91F8-624069094780}" srcOrd="13" destOrd="0" presId="urn:microsoft.com/office/officeart/2008/layout/LinedList"/>
    <dgm:cxn modelId="{27CE9FEC-2244-E743-98E3-85D534E476C7}" type="presParOf" srcId="{37249790-8CE2-264F-91F8-624069094780}" destId="{F82ABFCC-EB0E-6349-9C1F-129EFA2F592E}" srcOrd="0" destOrd="0" presId="urn:microsoft.com/office/officeart/2008/layout/LinedList"/>
    <dgm:cxn modelId="{02C5E7A5-18ED-B54F-9B92-D838ACD5F5A1}" type="presParOf" srcId="{37249790-8CE2-264F-91F8-624069094780}" destId="{239753CA-9E45-3E46-A283-C3936A35EE2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510FA4-FFE4-4E44-8702-DF12D1E4541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342437B-8588-47DC-A923-24E6994F397D}">
      <dgm:prSet custT="1"/>
      <dgm:spPr/>
      <dgm:t>
        <a:bodyPr/>
        <a:lstStyle/>
        <a:p>
          <a:pPr algn="ctr"/>
          <a:r>
            <a:rPr lang="en-US" sz="2000" b="1" u="sng" dirty="0"/>
            <a:t>Social Anxiety Disorder (Social Phobia)</a:t>
          </a:r>
          <a:endParaRPr lang="en-US" sz="2000" b="1" dirty="0"/>
        </a:p>
      </dgm:t>
    </dgm:pt>
    <dgm:pt modelId="{345287BC-447B-466D-82C5-68F56F33837B}" type="parTrans" cxnId="{F18BE018-D840-4A92-B103-1C597622751D}">
      <dgm:prSet/>
      <dgm:spPr/>
      <dgm:t>
        <a:bodyPr/>
        <a:lstStyle/>
        <a:p>
          <a:endParaRPr lang="en-US"/>
        </a:p>
      </dgm:t>
    </dgm:pt>
    <dgm:pt modelId="{F20D5D7F-508F-4148-B5F4-B082BDAF8E62}" type="sibTrans" cxnId="{F18BE018-D840-4A92-B103-1C597622751D}">
      <dgm:prSet/>
      <dgm:spPr/>
      <dgm:t>
        <a:bodyPr/>
        <a:lstStyle/>
        <a:p>
          <a:endParaRPr lang="en-US"/>
        </a:p>
      </dgm:t>
    </dgm:pt>
    <dgm:pt modelId="{EF2287D8-881D-4109-85F6-49CA573C8919}">
      <dgm:prSet/>
      <dgm:spPr/>
      <dgm:t>
        <a:bodyPr/>
        <a:lstStyle/>
        <a:p>
          <a:r>
            <a:rPr lang="en-US" dirty="0"/>
            <a:t>Social Anxiety Disorder is an intense fear of becoming extremely anxious and possibly humiliated in social situations.</a:t>
          </a:r>
        </a:p>
      </dgm:t>
    </dgm:pt>
    <dgm:pt modelId="{E136CB42-E574-47FC-80CE-9F40D57F1A6C}" type="parTrans" cxnId="{6D193997-FE8E-46C8-A6FB-53BC472ACF3C}">
      <dgm:prSet/>
      <dgm:spPr/>
      <dgm:t>
        <a:bodyPr/>
        <a:lstStyle/>
        <a:p>
          <a:endParaRPr lang="en-US"/>
        </a:p>
      </dgm:t>
    </dgm:pt>
    <dgm:pt modelId="{8F184F25-47D8-42E5-8D6C-D174E0EECC99}" type="sibTrans" cxnId="{6D193997-FE8E-46C8-A6FB-53BC472ACF3C}">
      <dgm:prSet/>
      <dgm:spPr/>
      <dgm:t>
        <a:bodyPr/>
        <a:lstStyle/>
        <a:p>
          <a:endParaRPr lang="en-US"/>
        </a:p>
      </dgm:t>
    </dgm:pt>
    <dgm:pt modelId="{A8A7086D-1DBF-47A4-A307-F2D4A9484882}">
      <dgm:prSet/>
      <dgm:spPr/>
      <dgm:t>
        <a:bodyPr/>
        <a:lstStyle/>
        <a:p>
          <a:r>
            <a:rPr lang="en-US" dirty="0"/>
            <a:t>A person who suffers from social anxiety tends to think that other people are far better at public speaking, interacting in a social situation and mingling with others at a party.</a:t>
          </a:r>
        </a:p>
      </dgm:t>
    </dgm:pt>
    <dgm:pt modelId="{762442C9-F2CF-4583-AF0E-31EEDE051D4C}" type="parTrans" cxnId="{0614D939-B834-4D3F-A01B-0AB0D6C668D9}">
      <dgm:prSet/>
      <dgm:spPr/>
      <dgm:t>
        <a:bodyPr/>
        <a:lstStyle/>
        <a:p>
          <a:endParaRPr lang="en-US"/>
        </a:p>
      </dgm:t>
    </dgm:pt>
    <dgm:pt modelId="{C4DB3F6B-9052-4877-B636-AE22E148CD2E}" type="sibTrans" cxnId="{0614D939-B834-4D3F-A01B-0AB0D6C668D9}">
      <dgm:prSet/>
      <dgm:spPr/>
      <dgm:t>
        <a:bodyPr/>
        <a:lstStyle/>
        <a:p>
          <a:endParaRPr lang="en-US"/>
        </a:p>
      </dgm:t>
    </dgm:pt>
    <dgm:pt modelId="{A722956E-B168-43C5-B1E5-184E6FEE64D6}">
      <dgm:prSet/>
      <dgm:spPr/>
      <dgm:t>
        <a:bodyPr/>
        <a:lstStyle/>
        <a:p>
          <a:r>
            <a:rPr lang="en-US"/>
            <a:t>The person tends to focus on every little small mistake they do in a social situation, and exaggerate them out of proportion.</a:t>
          </a:r>
        </a:p>
      </dgm:t>
    </dgm:pt>
    <dgm:pt modelId="{3A1B3F85-3C7B-4C7C-BBB7-6D7896C170AC}" type="parTrans" cxnId="{DD3339C7-352A-429D-AC6F-26F05F5C6D75}">
      <dgm:prSet/>
      <dgm:spPr/>
      <dgm:t>
        <a:bodyPr/>
        <a:lstStyle/>
        <a:p>
          <a:endParaRPr lang="en-US"/>
        </a:p>
      </dgm:t>
    </dgm:pt>
    <dgm:pt modelId="{BF7C7AD1-0985-4A58-93AB-6D95AA27748F}" type="sibTrans" cxnId="{DD3339C7-352A-429D-AC6F-26F05F5C6D75}">
      <dgm:prSet/>
      <dgm:spPr/>
      <dgm:t>
        <a:bodyPr/>
        <a:lstStyle/>
        <a:p>
          <a:endParaRPr lang="en-US"/>
        </a:p>
      </dgm:t>
    </dgm:pt>
    <dgm:pt modelId="{24ABD79B-8CF3-4C09-AABE-6C61E5DA1DEE}">
      <dgm:prSet/>
      <dgm:spPr/>
      <dgm:t>
        <a:bodyPr/>
        <a:lstStyle/>
        <a:p>
          <a:r>
            <a:rPr lang="en-US" dirty="0"/>
            <a:t>The person believes all eyes are focused on them.</a:t>
          </a:r>
        </a:p>
      </dgm:t>
    </dgm:pt>
    <dgm:pt modelId="{3059E472-470E-4FB1-A522-1BC68C3088C4}" type="parTrans" cxnId="{45C57052-A706-4F07-9474-0DD13191F8C8}">
      <dgm:prSet/>
      <dgm:spPr/>
      <dgm:t>
        <a:bodyPr/>
        <a:lstStyle/>
        <a:p>
          <a:endParaRPr lang="en-US"/>
        </a:p>
      </dgm:t>
    </dgm:pt>
    <dgm:pt modelId="{ADD615DC-0332-45D6-B078-88A2436A9C88}" type="sibTrans" cxnId="{45C57052-A706-4F07-9474-0DD13191F8C8}">
      <dgm:prSet/>
      <dgm:spPr/>
      <dgm:t>
        <a:bodyPr/>
        <a:lstStyle/>
        <a:p>
          <a:endParaRPr lang="en-US"/>
        </a:p>
      </dgm:t>
    </dgm:pt>
    <dgm:pt modelId="{9B0E21C4-1B95-4EB0-99C6-D84E72D92B56}">
      <dgm:prSet/>
      <dgm:spPr/>
      <dgm:t>
        <a:bodyPr/>
        <a:lstStyle/>
        <a:p>
          <a:r>
            <a:rPr lang="en-US" dirty="0"/>
            <a:t>Some people with social anxiety have specific fears, such as public speaking or needing to talk to their boss about a concern at work. </a:t>
          </a:r>
        </a:p>
      </dgm:t>
    </dgm:pt>
    <dgm:pt modelId="{8A781F7A-B2AD-4BA7-B5BD-132EFD549081}" type="parTrans" cxnId="{8FC0C957-E4C6-4E3D-BA1E-B5CE95B1C7DB}">
      <dgm:prSet/>
      <dgm:spPr/>
      <dgm:t>
        <a:bodyPr/>
        <a:lstStyle/>
        <a:p>
          <a:endParaRPr lang="en-US"/>
        </a:p>
      </dgm:t>
    </dgm:pt>
    <dgm:pt modelId="{D7D4A226-D16A-462F-A238-8C05A5E3BAC3}" type="sibTrans" cxnId="{8FC0C957-E4C6-4E3D-BA1E-B5CE95B1C7DB}">
      <dgm:prSet/>
      <dgm:spPr/>
      <dgm:t>
        <a:bodyPr/>
        <a:lstStyle/>
        <a:p>
          <a:endParaRPr lang="en-US"/>
        </a:p>
      </dgm:t>
    </dgm:pt>
    <dgm:pt modelId="{AA4C2BFA-C22E-4DAA-8228-2A2E2293BC77}">
      <dgm:prSet/>
      <dgm:spPr/>
      <dgm:t>
        <a:bodyPr/>
        <a:lstStyle/>
        <a:p>
          <a:r>
            <a:rPr lang="en-US"/>
            <a:t>Other times, the fears may be more generalized — such as a fear of any social situation whatsoever, especially those involving strangers.</a:t>
          </a:r>
        </a:p>
      </dgm:t>
    </dgm:pt>
    <dgm:pt modelId="{3E9D4CDF-1BB2-4FBB-9E3A-D914F73C6E49}" type="parTrans" cxnId="{8DCD0F1B-0498-4098-A587-4746F3BD032B}">
      <dgm:prSet/>
      <dgm:spPr/>
      <dgm:t>
        <a:bodyPr/>
        <a:lstStyle/>
        <a:p>
          <a:endParaRPr lang="en-US"/>
        </a:p>
      </dgm:t>
    </dgm:pt>
    <dgm:pt modelId="{5879BF66-0017-44CB-B285-D0F0149CED40}" type="sibTrans" cxnId="{8DCD0F1B-0498-4098-A587-4746F3BD032B}">
      <dgm:prSet/>
      <dgm:spPr/>
      <dgm:t>
        <a:bodyPr/>
        <a:lstStyle/>
        <a:p>
          <a:endParaRPr lang="en-US"/>
        </a:p>
      </dgm:t>
    </dgm:pt>
    <dgm:pt modelId="{591D4C3F-9F20-8A4E-B11F-2DAA44DBBF70}" type="pres">
      <dgm:prSet presAssocID="{58510FA4-FFE4-4E44-8702-DF12D1E45419}" presName="linear" presStyleCnt="0">
        <dgm:presLayoutVars>
          <dgm:animLvl val="lvl"/>
          <dgm:resizeHandles val="exact"/>
        </dgm:presLayoutVars>
      </dgm:prSet>
      <dgm:spPr/>
    </dgm:pt>
    <dgm:pt modelId="{DE4007BC-2507-3C42-BA87-31B9C222FE62}" type="pres">
      <dgm:prSet presAssocID="{C342437B-8588-47DC-A923-24E6994F397D}" presName="parentText" presStyleLbl="node1" presStyleIdx="0" presStyleCnt="7">
        <dgm:presLayoutVars>
          <dgm:chMax val="0"/>
          <dgm:bulletEnabled val="1"/>
        </dgm:presLayoutVars>
      </dgm:prSet>
      <dgm:spPr/>
    </dgm:pt>
    <dgm:pt modelId="{E291CD35-E7CC-1C40-BFD4-33294872D347}" type="pres">
      <dgm:prSet presAssocID="{F20D5D7F-508F-4148-B5F4-B082BDAF8E62}" presName="spacer" presStyleCnt="0"/>
      <dgm:spPr/>
    </dgm:pt>
    <dgm:pt modelId="{D260A984-29E9-7540-9ACB-D45870C1BCD5}" type="pres">
      <dgm:prSet presAssocID="{EF2287D8-881D-4109-85F6-49CA573C8919}" presName="parentText" presStyleLbl="node1" presStyleIdx="1" presStyleCnt="7">
        <dgm:presLayoutVars>
          <dgm:chMax val="0"/>
          <dgm:bulletEnabled val="1"/>
        </dgm:presLayoutVars>
      </dgm:prSet>
      <dgm:spPr/>
    </dgm:pt>
    <dgm:pt modelId="{8258E7B6-A253-F44F-8D10-E53A20690547}" type="pres">
      <dgm:prSet presAssocID="{8F184F25-47D8-42E5-8D6C-D174E0EECC99}" presName="spacer" presStyleCnt="0"/>
      <dgm:spPr/>
    </dgm:pt>
    <dgm:pt modelId="{58E468A6-7120-7F4B-9FB2-4D1BF14FEF67}" type="pres">
      <dgm:prSet presAssocID="{A8A7086D-1DBF-47A4-A307-F2D4A9484882}" presName="parentText" presStyleLbl="node1" presStyleIdx="2" presStyleCnt="7">
        <dgm:presLayoutVars>
          <dgm:chMax val="0"/>
          <dgm:bulletEnabled val="1"/>
        </dgm:presLayoutVars>
      </dgm:prSet>
      <dgm:spPr/>
    </dgm:pt>
    <dgm:pt modelId="{B2056451-353B-854B-9242-7F27F2AAF8F8}" type="pres">
      <dgm:prSet presAssocID="{C4DB3F6B-9052-4877-B636-AE22E148CD2E}" presName="spacer" presStyleCnt="0"/>
      <dgm:spPr/>
    </dgm:pt>
    <dgm:pt modelId="{E067C467-50E2-7F46-A364-CE77C998D3BC}" type="pres">
      <dgm:prSet presAssocID="{A722956E-B168-43C5-B1E5-184E6FEE64D6}" presName="parentText" presStyleLbl="node1" presStyleIdx="3" presStyleCnt="7">
        <dgm:presLayoutVars>
          <dgm:chMax val="0"/>
          <dgm:bulletEnabled val="1"/>
        </dgm:presLayoutVars>
      </dgm:prSet>
      <dgm:spPr/>
    </dgm:pt>
    <dgm:pt modelId="{07369071-4BA8-8748-88C1-D11906293DBE}" type="pres">
      <dgm:prSet presAssocID="{BF7C7AD1-0985-4A58-93AB-6D95AA27748F}" presName="spacer" presStyleCnt="0"/>
      <dgm:spPr/>
    </dgm:pt>
    <dgm:pt modelId="{DCCE8257-E872-854D-B0F3-F4476E7937A0}" type="pres">
      <dgm:prSet presAssocID="{24ABD79B-8CF3-4C09-AABE-6C61E5DA1DEE}" presName="parentText" presStyleLbl="node1" presStyleIdx="4" presStyleCnt="7">
        <dgm:presLayoutVars>
          <dgm:chMax val="0"/>
          <dgm:bulletEnabled val="1"/>
        </dgm:presLayoutVars>
      </dgm:prSet>
      <dgm:spPr/>
    </dgm:pt>
    <dgm:pt modelId="{DE2889CB-E8A2-754A-AA9F-42C4F9DEFD4D}" type="pres">
      <dgm:prSet presAssocID="{ADD615DC-0332-45D6-B078-88A2436A9C88}" presName="spacer" presStyleCnt="0"/>
      <dgm:spPr/>
    </dgm:pt>
    <dgm:pt modelId="{0EFC10DD-BD82-9241-B55E-7C8BE03C88F9}" type="pres">
      <dgm:prSet presAssocID="{9B0E21C4-1B95-4EB0-99C6-D84E72D92B56}" presName="parentText" presStyleLbl="node1" presStyleIdx="5" presStyleCnt="7">
        <dgm:presLayoutVars>
          <dgm:chMax val="0"/>
          <dgm:bulletEnabled val="1"/>
        </dgm:presLayoutVars>
      </dgm:prSet>
      <dgm:spPr/>
    </dgm:pt>
    <dgm:pt modelId="{2631A52D-EC69-4940-AEF7-48F1151FE487}" type="pres">
      <dgm:prSet presAssocID="{D7D4A226-D16A-462F-A238-8C05A5E3BAC3}" presName="spacer" presStyleCnt="0"/>
      <dgm:spPr/>
    </dgm:pt>
    <dgm:pt modelId="{08F45679-1046-4542-B90A-D6C329AE4EF5}" type="pres">
      <dgm:prSet presAssocID="{AA4C2BFA-C22E-4DAA-8228-2A2E2293BC77}" presName="parentText" presStyleLbl="node1" presStyleIdx="6" presStyleCnt="7">
        <dgm:presLayoutVars>
          <dgm:chMax val="0"/>
          <dgm:bulletEnabled val="1"/>
        </dgm:presLayoutVars>
      </dgm:prSet>
      <dgm:spPr/>
    </dgm:pt>
  </dgm:ptLst>
  <dgm:cxnLst>
    <dgm:cxn modelId="{F18BE018-D840-4A92-B103-1C597622751D}" srcId="{58510FA4-FFE4-4E44-8702-DF12D1E45419}" destId="{C342437B-8588-47DC-A923-24E6994F397D}" srcOrd="0" destOrd="0" parTransId="{345287BC-447B-466D-82C5-68F56F33837B}" sibTransId="{F20D5D7F-508F-4148-B5F4-B082BDAF8E62}"/>
    <dgm:cxn modelId="{8DCD0F1B-0498-4098-A587-4746F3BD032B}" srcId="{58510FA4-FFE4-4E44-8702-DF12D1E45419}" destId="{AA4C2BFA-C22E-4DAA-8228-2A2E2293BC77}" srcOrd="6" destOrd="0" parTransId="{3E9D4CDF-1BB2-4FBB-9E3A-D914F73C6E49}" sibTransId="{5879BF66-0017-44CB-B285-D0F0149CED40}"/>
    <dgm:cxn modelId="{FB42052E-F6AB-9543-A44D-52C35763741B}" type="presOf" srcId="{58510FA4-FFE4-4E44-8702-DF12D1E45419}" destId="{591D4C3F-9F20-8A4E-B11F-2DAA44DBBF70}" srcOrd="0" destOrd="0" presId="urn:microsoft.com/office/officeart/2005/8/layout/vList2"/>
    <dgm:cxn modelId="{07252B35-E7FA-BA45-A45A-0C1C4D72AD99}" type="presOf" srcId="{9B0E21C4-1B95-4EB0-99C6-D84E72D92B56}" destId="{0EFC10DD-BD82-9241-B55E-7C8BE03C88F9}" srcOrd="0" destOrd="0" presId="urn:microsoft.com/office/officeart/2005/8/layout/vList2"/>
    <dgm:cxn modelId="{0614D939-B834-4D3F-A01B-0AB0D6C668D9}" srcId="{58510FA4-FFE4-4E44-8702-DF12D1E45419}" destId="{A8A7086D-1DBF-47A4-A307-F2D4A9484882}" srcOrd="2" destOrd="0" parTransId="{762442C9-F2CF-4583-AF0E-31EEDE051D4C}" sibTransId="{C4DB3F6B-9052-4877-B636-AE22E148CD2E}"/>
    <dgm:cxn modelId="{D1A84E4D-B848-D346-A7B8-97DCCDCE1DE7}" type="presOf" srcId="{EF2287D8-881D-4109-85F6-49CA573C8919}" destId="{D260A984-29E9-7540-9ACB-D45870C1BCD5}" srcOrd="0" destOrd="0" presId="urn:microsoft.com/office/officeart/2005/8/layout/vList2"/>
    <dgm:cxn modelId="{45C57052-A706-4F07-9474-0DD13191F8C8}" srcId="{58510FA4-FFE4-4E44-8702-DF12D1E45419}" destId="{24ABD79B-8CF3-4C09-AABE-6C61E5DA1DEE}" srcOrd="4" destOrd="0" parTransId="{3059E472-470E-4FB1-A522-1BC68C3088C4}" sibTransId="{ADD615DC-0332-45D6-B078-88A2436A9C88}"/>
    <dgm:cxn modelId="{8FC0C957-E4C6-4E3D-BA1E-B5CE95B1C7DB}" srcId="{58510FA4-FFE4-4E44-8702-DF12D1E45419}" destId="{9B0E21C4-1B95-4EB0-99C6-D84E72D92B56}" srcOrd="5" destOrd="0" parTransId="{8A781F7A-B2AD-4BA7-B5BD-132EFD549081}" sibTransId="{D7D4A226-D16A-462F-A238-8C05A5E3BAC3}"/>
    <dgm:cxn modelId="{6D193997-FE8E-46C8-A6FB-53BC472ACF3C}" srcId="{58510FA4-FFE4-4E44-8702-DF12D1E45419}" destId="{EF2287D8-881D-4109-85F6-49CA573C8919}" srcOrd="1" destOrd="0" parTransId="{E136CB42-E574-47FC-80CE-9F40D57F1A6C}" sibTransId="{8F184F25-47D8-42E5-8D6C-D174E0EECC99}"/>
    <dgm:cxn modelId="{81F1A5A1-B4A3-1C49-B7F1-BC12A01EB6E0}" type="presOf" srcId="{A722956E-B168-43C5-B1E5-184E6FEE64D6}" destId="{E067C467-50E2-7F46-A364-CE77C998D3BC}" srcOrd="0" destOrd="0" presId="urn:microsoft.com/office/officeart/2005/8/layout/vList2"/>
    <dgm:cxn modelId="{DD3339C7-352A-429D-AC6F-26F05F5C6D75}" srcId="{58510FA4-FFE4-4E44-8702-DF12D1E45419}" destId="{A722956E-B168-43C5-B1E5-184E6FEE64D6}" srcOrd="3" destOrd="0" parTransId="{3A1B3F85-3C7B-4C7C-BBB7-6D7896C170AC}" sibTransId="{BF7C7AD1-0985-4A58-93AB-6D95AA27748F}"/>
    <dgm:cxn modelId="{32A5C8E6-3ABE-6846-ACA4-5EC34C0CBCE3}" type="presOf" srcId="{24ABD79B-8CF3-4C09-AABE-6C61E5DA1DEE}" destId="{DCCE8257-E872-854D-B0F3-F4476E7937A0}" srcOrd="0" destOrd="0" presId="urn:microsoft.com/office/officeart/2005/8/layout/vList2"/>
    <dgm:cxn modelId="{5B2CD0EF-3CEC-DC44-9AE9-279B112495F1}" type="presOf" srcId="{AA4C2BFA-C22E-4DAA-8228-2A2E2293BC77}" destId="{08F45679-1046-4542-B90A-D6C329AE4EF5}" srcOrd="0" destOrd="0" presId="urn:microsoft.com/office/officeart/2005/8/layout/vList2"/>
    <dgm:cxn modelId="{CAC390F0-A28C-8E43-9331-C8FDC1965D18}" type="presOf" srcId="{C342437B-8588-47DC-A923-24E6994F397D}" destId="{DE4007BC-2507-3C42-BA87-31B9C222FE62}" srcOrd="0" destOrd="0" presId="urn:microsoft.com/office/officeart/2005/8/layout/vList2"/>
    <dgm:cxn modelId="{C4B76DF8-78F1-F041-89C2-035350ACD796}" type="presOf" srcId="{A8A7086D-1DBF-47A4-A307-F2D4A9484882}" destId="{58E468A6-7120-7F4B-9FB2-4D1BF14FEF67}" srcOrd="0" destOrd="0" presId="urn:microsoft.com/office/officeart/2005/8/layout/vList2"/>
    <dgm:cxn modelId="{E47D81DE-F03F-3D41-AE07-6FB75B1AD852}" type="presParOf" srcId="{591D4C3F-9F20-8A4E-B11F-2DAA44DBBF70}" destId="{DE4007BC-2507-3C42-BA87-31B9C222FE62}" srcOrd="0" destOrd="0" presId="urn:microsoft.com/office/officeart/2005/8/layout/vList2"/>
    <dgm:cxn modelId="{11E66703-7D85-2D4F-B3A7-774F8C5E0BE4}" type="presParOf" srcId="{591D4C3F-9F20-8A4E-B11F-2DAA44DBBF70}" destId="{E291CD35-E7CC-1C40-BFD4-33294872D347}" srcOrd="1" destOrd="0" presId="urn:microsoft.com/office/officeart/2005/8/layout/vList2"/>
    <dgm:cxn modelId="{8B041CE4-06DC-A647-9A6D-D16891060D13}" type="presParOf" srcId="{591D4C3F-9F20-8A4E-B11F-2DAA44DBBF70}" destId="{D260A984-29E9-7540-9ACB-D45870C1BCD5}" srcOrd="2" destOrd="0" presId="urn:microsoft.com/office/officeart/2005/8/layout/vList2"/>
    <dgm:cxn modelId="{CC96D2A6-A043-C740-A1EF-BF196B3E8D7B}" type="presParOf" srcId="{591D4C3F-9F20-8A4E-B11F-2DAA44DBBF70}" destId="{8258E7B6-A253-F44F-8D10-E53A20690547}" srcOrd="3" destOrd="0" presId="urn:microsoft.com/office/officeart/2005/8/layout/vList2"/>
    <dgm:cxn modelId="{7BD05FEC-829D-124F-9CBF-0C92CC1146CF}" type="presParOf" srcId="{591D4C3F-9F20-8A4E-B11F-2DAA44DBBF70}" destId="{58E468A6-7120-7F4B-9FB2-4D1BF14FEF67}" srcOrd="4" destOrd="0" presId="urn:microsoft.com/office/officeart/2005/8/layout/vList2"/>
    <dgm:cxn modelId="{9FC9B0A6-48DD-E949-8C93-394BE736A789}" type="presParOf" srcId="{591D4C3F-9F20-8A4E-B11F-2DAA44DBBF70}" destId="{B2056451-353B-854B-9242-7F27F2AAF8F8}" srcOrd="5" destOrd="0" presId="urn:microsoft.com/office/officeart/2005/8/layout/vList2"/>
    <dgm:cxn modelId="{67CBEEF8-4E7E-D64A-94A6-4169477D5492}" type="presParOf" srcId="{591D4C3F-9F20-8A4E-B11F-2DAA44DBBF70}" destId="{E067C467-50E2-7F46-A364-CE77C998D3BC}" srcOrd="6" destOrd="0" presId="urn:microsoft.com/office/officeart/2005/8/layout/vList2"/>
    <dgm:cxn modelId="{C0EC3C22-BAEC-E840-B7CC-E5C2B48EB1A2}" type="presParOf" srcId="{591D4C3F-9F20-8A4E-B11F-2DAA44DBBF70}" destId="{07369071-4BA8-8748-88C1-D11906293DBE}" srcOrd="7" destOrd="0" presId="urn:microsoft.com/office/officeart/2005/8/layout/vList2"/>
    <dgm:cxn modelId="{E4E885A9-B166-FE43-B5EE-ACFF539215DD}" type="presParOf" srcId="{591D4C3F-9F20-8A4E-B11F-2DAA44DBBF70}" destId="{DCCE8257-E872-854D-B0F3-F4476E7937A0}" srcOrd="8" destOrd="0" presId="urn:microsoft.com/office/officeart/2005/8/layout/vList2"/>
    <dgm:cxn modelId="{3076BCB8-9A04-9546-8DCB-10415FFBAC3A}" type="presParOf" srcId="{591D4C3F-9F20-8A4E-B11F-2DAA44DBBF70}" destId="{DE2889CB-E8A2-754A-AA9F-42C4F9DEFD4D}" srcOrd="9" destOrd="0" presId="urn:microsoft.com/office/officeart/2005/8/layout/vList2"/>
    <dgm:cxn modelId="{D0570C05-4A35-FA4A-BEB8-D4D7D17164E4}" type="presParOf" srcId="{591D4C3F-9F20-8A4E-B11F-2DAA44DBBF70}" destId="{0EFC10DD-BD82-9241-B55E-7C8BE03C88F9}" srcOrd="10" destOrd="0" presId="urn:microsoft.com/office/officeart/2005/8/layout/vList2"/>
    <dgm:cxn modelId="{6DE058B6-3688-0E4A-BA20-EFC5DC65C39B}" type="presParOf" srcId="{591D4C3F-9F20-8A4E-B11F-2DAA44DBBF70}" destId="{2631A52D-EC69-4940-AEF7-48F1151FE487}" srcOrd="11" destOrd="0" presId="urn:microsoft.com/office/officeart/2005/8/layout/vList2"/>
    <dgm:cxn modelId="{DBC2F7FD-A6EA-8F45-A1BA-AFFA5B448942}" type="presParOf" srcId="{591D4C3F-9F20-8A4E-B11F-2DAA44DBBF70}" destId="{08F45679-1046-4542-B90A-D6C329AE4EF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774396-A9B2-400A-AFD3-AFC59A63A6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648C7CE-E71E-44E8-8D61-A31A33569890}">
      <dgm:prSet/>
      <dgm:spPr/>
      <dgm:t>
        <a:bodyPr/>
        <a:lstStyle/>
        <a:p>
          <a:r>
            <a:rPr lang="en-US" dirty="0"/>
            <a:t>In some rare instances, social anxiety may involve a fear of using a public restroom, eating out, or talking on the phone when others are present.</a:t>
          </a:r>
        </a:p>
      </dgm:t>
    </dgm:pt>
    <dgm:pt modelId="{A4F91C52-4C4F-4ED6-8F04-EA1993436500}" type="parTrans" cxnId="{45AF6473-CC82-412A-AD32-88E7BF61E808}">
      <dgm:prSet/>
      <dgm:spPr/>
      <dgm:t>
        <a:bodyPr/>
        <a:lstStyle/>
        <a:p>
          <a:endParaRPr lang="en-US"/>
        </a:p>
      </dgm:t>
    </dgm:pt>
    <dgm:pt modelId="{538EB6D8-FF58-46F9-8FD4-BAE71BB8382A}" type="sibTrans" cxnId="{45AF6473-CC82-412A-AD32-88E7BF61E808}">
      <dgm:prSet/>
      <dgm:spPr/>
      <dgm:t>
        <a:bodyPr/>
        <a:lstStyle/>
        <a:p>
          <a:endParaRPr lang="en-US"/>
        </a:p>
      </dgm:t>
    </dgm:pt>
    <dgm:pt modelId="{7B58FC09-1A7D-4572-9FEC-A9C7EB8DDD93}">
      <dgm:prSet/>
      <dgm:spPr/>
      <dgm:t>
        <a:bodyPr/>
        <a:lstStyle/>
        <a:p>
          <a:r>
            <a:rPr lang="en-US"/>
            <a:t>They can be completely at ease with people most of the time, but particular situations, such as walking down an aisle in public or making a speech, can give them intense anxiety.</a:t>
          </a:r>
        </a:p>
      </dgm:t>
    </dgm:pt>
    <dgm:pt modelId="{BFA93D16-EBE3-4B0F-B981-47438B17B892}" type="parTrans" cxnId="{6A1C1A89-494F-46CB-BB71-707695721C77}">
      <dgm:prSet/>
      <dgm:spPr/>
      <dgm:t>
        <a:bodyPr/>
        <a:lstStyle/>
        <a:p>
          <a:endParaRPr lang="en-US"/>
        </a:p>
      </dgm:t>
    </dgm:pt>
    <dgm:pt modelId="{53998940-380D-453F-85A3-34820483BE87}" type="sibTrans" cxnId="{6A1C1A89-494F-46CB-BB71-707695721C77}">
      <dgm:prSet/>
      <dgm:spPr/>
      <dgm:t>
        <a:bodyPr/>
        <a:lstStyle/>
        <a:p>
          <a:endParaRPr lang="en-US"/>
        </a:p>
      </dgm:t>
    </dgm:pt>
    <dgm:pt modelId="{C03CA32A-738E-41EE-8163-BE5E65D0F5E0}">
      <dgm:prSet/>
      <dgm:spPr/>
      <dgm:t>
        <a:bodyPr/>
        <a:lstStyle/>
        <a:p>
          <a:r>
            <a:rPr lang="en-US" dirty="0"/>
            <a:t>For example, someone can turn down a job promotion because they can’t give public presentations.</a:t>
          </a:r>
        </a:p>
      </dgm:t>
    </dgm:pt>
    <dgm:pt modelId="{B38D138A-6279-4EC8-B63F-755CC83E3430}" type="parTrans" cxnId="{CF414098-FD6A-4BD0-B4CF-1EB327F51CD2}">
      <dgm:prSet/>
      <dgm:spPr/>
      <dgm:t>
        <a:bodyPr/>
        <a:lstStyle/>
        <a:p>
          <a:endParaRPr lang="en-US"/>
        </a:p>
      </dgm:t>
    </dgm:pt>
    <dgm:pt modelId="{314A8B71-3915-4363-A6A5-64466F1C2925}" type="sibTrans" cxnId="{CF414098-FD6A-4BD0-B4CF-1EB327F51CD2}">
      <dgm:prSet/>
      <dgm:spPr/>
      <dgm:t>
        <a:bodyPr/>
        <a:lstStyle/>
        <a:p>
          <a:endParaRPr lang="en-US"/>
        </a:p>
      </dgm:t>
    </dgm:pt>
    <dgm:pt modelId="{E5BD8962-9DDB-45FF-96AB-CE6038ED01AF}">
      <dgm:prSet/>
      <dgm:spPr/>
      <dgm:t>
        <a:bodyPr/>
        <a:lstStyle/>
        <a:p>
          <a:r>
            <a:rPr lang="en-US"/>
            <a:t>A significant and persistent fear of one or more social or performance situations in which the person is exposed to unfamiliar people or to possible scrutiny by others. </a:t>
          </a:r>
        </a:p>
      </dgm:t>
    </dgm:pt>
    <dgm:pt modelId="{263A1A58-D98C-4B67-A608-FF922092388A}" type="parTrans" cxnId="{55735F6F-326B-459D-B4C4-DADA6DF970F8}">
      <dgm:prSet/>
      <dgm:spPr/>
      <dgm:t>
        <a:bodyPr/>
        <a:lstStyle/>
        <a:p>
          <a:endParaRPr lang="en-US"/>
        </a:p>
      </dgm:t>
    </dgm:pt>
    <dgm:pt modelId="{B494225D-84F4-4C3B-81E5-356FC7253EC5}" type="sibTrans" cxnId="{55735F6F-326B-459D-B4C4-DADA6DF970F8}">
      <dgm:prSet/>
      <dgm:spPr/>
      <dgm:t>
        <a:bodyPr/>
        <a:lstStyle/>
        <a:p>
          <a:endParaRPr lang="en-US"/>
        </a:p>
      </dgm:t>
    </dgm:pt>
    <dgm:pt modelId="{8D539500-3243-488E-B4A7-DCDCE976C8CF}">
      <dgm:prSet/>
      <dgm:spPr/>
      <dgm:t>
        <a:bodyPr/>
        <a:lstStyle/>
        <a:p>
          <a:r>
            <a:rPr lang="en-US"/>
            <a:t>The individual fears that he or she will act in a way (or show anxiety symptoms) that will be humiliating or embarrassing. </a:t>
          </a:r>
        </a:p>
      </dgm:t>
    </dgm:pt>
    <dgm:pt modelId="{6E0BECAD-3BCB-48BB-863D-696D9EE7A443}" type="parTrans" cxnId="{97D75BF1-386C-4A35-93B3-F4AA8674AF0A}">
      <dgm:prSet/>
      <dgm:spPr/>
      <dgm:t>
        <a:bodyPr/>
        <a:lstStyle/>
        <a:p>
          <a:endParaRPr lang="en-US"/>
        </a:p>
      </dgm:t>
    </dgm:pt>
    <dgm:pt modelId="{05813B36-A402-4286-8C64-EF8007AD59E9}" type="sibTrans" cxnId="{97D75BF1-386C-4A35-93B3-F4AA8674AF0A}">
      <dgm:prSet/>
      <dgm:spPr/>
      <dgm:t>
        <a:bodyPr/>
        <a:lstStyle/>
        <a:p>
          <a:endParaRPr lang="en-US"/>
        </a:p>
      </dgm:t>
    </dgm:pt>
    <dgm:pt modelId="{3477FB1A-6B59-E643-B775-F857DB5F50F9}" type="pres">
      <dgm:prSet presAssocID="{93774396-A9B2-400A-AFD3-AFC59A63A6B8}" presName="linear" presStyleCnt="0">
        <dgm:presLayoutVars>
          <dgm:animLvl val="lvl"/>
          <dgm:resizeHandles val="exact"/>
        </dgm:presLayoutVars>
      </dgm:prSet>
      <dgm:spPr/>
    </dgm:pt>
    <dgm:pt modelId="{19E1F62F-3C79-A04D-B3C2-F6CD85409242}" type="pres">
      <dgm:prSet presAssocID="{8648C7CE-E71E-44E8-8D61-A31A33569890}" presName="parentText" presStyleLbl="node1" presStyleIdx="0" presStyleCnt="5">
        <dgm:presLayoutVars>
          <dgm:chMax val="0"/>
          <dgm:bulletEnabled val="1"/>
        </dgm:presLayoutVars>
      </dgm:prSet>
      <dgm:spPr/>
    </dgm:pt>
    <dgm:pt modelId="{8E8E511F-4188-FF49-82AE-E02A77A6F739}" type="pres">
      <dgm:prSet presAssocID="{538EB6D8-FF58-46F9-8FD4-BAE71BB8382A}" presName="spacer" presStyleCnt="0"/>
      <dgm:spPr/>
    </dgm:pt>
    <dgm:pt modelId="{E664E6A8-3648-1C47-ACF5-85DA074764FF}" type="pres">
      <dgm:prSet presAssocID="{7B58FC09-1A7D-4572-9FEC-A9C7EB8DDD93}" presName="parentText" presStyleLbl="node1" presStyleIdx="1" presStyleCnt="5">
        <dgm:presLayoutVars>
          <dgm:chMax val="0"/>
          <dgm:bulletEnabled val="1"/>
        </dgm:presLayoutVars>
      </dgm:prSet>
      <dgm:spPr/>
    </dgm:pt>
    <dgm:pt modelId="{417B62B9-D06C-E44D-878B-40CCC636771C}" type="pres">
      <dgm:prSet presAssocID="{53998940-380D-453F-85A3-34820483BE87}" presName="spacer" presStyleCnt="0"/>
      <dgm:spPr/>
    </dgm:pt>
    <dgm:pt modelId="{E18D1C6B-AED3-024B-A529-4BC9112CA472}" type="pres">
      <dgm:prSet presAssocID="{C03CA32A-738E-41EE-8163-BE5E65D0F5E0}" presName="parentText" presStyleLbl="node1" presStyleIdx="2" presStyleCnt="5">
        <dgm:presLayoutVars>
          <dgm:chMax val="0"/>
          <dgm:bulletEnabled val="1"/>
        </dgm:presLayoutVars>
      </dgm:prSet>
      <dgm:spPr/>
    </dgm:pt>
    <dgm:pt modelId="{7E487A2A-8B68-8541-BF07-2AFED3E6C588}" type="pres">
      <dgm:prSet presAssocID="{314A8B71-3915-4363-A6A5-64466F1C2925}" presName="spacer" presStyleCnt="0"/>
      <dgm:spPr/>
    </dgm:pt>
    <dgm:pt modelId="{03BC2D09-569F-0B48-9171-121D05743F92}" type="pres">
      <dgm:prSet presAssocID="{E5BD8962-9DDB-45FF-96AB-CE6038ED01AF}" presName="parentText" presStyleLbl="node1" presStyleIdx="3" presStyleCnt="5">
        <dgm:presLayoutVars>
          <dgm:chMax val="0"/>
          <dgm:bulletEnabled val="1"/>
        </dgm:presLayoutVars>
      </dgm:prSet>
      <dgm:spPr/>
    </dgm:pt>
    <dgm:pt modelId="{63783058-F41F-6040-A8C1-8AC058C23A96}" type="pres">
      <dgm:prSet presAssocID="{B494225D-84F4-4C3B-81E5-356FC7253EC5}" presName="spacer" presStyleCnt="0"/>
      <dgm:spPr/>
    </dgm:pt>
    <dgm:pt modelId="{6D6C087E-AA64-974E-B998-A55BDBB480BF}" type="pres">
      <dgm:prSet presAssocID="{8D539500-3243-488E-B4A7-DCDCE976C8CF}" presName="parentText" presStyleLbl="node1" presStyleIdx="4" presStyleCnt="5">
        <dgm:presLayoutVars>
          <dgm:chMax val="0"/>
          <dgm:bulletEnabled val="1"/>
        </dgm:presLayoutVars>
      </dgm:prSet>
      <dgm:spPr/>
    </dgm:pt>
  </dgm:ptLst>
  <dgm:cxnLst>
    <dgm:cxn modelId="{EE786C25-CE4F-C941-8F40-405FE765D4E4}" type="presOf" srcId="{8648C7CE-E71E-44E8-8D61-A31A33569890}" destId="{19E1F62F-3C79-A04D-B3C2-F6CD85409242}" srcOrd="0" destOrd="0" presId="urn:microsoft.com/office/officeart/2005/8/layout/vList2"/>
    <dgm:cxn modelId="{E4845D29-D01B-9A43-A950-92012F2FA8DA}" type="presOf" srcId="{7B58FC09-1A7D-4572-9FEC-A9C7EB8DDD93}" destId="{E664E6A8-3648-1C47-ACF5-85DA074764FF}" srcOrd="0" destOrd="0" presId="urn:microsoft.com/office/officeart/2005/8/layout/vList2"/>
    <dgm:cxn modelId="{7A272442-DA99-9248-AD29-1DF94ABE4265}" type="presOf" srcId="{8D539500-3243-488E-B4A7-DCDCE976C8CF}" destId="{6D6C087E-AA64-974E-B998-A55BDBB480BF}" srcOrd="0" destOrd="0" presId="urn:microsoft.com/office/officeart/2005/8/layout/vList2"/>
    <dgm:cxn modelId="{E3B80453-E454-7B46-A43D-468C62EA8978}" type="presOf" srcId="{C03CA32A-738E-41EE-8163-BE5E65D0F5E0}" destId="{E18D1C6B-AED3-024B-A529-4BC9112CA472}" srcOrd="0" destOrd="0" presId="urn:microsoft.com/office/officeart/2005/8/layout/vList2"/>
    <dgm:cxn modelId="{55735F6F-326B-459D-B4C4-DADA6DF970F8}" srcId="{93774396-A9B2-400A-AFD3-AFC59A63A6B8}" destId="{E5BD8962-9DDB-45FF-96AB-CE6038ED01AF}" srcOrd="3" destOrd="0" parTransId="{263A1A58-D98C-4B67-A608-FF922092388A}" sibTransId="{B494225D-84F4-4C3B-81E5-356FC7253EC5}"/>
    <dgm:cxn modelId="{45AF6473-CC82-412A-AD32-88E7BF61E808}" srcId="{93774396-A9B2-400A-AFD3-AFC59A63A6B8}" destId="{8648C7CE-E71E-44E8-8D61-A31A33569890}" srcOrd="0" destOrd="0" parTransId="{A4F91C52-4C4F-4ED6-8F04-EA1993436500}" sibTransId="{538EB6D8-FF58-46F9-8FD4-BAE71BB8382A}"/>
    <dgm:cxn modelId="{F23D207C-051D-4441-A810-CE1403A9FC70}" type="presOf" srcId="{E5BD8962-9DDB-45FF-96AB-CE6038ED01AF}" destId="{03BC2D09-569F-0B48-9171-121D05743F92}" srcOrd="0" destOrd="0" presId="urn:microsoft.com/office/officeart/2005/8/layout/vList2"/>
    <dgm:cxn modelId="{6A1C1A89-494F-46CB-BB71-707695721C77}" srcId="{93774396-A9B2-400A-AFD3-AFC59A63A6B8}" destId="{7B58FC09-1A7D-4572-9FEC-A9C7EB8DDD93}" srcOrd="1" destOrd="0" parTransId="{BFA93D16-EBE3-4B0F-B981-47438B17B892}" sibTransId="{53998940-380D-453F-85A3-34820483BE87}"/>
    <dgm:cxn modelId="{CF414098-FD6A-4BD0-B4CF-1EB327F51CD2}" srcId="{93774396-A9B2-400A-AFD3-AFC59A63A6B8}" destId="{C03CA32A-738E-41EE-8163-BE5E65D0F5E0}" srcOrd="2" destOrd="0" parTransId="{B38D138A-6279-4EC8-B63F-755CC83E3430}" sibTransId="{314A8B71-3915-4363-A6A5-64466F1C2925}"/>
    <dgm:cxn modelId="{F6A9ECE7-E5D8-5347-A509-91DEAD80422F}" type="presOf" srcId="{93774396-A9B2-400A-AFD3-AFC59A63A6B8}" destId="{3477FB1A-6B59-E643-B775-F857DB5F50F9}" srcOrd="0" destOrd="0" presId="urn:microsoft.com/office/officeart/2005/8/layout/vList2"/>
    <dgm:cxn modelId="{97D75BF1-386C-4A35-93B3-F4AA8674AF0A}" srcId="{93774396-A9B2-400A-AFD3-AFC59A63A6B8}" destId="{8D539500-3243-488E-B4A7-DCDCE976C8CF}" srcOrd="4" destOrd="0" parTransId="{6E0BECAD-3BCB-48BB-863D-696D9EE7A443}" sibTransId="{05813B36-A402-4286-8C64-EF8007AD59E9}"/>
    <dgm:cxn modelId="{0D520F92-467A-5D4A-A39F-8A9E7BBEC5DF}" type="presParOf" srcId="{3477FB1A-6B59-E643-B775-F857DB5F50F9}" destId="{19E1F62F-3C79-A04D-B3C2-F6CD85409242}" srcOrd="0" destOrd="0" presId="urn:microsoft.com/office/officeart/2005/8/layout/vList2"/>
    <dgm:cxn modelId="{378978F9-81F6-0F48-BDDE-2FFC484D0FE3}" type="presParOf" srcId="{3477FB1A-6B59-E643-B775-F857DB5F50F9}" destId="{8E8E511F-4188-FF49-82AE-E02A77A6F739}" srcOrd="1" destOrd="0" presId="urn:microsoft.com/office/officeart/2005/8/layout/vList2"/>
    <dgm:cxn modelId="{B22E01E7-99D5-3345-95F0-2076A5C949A4}" type="presParOf" srcId="{3477FB1A-6B59-E643-B775-F857DB5F50F9}" destId="{E664E6A8-3648-1C47-ACF5-85DA074764FF}" srcOrd="2" destOrd="0" presId="urn:microsoft.com/office/officeart/2005/8/layout/vList2"/>
    <dgm:cxn modelId="{C6C51E31-1347-874A-99AF-2A5FB042F25A}" type="presParOf" srcId="{3477FB1A-6B59-E643-B775-F857DB5F50F9}" destId="{417B62B9-D06C-E44D-878B-40CCC636771C}" srcOrd="3" destOrd="0" presId="urn:microsoft.com/office/officeart/2005/8/layout/vList2"/>
    <dgm:cxn modelId="{9B56B711-A57B-164B-AE43-B2E17843C4E7}" type="presParOf" srcId="{3477FB1A-6B59-E643-B775-F857DB5F50F9}" destId="{E18D1C6B-AED3-024B-A529-4BC9112CA472}" srcOrd="4" destOrd="0" presId="urn:microsoft.com/office/officeart/2005/8/layout/vList2"/>
    <dgm:cxn modelId="{44119701-DA1E-434E-8B20-EE0AA8095B21}" type="presParOf" srcId="{3477FB1A-6B59-E643-B775-F857DB5F50F9}" destId="{7E487A2A-8B68-8541-BF07-2AFED3E6C588}" srcOrd="5" destOrd="0" presId="urn:microsoft.com/office/officeart/2005/8/layout/vList2"/>
    <dgm:cxn modelId="{D1B1B65E-E438-A741-AC38-D3C08884B4D9}" type="presParOf" srcId="{3477FB1A-6B59-E643-B775-F857DB5F50F9}" destId="{03BC2D09-569F-0B48-9171-121D05743F92}" srcOrd="6" destOrd="0" presId="urn:microsoft.com/office/officeart/2005/8/layout/vList2"/>
    <dgm:cxn modelId="{97BC1392-1B6C-3C44-ABC7-B5EE7288181F}" type="presParOf" srcId="{3477FB1A-6B59-E643-B775-F857DB5F50F9}" destId="{63783058-F41F-6040-A8C1-8AC058C23A96}" srcOrd="7" destOrd="0" presId="urn:microsoft.com/office/officeart/2005/8/layout/vList2"/>
    <dgm:cxn modelId="{AB3F796D-AA01-E44F-8CBC-21B927FE58CD}" type="presParOf" srcId="{3477FB1A-6B59-E643-B775-F857DB5F50F9}" destId="{6D6C087E-AA64-974E-B998-A55BDBB480B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4D58E5-F9B8-47C1-ABDF-0C6FE2A4F9A2}"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E34FBC67-0722-4DF1-B0FD-18013061E8DC}">
      <dgm:prSet/>
      <dgm:spPr/>
      <dgm:t>
        <a:bodyPr/>
        <a:lstStyle/>
        <a:p>
          <a:r>
            <a:rPr lang="en-US"/>
            <a:t>The person recognizes that the fear is excessive or unreasonable.</a:t>
          </a:r>
        </a:p>
      </dgm:t>
    </dgm:pt>
    <dgm:pt modelId="{CC4EFE2E-7866-4A80-8940-7588E29A5C11}" type="parTrans" cxnId="{8382283E-8BFA-47BA-ADA4-DDB5AF2BFB76}">
      <dgm:prSet/>
      <dgm:spPr/>
      <dgm:t>
        <a:bodyPr/>
        <a:lstStyle/>
        <a:p>
          <a:endParaRPr lang="en-US"/>
        </a:p>
      </dgm:t>
    </dgm:pt>
    <dgm:pt modelId="{B18D22D4-175F-4613-8DA7-937B75FE35FB}" type="sibTrans" cxnId="{8382283E-8BFA-47BA-ADA4-DDB5AF2BFB76}">
      <dgm:prSet/>
      <dgm:spPr/>
      <dgm:t>
        <a:bodyPr/>
        <a:lstStyle/>
        <a:p>
          <a:endParaRPr lang="en-US"/>
        </a:p>
      </dgm:t>
    </dgm:pt>
    <dgm:pt modelId="{7DAE2BCC-B1CC-46A3-84BE-E287B6368EF7}">
      <dgm:prSet/>
      <dgm:spPr/>
      <dgm:t>
        <a:bodyPr/>
        <a:lstStyle/>
        <a:p>
          <a:r>
            <a:rPr lang="en-US" dirty="0">
              <a:solidFill>
                <a:schemeClr val="tx1"/>
              </a:solidFill>
            </a:rPr>
            <a:t>The feared social or performance situations are avoided or else are endured with intense anxiety or distress.</a:t>
          </a:r>
        </a:p>
      </dgm:t>
    </dgm:pt>
    <dgm:pt modelId="{4D1E9C6D-C764-4E33-98E4-F21512B15A98}" type="parTrans" cxnId="{860B56EE-B09D-454C-8800-4A9C78D69615}">
      <dgm:prSet/>
      <dgm:spPr/>
      <dgm:t>
        <a:bodyPr/>
        <a:lstStyle/>
        <a:p>
          <a:endParaRPr lang="en-US"/>
        </a:p>
      </dgm:t>
    </dgm:pt>
    <dgm:pt modelId="{5C41BA9F-3D00-4E09-B9B0-EC6A24324041}" type="sibTrans" cxnId="{860B56EE-B09D-454C-8800-4A9C78D69615}">
      <dgm:prSet/>
      <dgm:spPr/>
      <dgm:t>
        <a:bodyPr/>
        <a:lstStyle/>
        <a:p>
          <a:endParaRPr lang="en-US"/>
        </a:p>
      </dgm:t>
    </dgm:pt>
    <dgm:pt modelId="{4F84FD03-9BCB-445E-8CD6-F538731F838F}">
      <dgm:prSet/>
      <dgm:spPr/>
      <dgm:t>
        <a:bodyPr/>
        <a:lstStyle/>
        <a:p>
          <a:r>
            <a:rPr lang="en-US" dirty="0"/>
            <a:t>The avoidance, anxious anticipation, or distress in the feared social or performance situation(s) interferes significantly with the person’s normal routine, occupational (academic) functioning, or social activities or relationships, or there is marked distress about having the phobia.</a:t>
          </a:r>
        </a:p>
      </dgm:t>
    </dgm:pt>
    <dgm:pt modelId="{AF6C6D85-1273-49F8-B4A3-57EF43BD85ED}" type="parTrans" cxnId="{F29230A0-9D19-4BA1-A110-32C5C8A14995}">
      <dgm:prSet/>
      <dgm:spPr/>
      <dgm:t>
        <a:bodyPr/>
        <a:lstStyle/>
        <a:p>
          <a:endParaRPr lang="en-US"/>
        </a:p>
      </dgm:t>
    </dgm:pt>
    <dgm:pt modelId="{607552BB-A0B2-4431-8617-1BE255705499}" type="sibTrans" cxnId="{F29230A0-9D19-4BA1-A110-32C5C8A14995}">
      <dgm:prSet/>
      <dgm:spPr/>
      <dgm:t>
        <a:bodyPr/>
        <a:lstStyle/>
        <a:p>
          <a:endParaRPr lang="en-US"/>
        </a:p>
      </dgm:t>
    </dgm:pt>
    <dgm:pt modelId="{D8DF585E-5627-4D6C-B812-77AC3CF507FC}">
      <dgm:prSet/>
      <dgm:spPr/>
      <dgm:t>
        <a:bodyPr/>
        <a:lstStyle/>
        <a:p>
          <a:r>
            <a:rPr lang="en-US"/>
            <a:t>The fear or avoidance is not due to the direct physiological effects of a substance (e.g., a drug of abuse, a medication) or a general medical condition and is not better accounted for by another mental disorder.</a:t>
          </a:r>
        </a:p>
      </dgm:t>
    </dgm:pt>
    <dgm:pt modelId="{26F635DA-4A1E-48D4-8F0D-2C8F1B7FD4AE}" type="parTrans" cxnId="{42304DAC-1055-4A64-A039-4A9B0282F194}">
      <dgm:prSet/>
      <dgm:spPr/>
      <dgm:t>
        <a:bodyPr/>
        <a:lstStyle/>
        <a:p>
          <a:endParaRPr lang="en-US"/>
        </a:p>
      </dgm:t>
    </dgm:pt>
    <dgm:pt modelId="{6F7E2FFC-1AA1-4DAA-B50C-798905E58FC5}" type="sibTrans" cxnId="{42304DAC-1055-4A64-A039-4A9B0282F194}">
      <dgm:prSet/>
      <dgm:spPr/>
      <dgm:t>
        <a:bodyPr/>
        <a:lstStyle/>
        <a:p>
          <a:endParaRPr lang="en-US"/>
        </a:p>
      </dgm:t>
    </dgm:pt>
    <dgm:pt modelId="{5A1623EC-75CD-A64B-9204-172FC95F225D}" type="pres">
      <dgm:prSet presAssocID="{084D58E5-F9B8-47C1-ABDF-0C6FE2A4F9A2}" presName="Name0" presStyleCnt="0">
        <dgm:presLayoutVars>
          <dgm:dir/>
          <dgm:animLvl val="lvl"/>
          <dgm:resizeHandles val="exact"/>
        </dgm:presLayoutVars>
      </dgm:prSet>
      <dgm:spPr/>
    </dgm:pt>
    <dgm:pt modelId="{7A5C73EB-DA6B-0F4D-A0C7-DB99826AB2D4}" type="pres">
      <dgm:prSet presAssocID="{D8DF585E-5627-4D6C-B812-77AC3CF507FC}" presName="boxAndChildren" presStyleCnt="0"/>
      <dgm:spPr/>
    </dgm:pt>
    <dgm:pt modelId="{2541D1C8-8CC2-D842-BD69-8EB3BDC174D9}" type="pres">
      <dgm:prSet presAssocID="{D8DF585E-5627-4D6C-B812-77AC3CF507FC}" presName="parentTextBox" presStyleLbl="node1" presStyleIdx="0" presStyleCnt="4"/>
      <dgm:spPr/>
    </dgm:pt>
    <dgm:pt modelId="{FA4BEAE7-4137-DE4B-85E1-E4B777F30544}" type="pres">
      <dgm:prSet presAssocID="{607552BB-A0B2-4431-8617-1BE255705499}" presName="sp" presStyleCnt="0"/>
      <dgm:spPr/>
    </dgm:pt>
    <dgm:pt modelId="{14045D7D-154C-444E-BBA8-F6E2E500CD50}" type="pres">
      <dgm:prSet presAssocID="{4F84FD03-9BCB-445E-8CD6-F538731F838F}" presName="arrowAndChildren" presStyleCnt="0"/>
      <dgm:spPr/>
    </dgm:pt>
    <dgm:pt modelId="{65A92434-E6BA-5845-A9CE-7A1D9A3CDD05}" type="pres">
      <dgm:prSet presAssocID="{4F84FD03-9BCB-445E-8CD6-F538731F838F}" presName="parentTextArrow" presStyleLbl="node1" presStyleIdx="1" presStyleCnt="4"/>
      <dgm:spPr/>
    </dgm:pt>
    <dgm:pt modelId="{71D3E3DB-4711-AC41-BFAA-05CD6F454F9E}" type="pres">
      <dgm:prSet presAssocID="{5C41BA9F-3D00-4E09-B9B0-EC6A24324041}" presName="sp" presStyleCnt="0"/>
      <dgm:spPr/>
    </dgm:pt>
    <dgm:pt modelId="{D30FA288-561C-4749-BFA6-A06938BFCF3E}" type="pres">
      <dgm:prSet presAssocID="{7DAE2BCC-B1CC-46A3-84BE-E287B6368EF7}" presName="arrowAndChildren" presStyleCnt="0"/>
      <dgm:spPr/>
    </dgm:pt>
    <dgm:pt modelId="{A5CE19A0-995F-F34C-951B-65A07870D466}" type="pres">
      <dgm:prSet presAssocID="{7DAE2BCC-B1CC-46A3-84BE-E287B6368EF7}" presName="parentTextArrow" presStyleLbl="node1" presStyleIdx="2" presStyleCnt="4"/>
      <dgm:spPr/>
    </dgm:pt>
    <dgm:pt modelId="{5FDB8B13-E288-D94E-A970-745DCAE155B2}" type="pres">
      <dgm:prSet presAssocID="{B18D22D4-175F-4613-8DA7-937B75FE35FB}" presName="sp" presStyleCnt="0"/>
      <dgm:spPr/>
    </dgm:pt>
    <dgm:pt modelId="{D9E1BD39-A6B4-2241-81BB-5DD7E45399E2}" type="pres">
      <dgm:prSet presAssocID="{E34FBC67-0722-4DF1-B0FD-18013061E8DC}" presName="arrowAndChildren" presStyleCnt="0"/>
      <dgm:spPr/>
    </dgm:pt>
    <dgm:pt modelId="{C416058A-3BC5-2D4D-802F-CC6AF1ECBF31}" type="pres">
      <dgm:prSet presAssocID="{E34FBC67-0722-4DF1-B0FD-18013061E8DC}" presName="parentTextArrow" presStyleLbl="node1" presStyleIdx="3" presStyleCnt="4"/>
      <dgm:spPr/>
    </dgm:pt>
  </dgm:ptLst>
  <dgm:cxnLst>
    <dgm:cxn modelId="{1442F414-ACA6-8A4B-BE81-B88CE0877617}" type="presOf" srcId="{4F84FD03-9BCB-445E-8CD6-F538731F838F}" destId="{65A92434-E6BA-5845-A9CE-7A1D9A3CDD05}" srcOrd="0" destOrd="0" presId="urn:microsoft.com/office/officeart/2005/8/layout/process4"/>
    <dgm:cxn modelId="{EDB51831-18CF-F840-B78E-3EAC613708C7}" type="presOf" srcId="{084D58E5-F9B8-47C1-ABDF-0C6FE2A4F9A2}" destId="{5A1623EC-75CD-A64B-9204-172FC95F225D}" srcOrd="0" destOrd="0" presId="urn:microsoft.com/office/officeart/2005/8/layout/process4"/>
    <dgm:cxn modelId="{8382283E-8BFA-47BA-ADA4-DDB5AF2BFB76}" srcId="{084D58E5-F9B8-47C1-ABDF-0C6FE2A4F9A2}" destId="{E34FBC67-0722-4DF1-B0FD-18013061E8DC}" srcOrd="0" destOrd="0" parTransId="{CC4EFE2E-7866-4A80-8940-7588E29A5C11}" sibTransId="{B18D22D4-175F-4613-8DA7-937B75FE35FB}"/>
    <dgm:cxn modelId="{E77D1A51-1CD4-DD4F-9C6B-571E3FE28EF5}" type="presOf" srcId="{E34FBC67-0722-4DF1-B0FD-18013061E8DC}" destId="{C416058A-3BC5-2D4D-802F-CC6AF1ECBF31}" srcOrd="0" destOrd="0" presId="urn:microsoft.com/office/officeart/2005/8/layout/process4"/>
    <dgm:cxn modelId="{F29230A0-9D19-4BA1-A110-32C5C8A14995}" srcId="{084D58E5-F9B8-47C1-ABDF-0C6FE2A4F9A2}" destId="{4F84FD03-9BCB-445E-8CD6-F538731F838F}" srcOrd="2" destOrd="0" parTransId="{AF6C6D85-1273-49F8-B4A3-57EF43BD85ED}" sibTransId="{607552BB-A0B2-4431-8617-1BE255705499}"/>
    <dgm:cxn modelId="{42304DAC-1055-4A64-A039-4A9B0282F194}" srcId="{084D58E5-F9B8-47C1-ABDF-0C6FE2A4F9A2}" destId="{D8DF585E-5627-4D6C-B812-77AC3CF507FC}" srcOrd="3" destOrd="0" parTransId="{26F635DA-4A1E-48D4-8F0D-2C8F1B7FD4AE}" sibTransId="{6F7E2FFC-1AA1-4DAA-B50C-798905E58FC5}"/>
    <dgm:cxn modelId="{90D9A3AD-0FF6-4740-9B01-8C989CEF014F}" type="presOf" srcId="{7DAE2BCC-B1CC-46A3-84BE-E287B6368EF7}" destId="{A5CE19A0-995F-F34C-951B-65A07870D466}" srcOrd="0" destOrd="0" presId="urn:microsoft.com/office/officeart/2005/8/layout/process4"/>
    <dgm:cxn modelId="{860B56EE-B09D-454C-8800-4A9C78D69615}" srcId="{084D58E5-F9B8-47C1-ABDF-0C6FE2A4F9A2}" destId="{7DAE2BCC-B1CC-46A3-84BE-E287B6368EF7}" srcOrd="1" destOrd="0" parTransId="{4D1E9C6D-C764-4E33-98E4-F21512B15A98}" sibTransId="{5C41BA9F-3D00-4E09-B9B0-EC6A24324041}"/>
    <dgm:cxn modelId="{A64BA6FE-28A8-4342-878A-7FC58E6490FE}" type="presOf" srcId="{D8DF585E-5627-4D6C-B812-77AC3CF507FC}" destId="{2541D1C8-8CC2-D842-BD69-8EB3BDC174D9}" srcOrd="0" destOrd="0" presId="urn:microsoft.com/office/officeart/2005/8/layout/process4"/>
    <dgm:cxn modelId="{E37C24CF-970B-2147-9D2E-9636367236B5}" type="presParOf" srcId="{5A1623EC-75CD-A64B-9204-172FC95F225D}" destId="{7A5C73EB-DA6B-0F4D-A0C7-DB99826AB2D4}" srcOrd="0" destOrd="0" presId="urn:microsoft.com/office/officeart/2005/8/layout/process4"/>
    <dgm:cxn modelId="{2748C7B4-EBCC-1843-9FC4-5AA6A26C6526}" type="presParOf" srcId="{7A5C73EB-DA6B-0F4D-A0C7-DB99826AB2D4}" destId="{2541D1C8-8CC2-D842-BD69-8EB3BDC174D9}" srcOrd="0" destOrd="0" presId="urn:microsoft.com/office/officeart/2005/8/layout/process4"/>
    <dgm:cxn modelId="{5E248005-BA2F-4A48-83FE-8A604A087F03}" type="presParOf" srcId="{5A1623EC-75CD-A64B-9204-172FC95F225D}" destId="{FA4BEAE7-4137-DE4B-85E1-E4B777F30544}" srcOrd="1" destOrd="0" presId="urn:microsoft.com/office/officeart/2005/8/layout/process4"/>
    <dgm:cxn modelId="{C98264C1-5DFD-9B43-AE05-3AE07DA75B27}" type="presParOf" srcId="{5A1623EC-75CD-A64B-9204-172FC95F225D}" destId="{14045D7D-154C-444E-BBA8-F6E2E500CD50}" srcOrd="2" destOrd="0" presId="urn:microsoft.com/office/officeart/2005/8/layout/process4"/>
    <dgm:cxn modelId="{2EA00F25-78D3-814E-B008-2B8F66C9F2E9}" type="presParOf" srcId="{14045D7D-154C-444E-BBA8-F6E2E500CD50}" destId="{65A92434-E6BA-5845-A9CE-7A1D9A3CDD05}" srcOrd="0" destOrd="0" presId="urn:microsoft.com/office/officeart/2005/8/layout/process4"/>
    <dgm:cxn modelId="{7DDA9E7A-CD10-1B49-8BFB-5D448B5B8DBB}" type="presParOf" srcId="{5A1623EC-75CD-A64B-9204-172FC95F225D}" destId="{71D3E3DB-4711-AC41-BFAA-05CD6F454F9E}" srcOrd="3" destOrd="0" presId="urn:microsoft.com/office/officeart/2005/8/layout/process4"/>
    <dgm:cxn modelId="{B1A68690-2C73-8746-B3D9-A8F35468F419}" type="presParOf" srcId="{5A1623EC-75CD-A64B-9204-172FC95F225D}" destId="{D30FA288-561C-4749-BFA6-A06938BFCF3E}" srcOrd="4" destOrd="0" presId="urn:microsoft.com/office/officeart/2005/8/layout/process4"/>
    <dgm:cxn modelId="{44ED892A-61A4-8547-88B5-FB77B1A5170A}" type="presParOf" srcId="{D30FA288-561C-4749-BFA6-A06938BFCF3E}" destId="{A5CE19A0-995F-F34C-951B-65A07870D466}" srcOrd="0" destOrd="0" presId="urn:microsoft.com/office/officeart/2005/8/layout/process4"/>
    <dgm:cxn modelId="{CB01ACD0-EEFD-DC41-B566-D37F3648E16A}" type="presParOf" srcId="{5A1623EC-75CD-A64B-9204-172FC95F225D}" destId="{5FDB8B13-E288-D94E-A970-745DCAE155B2}" srcOrd="5" destOrd="0" presId="urn:microsoft.com/office/officeart/2005/8/layout/process4"/>
    <dgm:cxn modelId="{165C97A3-293A-5846-A7EF-F541C7F89B8C}" type="presParOf" srcId="{5A1623EC-75CD-A64B-9204-172FC95F225D}" destId="{D9E1BD39-A6B4-2241-81BB-5DD7E45399E2}" srcOrd="6" destOrd="0" presId="urn:microsoft.com/office/officeart/2005/8/layout/process4"/>
    <dgm:cxn modelId="{13728B6F-0B9D-DB44-BAB0-EE42CE72EB7C}" type="presParOf" srcId="{D9E1BD39-A6B4-2241-81BB-5DD7E45399E2}" destId="{C416058A-3BC5-2D4D-802F-CC6AF1ECBF3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FA5BF8-5259-4A0B-AAC5-D7EFFC0B3D5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128AD8A-C9DF-4A80-9754-F18EBE949CBD}">
      <dgm:prSet/>
      <dgm:spPr/>
      <dgm:t>
        <a:bodyPr/>
        <a:lstStyle/>
        <a:p>
          <a:r>
            <a:rPr lang="en-US" dirty="0"/>
            <a:t>According to the DSM, specific phobias typically fall within five general categories:</a:t>
          </a:r>
        </a:p>
      </dgm:t>
    </dgm:pt>
    <dgm:pt modelId="{00B560D6-E648-4DE0-BB18-8E63DD2DACA9}" type="parTrans" cxnId="{FE2FDA3A-8789-499E-A8BD-552B7E5339DB}">
      <dgm:prSet/>
      <dgm:spPr/>
      <dgm:t>
        <a:bodyPr/>
        <a:lstStyle/>
        <a:p>
          <a:endParaRPr lang="en-US"/>
        </a:p>
      </dgm:t>
    </dgm:pt>
    <dgm:pt modelId="{B2561E41-F053-44B3-BA5C-BD8CB033A71B}" type="sibTrans" cxnId="{FE2FDA3A-8789-499E-A8BD-552B7E5339DB}">
      <dgm:prSet/>
      <dgm:spPr/>
      <dgm:t>
        <a:bodyPr/>
        <a:lstStyle/>
        <a:p>
          <a:endParaRPr lang="en-US"/>
        </a:p>
      </dgm:t>
    </dgm:pt>
    <dgm:pt modelId="{527E1E4E-9C4A-4B65-97B8-466D4E421D9D}">
      <dgm:prSet/>
      <dgm:spPr/>
      <dgm:t>
        <a:bodyPr/>
        <a:lstStyle/>
        <a:p>
          <a:r>
            <a:rPr lang="en-US" dirty="0"/>
            <a:t>fears related to animals (spiders, dogs, insects)</a:t>
          </a:r>
        </a:p>
      </dgm:t>
    </dgm:pt>
    <dgm:pt modelId="{AB0D87C3-6677-4E0E-8FF3-9115D545BBCA}" type="parTrans" cxnId="{00ED7FE3-4566-4FAD-A0D2-9C3A34B5E3E6}">
      <dgm:prSet/>
      <dgm:spPr/>
      <dgm:t>
        <a:bodyPr/>
        <a:lstStyle/>
        <a:p>
          <a:endParaRPr lang="en-US"/>
        </a:p>
      </dgm:t>
    </dgm:pt>
    <dgm:pt modelId="{E0A31A8B-865D-4F1A-AE72-3E39AC6BFBF9}" type="sibTrans" cxnId="{00ED7FE3-4566-4FAD-A0D2-9C3A34B5E3E6}">
      <dgm:prSet/>
      <dgm:spPr/>
      <dgm:t>
        <a:bodyPr/>
        <a:lstStyle/>
        <a:p>
          <a:endParaRPr lang="en-US"/>
        </a:p>
      </dgm:t>
    </dgm:pt>
    <dgm:pt modelId="{B8163097-3109-404B-AEB5-EB03E4B3A1BA}">
      <dgm:prSet/>
      <dgm:spPr/>
      <dgm:t>
        <a:bodyPr/>
        <a:lstStyle/>
        <a:p>
          <a:r>
            <a:rPr lang="en-US" dirty="0"/>
            <a:t>fears related to the natural environment (heights, thunder, darkness)</a:t>
          </a:r>
        </a:p>
      </dgm:t>
    </dgm:pt>
    <dgm:pt modelId="{C50ED1A5-5C50-415D-A16C-ACB87DBC81DE}" type="parTrans" cxnId="{B9BC3109-4366-48A1-8B89-AE2C21F6B51D}">
      <dgm:prSet/>
      <dgm:spPr/>
      <dgm:t>
        <a:bodyPr/>
        <a:lstStyle/>
        <a:p>
          <a:endParaRPr lang="en-US"/>
        </a:p>
      </dgm:t>
    </dgm:pt>
    <dgm:pt modelId="{C7C54330-E18A-47F8-9F28-2F7A88E91AC4}" type="sibTrans" cxnId="{B9BC3109-4366-48A1-8B89-AE2C21F6B51D}">
      <dgm:prSet/>
      <dgm:spPr/>
      <dgm:t>
        <a:bodyPr/>
        <a:lstStyle/>
        <a:p>
          <a:endParaRPr lang="en-US"/>
        </a:p>
      </dgm:t>
    </dgm:pt>
    <dgm:pt modelId="{84902884-D3BD-44E7-A790-88D7A3E8D4D0}">
      <dgm:prSet/>
      <dgm:spPr/>
      <dgm:t>
        <a:bodyPr/>
        <a:lstStyle/>
        <a:p>
          <a:r>
            <a:rPr lang="en-US"/>
            <a:t>fears related to blood, injury, or medical issues (injections, broken bones, falls)</a:t>
          </a:r>
        </a:p>
      </dgm:t>
    </dgm:pt>
    <dgm:pt modelId="{F2A6E032-ABD6-46F3-AB1C-63EA1151CC14}" type="parTrans" cxnId="{6A87E9BB-9CCA-4421-8734-C1D6B297125F}">
      <dgm:prSet/>
      <dgm:spPr/>
      <dgm:t>
        <a:bodyPr/>
        <a:lstStyle/>
        <a:p>
          <a:endParaRPr lang="en-US"/>
        </a:p>
      </dgm:t>
    </dgm:pt>
    <dgm:pt modelId="{1F60807F-66E2-4748-901D-188E5BBF91EA}" type="sibTrans" cxnId="{6A87E9BB-9CCA-4421-8734-C1D6B297125F}">
      <dgm:prSet/>
      <dgm:spPr/>
      <dgm:t>
        <a:bodyPr/>
        <a:lstStyle/>
        <a:p>
          <a:endParaRPr lang="en-US"/>
        </a:p>
      </dgm:t>
    </dgm:pt>
    <dgm:pt modelId="{C8BB4FF7-3DEE-4E11-9779-CC40D547F2AD}">
      <dgm:prSet/>
      <dgm:spPr/>
      <dgm:t>
        <a:bodyPr/>
        <a:lstStyle/>
        <a:p>
          <a:r>
            <a:rPr lang="en-US"/>
            <a:t>fears related to specific situations (flying, riding an elevator, driving)</a:t>
          </a:r>
        </a:p>
      </dgm:t>
    </dgm:pt>
    <dgm:pt modelId="{C5392F29-AB9C-474F-8144-06816BC8CE4A}" type="parTrans" cxnId="{B1856762-25BC-4550-87FA-1B23EBCD7B12}">
      <dgm:prSet/>
      <dgm:spPr/>
      <dgm:t>
        <a:bodyPr/>
        <a:lstStyle/>
        <a:p>
          <a:endParaRPr lang="en-US"/>
        </a:p>
      </dgm:t>
    </dgm:pt>
    <dgm:pt modelId="{D5CD4D78-AAC0-4CD0-85D9-58DA6A98B187}" type="sibTrans" cxnId="{B1856762-25BC-4550-87FA-1B23EBCD7B12}">
      <dgm:prSet/>
      <dgm:spPr/>
      <dgm:t>
        <a:bodyPr/>
        <a:lstStyle/>
        <a:p>
          <a:endParaRPr lang="en-US"/>
        </a:p>
      </dgm:t>
    </dgm:pt>
    <dgm:pt modelId="{BFC0B3AD-8F3E-4251-845D-A6D9CF504494}">
      <dgm:prSet/>
      <dgm:spPr/>
      <dgm:t>
        <a:bodyPr/>
        <a:lstStyle/>
        <a:p>
          <a:r>
            <a:rPr lang="en-US"/>
            <a:t>other (choking, loud noises, drowning)</a:t>
          </a:r>
        </a:p>
      </dgm:t>
    </dgm:pt>
    <dgm:pt modelId="{07E46BE5-745F-4D7D-9FC3-910570405329}" type="parTrans" cxnId="{97F6453A-4355-44E4-93E0-D03A11F9F621}">
      <dgm:prSet/>
      <dgm:spPr/>
      <dgm:t>
        <a:bodyPr/>
        <a:lstStyle/>
        <a:p>
          <a:endParaRPr lang="en-US"/>
        </a:p>
      </dgm:t>
    </dgm:pt>
    <dgm:pt modelId="{393FB319-E302-48A0-9BBD-269CBB6738E2}" type="sibTrans" cxnId="{97F6453A-4355-44E4-93E0-D03A11F9F621}">
      <dgm:prSet/>
      <dgm:spPr/>
      <dgm:t>
        <a:bodyPr/>
        <a:lstStyle/>
        <a:p>
          <a:endParaRPr lang="en-US"/>
        </a:p>
      </dgm:t>
    </dgm:pt>
    <dgm:pt modelId="{643F9E00-A6E4-9643-9FB3-C099E1285105}" type="pres">
      <dgm:prSet presAssocID="{D3FA5BF8-5259-4A0B-AAC5-D7EFFC0B3D59}" presName="linear" presStyleCnt="0">
        <dgm:presLayoutVars>
          <dgm:animLvl val="lvl"/>
          <dgm:resizeHandles val="exact"/>
        </dgm:presLayoutVars>
      </dgm:prSet>
      <dgm:spPr/>
    </dgm:pt>
    <dgm:pt modelId="{5AE1D77E-F7CA-704A-970C-589BD0C28772}" type="pres">
      <dgm:prSet presAssocID="{B128AD8A-C9DF-4A80-9754-F18EBE949CBD}" presName="parentText" presStyleLbl="node1" presStyleIdx="0" presStyleCnt="1" custLinFactNeighborX="0" custLinFactNeighborY="-30304">
        <dgm:presLayoutVars>
          <dgm:chMax val="0"/>
          <dgm:bulletEnabled val="1"/>
        </dgm:presLayoutVars>
      </dgm:prSet>
      <dgm:spPr/>
    </dgm:pt>
    <dgm:pt modelId="{26AE201C-4027-3A45-AE94-62085E103CD8}" type="pres">
      <dgm:prSet presAssocID="{B128AD8A-C9DF-4A80-9754-F18EBE949CBD}" presName="childText" presStyleLbl="revTx" presStyleIdx="0" presStyleCnt="1">
        <dgm:presLayoutVars>
          <dgm:bulletEnabled val="1"/>
        </dgm:presLayoutVars>
      </dgm:prSet>
      <dgm:spPr/>
    </dgm:pt>
  </dgm:ptLst>
  <dgm:cxnLst>
    <dgm:cxn modelId="{B9BC3109-4366-48A1-8B89-AE2C21F6B51D}" srcId="{B128AD8A-C9DF-4A80-9754-F18EBE949CBD}" destId="{B8163097-3109-404B-AEB5-EB03E4B3A1BA}" srcOrd="1" destOrd="0" parTransId="{C50ED1A5-5C50-415D-A16C-ACB87DBC81DE}" sibTransId="{C7C54330-E18A-47F8-9F28-2F7A88E91AC4}"/>
    <dgm:cxn modelId="{5DCE0D0C-FE21-8944-AFC5-6D6DD1E393B5}" type="presOf" srcId="{D3FA5BF8-5259-4A0B-AAC5-D7EFFC0B3D59}" destId="{643F9E00-A6E4-9643-9FB3-C099E1285105}" srcOrd="0" destOrd="0" presId="urn:microsoft.com/office/officeart/2005/8/layout/vList2"/>
    <dgm:cxn modelId="{97F6453A-4355-44E4-93E0-D03A11F9F621}" srcId="{B128AD8A-C9DF-4A80-9754-F18EBE949CBD}" destId="{BFC0B3AD-8F3E-4251-845D-A6D9CF504494}" srcOrd="4" destOrd="0" parTransId="{07E46BE5-745F-4D7D-9FC3-910570405329}" sibTransId="{393FB319-E302-48A0-9BBD-269CBB6738E2}"/>
    <dgm:cxn modelId="{FE2FDA3A-8789-499E-A8BD-552B7E5339DB}" srcId="{D3FA5BF8-5259-4A0B-AAC5-D7EFFC0B3D59}" destId="{B128AD8A-C9DF-4A80-9754-F18EBE949CBD}" srcOrd="0" destOrd="0" parTransId="{00B560D6-E648-4DE0-BB18-8E63DD2DACA9}" sibTransId="{B2561E41-F053-44B3-BA5C-BD8CB033A71B}"/>
    <dgm:cxn modelId="{ACE14041-E558-2B43-A5FA-274C80E8C276}" type="presOf" srcId="{C8BB4FF7-3DEE-4E11-9779-CC40D547F2AD}" destId="{26AE201C-4027-3A45-AE94-62085E103CD8}" srcOrd="0" destOrd="3" presId="urn:microsoft.com/office/officeart/2005/8/layout/vList2"/>
    <dgm:cxn modelId="{42EDE54E-46B5-484B-8BE8-686AC9B4593F}" type="presOf" srcId="{B8163097-3109-404B-AEB5-EB03E4B3A1BA}" destId="{26AE201C-4027-3A45-AE94-62085E103CD8}" srcOrd="0" destOrd="1" presId="urn:microsoft.com/office/officeart/2005/8/layout/vList2"/>
    <dgm:cxn modelId="{3B781D55-6CB6-3345-A04B-8EFBAF10F12B}" type="presOf" srcId="{84902884-D3BD-44E7-A790-88D7A3E8D4D0}" destId="{26AE201C-4027-3A45-AE94-62085E103CD8}" srcOrd="0" destOrd="2" presId="urn:microsoft.com/office/officeart/2005/8/layout/vList2"/>
    <dgm:cxn modelId="{B1856762-25BC-4550-87FA-1B23EBCD7B12}" srcId="{B128AD8A-C9DF-4A80-9754-F18EBE949CBD}" destId="{C8BB4FF7-3DEE-4E11-9779-CC40D547F2AD}" srcOrd="3" destOrd="0" parTransId="{C5392F29-AB9C-474F-8144-06816BC8CE4A}" sibTransId="{D5CD4D78-AAC0-4CD0-85D9-58DA6A98B187}"/>
    <dgm:cxn modelId="{D005197B-AEB0-D541-8BE5-741FE1075485}" type="presOf" srcId="{527E1E4E-9C4A-4B65-97B8-466D4E421D9D}" destId="{26AE201C-4027-3A45-AE94-62085E103CD8}" srcOrd="0" destOrd="0" presId="urn:microsoft.com/office/officeart/2005/8/layout/vList2"/>
    <dgm:cxn modelId="{6A87E9BB-9CCA-4421-8734-C1D6B297125F}" srcId="{B128AD8A-C9DF-4A80-9754-F18EBE949CBD}" destId="{84902884-D3BD-44E7-A790-88D7A3E8D4D0}" srcOrd="2" destOrd="0" parTransId="{F2A6E032-ABD6-46F3-AB1C-63EA1151CC14}" sibTransId="{1F60807F-66E2-4748-901D-188E5BBF91EA}"/>
    <dgm:cxn modelId="{EEA9E1E2-DFFB-B440-98A7-2681E8530B4E}" type="presOf" srcId="{B128AD8A-C9DF-4A80-9754-F18EBE949CBD}" destId="{5AE1D77E-F7CA-704A-970C-589BD0C28772}" srcOrd="0" destOrd="0" presId="urn:microsoft.com/office/officeart/2005/8/layout/vList2"/>
    <dgm:cxn modelId="{00ED7FE3-4566-4FAD-A0D2-9C3A34B5E3E6}" srcId="{B128AD8A-C9DF-4A80-9754-F18EBE949CBD}" destId="{527E1E4E-9C4A-4B65-97B8-466D4E421D9D}" srcOrd="0" destOrd="0" parTransId="{AB0D87C3-6677-4E0E-8FF3-9115D545BBCA}" sibTransId="{E0A31A8B-865D-4F1A-AE72-3E39AC6BFBF9}"/>
    <dgm:cxn modelId="{85A6AAFC-0BD7-4146-8F24-159735D0A4D9}" type="presOf" srcId="{BFC0B3AD-8F3E-4251-845D-A6D9CF504494}" destId="{26AE201C-4027-3A45-AE94-62085E103CD8}" srcOrd="0" destOrd="4" presId="urn:microsoft.com/office/officeart/2005/8/layout/vList2"/>
    <dgm:cxn modelId="{4C234669-D857-F64C-BE29-4ABE49F127D8}" type="presParOf" srcId="{643F9E00-A6E4-9643-9FB3-C099E1285105}" destId="{5AE1D77E-F7CA-704A-970C-589BD0C28772}" srcOrd="0" destOrd="0" presId="urn:microsoft.com/office/officeart/2005/8/layout/vList2"/>
    <dgm:cxn modelId="{CFB15DF4-AF74-F44A-A70F-2DED81FE05DC}" type="presParOf" srcId="{643F9E00-A6E4-9643-9FB3-C099E1285105}" destId="{26AE201C-4027-3A45-AE94-62085E103CD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1037A34-41D6-4FA4-9FBE-A263A64B1A9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33E89DE-C835-417B-95F6-C96BEA6CAF45}">
      <dgm:prSet/>
      <dgm:spPr/>
      <dgm:t>
        <a:bodyPr/>
        <a:lstStyle/>
        <a:p>
          <a:r>
            <a:rPr lang="en-US"/>
            <a:t>Common Phobias</a:t>
          </a:r>
        </a:p>
      </dgm:t>
    </dgm:pt>
    <dgm:pt modelId="{ABC354DA-FC0F-4DEC-82D6-BCC4D51FC876}" type="parTrans" cxnId="{F7C10E3B-692D-43E0-9AD0-B09BEF7C9A8C}">
      <dgm:prSet/>
      <dgm:spPr/>
      <dgm:t>
        <a:bodyPr/>
        <a:lstStyle/>
        <a:p>
          <a:endParaRPr lang="en-US"/>
        </a:p>
      </dgm:t>
    </dgm:pt>
    <dgm:pt modelId="{96699E93-3060-49EC-93D0-D75ABBC14373}" type="sibTrans" cxnId="{F7C10E3B-692D-43E0-9AD0-B09BEF7C9A8C}">
      <dgm:prSet/>
      <dgm:spPr/>
      <dgm:t>
        <a:bodyPr/>
        <a:lstStyle/>
        <a:p>
          <a:endParaRPr lang="en-US"/>
        </a:p>
      </dgm:t>
    </dgm:pt>
    <dgm:pt modelId="{E75C3B29-E618-4A0A-9FB6-A8ECF1D21E2A}">
      <dgm:prSet/>
      <dgm:spPr/>
      <dgm:t>
        <a:bodyPr/>
        <a:lstStyle/>
        <a:p>
          <a:r>
            <a:rPr lang="en-US"/>
            <a:t>Acrophobia, fear of heights.</a:t>
          </a:r>
        </a:p>
      </dgm:t>
    </dgm:pt>
    <dgm:pt modelId="{483097FD-3060-4E19-B180-C1E1DAA1105A}" type="parTrans" cxnId="{8744E6FE-2214-457E-A5E7-612467E236BB}">
      <dgm:prSet/>
      <dgm:spPr/>
      <dgm:t>
        <a:bodyPr/>
        <a:lstStyle/>
        <a:p>
          <a:endParaRPr lang="en-US"/>
        </a:p>
      </dgm:t>
    </dgm:pt>
    <dgm:pt modelId="{80B9BD72-0D7E-489C-970C-1EE629A96B2A}" type="sibTrans" cxnId="{8744E6FE-2214-457E-A5E7-612467E236BB}">
      <dgm:prSet/>
      <dgm:spPr/>
      <dgm:t>
        <a:bodyPr/>
        <a:lstStyle/>
        <a:p>
          <a:endParaRPr lang="en-US"/>
        </a:p>
      </dgm:t>
    </dgm:pt>
    <dgm:pt modelId="{3A230783-AB72-49DC-ACA7-D4F072463C14}">
      <dgm:prSet/>
      <dgm:spPr/>
      <dgm:t>
        <a:bodyPr/>
        <a:lstStyle/>
        <a:p>
          <a:r>
            <a:rPr lang="en-US" dirty="0"/>
            <a:t>Aerophobia, fear of flying.</a:t>
          </a:r>
        </a:p>
      </dgm:t>
    </dgm:pt>
    <dgm:pt modelId="{362C5119-5092-4596-9AE9-1283675B27CB}" type="parTrans" cxnId="{E4C4C352-3086-4676-BB34-D64881810CF0}">
      <dgm:prSet/>
      <dgm:spPr/>
      <dgm:t>
        <a:bodyPr/>
        <a:lstStyle/>
        <a:p>
          <a:endParaRPr lang="en-US"/>
        </a:p>
      </dgm:t>
    </dgm:pt>
    <dgm:pt modelId="{D60AE89E-5A21-4694-B116-F7D8DCF55B7D}" type="sibTrans" cxnId="{E4C4C352-3086-4676-BB34-D64881810CF0}">
      <dgm:prSet/>
      <dgm:spPr/>
      <dgm:t>
        <a:bodyPr/>
        <a:lstStyle/>
        <a:p>
          <a:endParaRPr lang="en-US"/>
        </a:p>
      </dgm:t>
    </dgm:pt>
    <dgm:pt modelId="{70A9ABA5-E2E4-46AB-B8A3-39C49689FF9F}">
      <dgm:prSet/>
      <dgm:spPr/>
      <dgm:t>
        <a:bodyPr/>
        <a:lstStyle/>
        <a:p>
          <a:r>
            <a:rPr lang="en-US" dirty="0"/>
            <a:t>Arachnophobia, fear of spiders.</a:t>
          </a:r>
        </a:p>
      </dgm:t>
    </dgm:pt>
    <dgm:pt modelId="{EE821C79-82D9-4118-806F-67C9FB81B1F5}" type="parTrans" cxnId="{1C8C3F7C-3E4E-4A3A-A35B-77970B0D5151}">
      <dgm:prSet/>
      <dgm:spPr/>
      <dgm:t>
        <a:bodyPr/>
        <a:lstStyle/>
        <a:p>
          <a:endParaRPr lang="en-US"/>
        </a:p>
      </dgm:t>
    </dgm:pt>
    <dgm:pt modelId="{576D2C73-3B45-4A3E-B846-03B47C265FEB}" type="sibTrans" cxnId="{1C8C3F7C-3E4E-4A3A-A35B-77970B0D5151}">
      <dgm:prSet/>
      <dgm:spPr/>
      <dgm:t>
        <a:bodyPr/>
        <a:lstStyle/>
        <a:p>
          <a:endParaRPr lang="en-US"/>
        </a:p>
      </dgm:t>
    </dgm:pt>
    <dgm:pt modelId="{A23F7385-B98B-4FDD-ADCF-126F01E2B6E0}">
      <dgm:prSet/>
      <dgm:spPr/>
      <dgm:t>
        <a:bodyPr/>
        <a:lstStyle/>
        <a:p>
          <a:r>
            <a:rPr lang="en-US"/>
            <a:t>Astraphobia, fear of thunder and lightning.</a:t>
          </a:r>
        </a:p>
      </dgm:t>
    </dgm:pt>
    <dgm:pt modelId="{0C557E10-17B9-4C0C-969A-AED9AFE5FB51}" type="parTrans" cxnId="{1E3CCA1E-C2FE-448D-92D9-06C98C0F0782}">
      <dgm:prSet/>
      <dgm:spPr/>
      <dgm:t>
        <a:bodyPr/>
        <a:lstStyle/>
        <a:p>
          <a:endParaRPr lang="en-US"/>
        </a:p>
      </dgm:t>
    </dgm:pt>
    <dgm:pt modelId="{C8DCFF60-7645-4B00-9AC6-CB2E338FCAB1}" type="sibTrans" cxnId="{1E3CCA1E-C2FE-448D-92D9-06C98C0F0782}">
      <dgm:prSet/>
      <dgm:spPr/>
      <dgm:t>
        <a:bodyPr/>
        <a:lstStyle/>
        <a:p>
          <a:endParaRPr lang="en-US"/>
        </a:p>
      </dgm:t>
    </dgm:pt>
    <dgm:pt modelId="{8BF0636D-AA9D-4FB1-88B8-D7B20BB9AB0B}">
      <dgm:prSet/>
      <dgm:spPr/>
      <dgm:t>
        <a:bodyPr/>
        <a:lstStyle/>
        <a:p>
          <a:r>
            <a:rPr lang="en-US" dirty="0"/>
            <a:t>Autophobia, fear of being alone.</a:t>
          </a:r>
        </a:p>
      </dgm:t>
    </dgm:pt>
    <dgm:pt modelId="{8CBEBB10-A50B-4CA5-907C-8BC3FC980A61}" type="parTrans" cxnId="{1E9A6910-8AB7-45F7-BCE2-D0DA4D742D00}">
      <dgm:prSet/>
      <dgm:spPr/>
      <dgm:t>
        <a:bodyPr/>
        <a:lstStyle/>
        <a:p>
          <a:endParaRPr lang="en-US"/>
        </a:p>
      </dgm:t>
    </dgm:pt>
    <dgm:pt modelId="{93B33418-0713-461B-8D22-2FB5AF506A6F}" type="sibTrans" cxnId="{1E9A6910-8AB7-45F7-BCE2-D0DA4D742D00}">
      <dgm:prSet/>
      <dgm:spPr/>
      <dgm:t>
        <a:bodyPr/>
        <a:lstStyle/>
        <a:p>
          <a:endParaRPr lang="en-US"/>
        </a:p>
      </dgm:t>
    </dgm:pt>
    <dgm:pt modelId="{1E4B73A3-D693-4EBF-AE7D-3E41A1CB9EFD}">
      <dgm:prSet/>
      <dgm:spPr/>
      <dgm:t>
        <a:bodyPr/>
        <a:lstStyle/>
        <a:p>
          <a:r>
            <a:rPr lang="en-US"/>
            <a:t>Claustrophobia, fear of confined or crowded spaces.</a:t>
          </a:r>
        </a:p>
      </dgm:t>
    </dgm:pt>
    <dgm:pt modelId="{9166E7B2-7F9B-4A45-BFB6-EE35993123D4}" type="parTrans" cxnId="{DDE041AF-4017-4679-AB67-EC95BDF43066}">
      <dgm:prSet/>
      <dgm:spPr/>
      <dgm:t>
        <a:bodyPr/>
        <a:lstStyle/>
        <a:p>
          <a:endParaRPr lang="en-US"/>
        </a:p>
      </dgm:t>
    </dgm:pt>
    <dgm:pt modelId="{821E7FAD-F74B-4718-A5F9-48C2FBACBB91}" type="sibTrans" cxnId="{DDE041AF-4017-4679-AB67-EC95BDF43066}">
      <dgm:prSet/>
      <dgm:spPr/>
      <dgm:t>
        <a:bodyPr/>
        <a:lstStyle/>
        <a:p>
          <a:endParaRPr lang="en-US"/>
        </a:p>
      </dgm:t>
    </dgm:pt>
    <dgm:pt modelId="{E0700973-57C7-4098-9AE5-943B56BC54ED}">
      <dgm:prSet/>
      <dgm:spPr/>
      <dgm:t>
        <a:bodyPr/>
        <a:lstStyle/>
        <a:p>
          <a:r>
            <a:rPr lang="en-US"/>
            <a:t>Hemophobia, fear of blood.</a:t>
          </a:r>
        </a:p>
      </dgm:t>
    </dgm:pt>
    <dgm:pt modelId="{C1DDAF65-4FE1-471D-9B57-33473DE70806}" type="parTrans" cxnId="{792C84F8-5F4B-470A-AEB1-9D3F6DD6E227}">
      <dgm:prSet/>
      <dgm:spPr/>
      <dgm:t>
        <a:bodyPr/>
        <a:lstStyle/>
        <a:p>
          <a:endParaRPr lang="en-US"/>
        </a:p>
      </dgm:t>
    </dgm:pt>
    <dgm:pt modelId="{CB83DD5D-7BE7-41A0-8E3C-A026F6B2B713}" type="sibTrans" cxnId="{792C84F8-5F4B-470A-AEB1-9D3F6DD6E227}">
      <dgm:prSet/>
      <dgm:spPr/>
      <dgm:t>
        <a:bodyPr/>
        <a:lstStyle/>
        <a:p>
          <a:endParaRPr lang="en-US"/>
        </a:p>
      </dgm:t>
    </dgm:pt>
    <dgm:pt modelId="{C0FCFA08-FCAF-4269-A5C7-15A3957CE9EB}">
      <dgm:prSet/>
      <dgm:spPr/>
      <dgm:t>
        <a:bodyPr/>
        <a:lstStyle/>
        <a:p>
          <a:r>
            <a:rPr lang="en-US"/>
            <a:t>Hydrophobia, fear of water.</a:t>
          </a:r>
        </a:p>
      </dgm:t>
    </dgm:pt>
    <dgm:pt modelId="{EC8A3F9F-FDB2-4668-9D74-D7BD526627AD}" type="parTrans" cxnId="{87D68197-4FD3-469B-8D56-886EA541CF80}">
      <dgm:prSet/>
      <dgm:spPr/>
      <dgm:t>
        <a:bodyPr/>
        <a:lstStyle/>
        <a:p>
          <a:endParaRPr lang="en-US"/>
        </a:p>
      </dgm:t>
    </dgm:pt>
    <dgm:pt modelId="{0E9ECB85-3A57-4C52-AB03-3C95B0E67FE1}" type="sibTrans" cxnId="{87D68197-4FD3-469B-8D56-886EA541CF80}">
      <dgm:prSet/>
      <dgm:spPr/>
      <dgm:t>
        <a:bodyPr/>
        <a:lstStyle/>
        <a:p>
          <a:endParaRPr lang="en-US"/>
        </a:p>
      </dgm:t>
    </dgm:pt>
    <dgm:pt modelId="{32E9006B-B0D0-5A4D-A9BF-EB8972541ECD}" type="pres">
      <dgm:prSet presAssocID="{C1037A34-41D6-4FA4-9FBE-A263A64B1A92}" presName="linear" presStyleCnt="0">
        <dgm:presLayoutVars>
          <dgm:animLvl val="lvl"/>
          <dgm:resizeHandles val="exact"/>
        </dgm:presLayoutVars>
      </dgm:prSet>
      <dgm:spPr/>
    </dgm:pt>
    <dgm:pt modelId="{BE24D57F-8068-9247-8331-D1B89072D48E}" type="pres">
      <dgm:prSet presAssocID="{033E89DE-C835-417B-95F6-C96BEA6CAF45}" presName="parentText" presStyleLbl="node1" presStyleIdx="0" presStyleCnt="1">
        <dgm:presLayoutVars>
          <dgm:chMax val="0"/>
          <dgm:bulletEnabled val="1"/>
        </dgm:presLayoutVars>
      </dgm:prSet>
      <dgm:spPr/>
    </dgm:pt>
    <dgm:pt modelId="{0B130D19-EDF8-EC4A-900A-100A6C2AEA78}" type="pres">
      <dgm:prSet presAssocID="{033E89DE-C835-417B-95F6-C96BEA6CAF45}" presName="childText" presStyleLbl="revTx" presStyleIdx="0" presStyleCnt="1">
        <dgm:presLayoutVars>
          <dgm:bulletEnabled val="1"/>
        </dgm:presLayoutVars>
      </dgm:prSet>
      <dgm:spPr/>
    </dgm:pt>
  </dgm:ptLst>
  <dgm:cxnLst>
    <dgm:cxn modelId="{C1BD1209-E9C5-734F-97AB-4A6A67B7A4B1}" type="presOf" srcId="{3A230783-AB72-49DC-ACA7-D4F072463C14}" destId="{0B130D19-EDF8-EC4A-900A-100A6C2AEA78}" srcOrd="0" destOrd="1" presId="urn:microsoft.com/office/officeart/2005/8/layout/vList2"/>
    <dgm:cxn modelId="{1E9A6910-8AB7-45F7-BCE2-D0DA4D742D00}" srcId="{033E89DE-C835-417B-95F6-C96BEA6CAF45}" destId="{8BF0636D-AA9D-4FB1-88B8-D7B20BB9AB0B}" srcOrd="4" destOrd="0" parTransId="{8CBEBB10-A50B-4CA5-907C-8BC3FC980A61}" sibTransId="{93B33418-0713-461B-8D22-2FB5AF506A6F}"/>
    <dgm:cxn modelId="{1E3CCA1E-C2FE-448D-92D9-06C98C0F0782}" srcId="{033E89DE-C835-417B-95F6-C96BEA6CAF45}" destId="{A23F7385-B98B-4FDD-ADCF-126F01E2B6E0}" srcOrd="3" destOrd="0" parTransId="{0C557E10-17B9-4C0C-969A-AED9AFE5FB51}" sibTransId="{C8DCFF60-7645-4B00-9AC6-CB2E338FCAB1}"/>
    <dgm:cxn modelId="{F7C10E3B-692D-43E0-9AD0-B09BEF7C9A8C}" srcId="{C1037A34-41D6-4FA4-9FBE-A263A64B1A92}" destId="{033E89DE-C835-417B-95F6-C96BEA6CAF45}" srcOrd="0" destOrd="0" parTransId="{ABC354DA-FC0F-4DEC-82D6-BCC4D51FC876}" sibTransId="{96699E93-3060-49EC-93D0-D75ABBC14373}"/>
    <dgm:cxn modelId="{7CCDB946-E333-0C4F-AC23-E4F3C0D65E24}" type="presOf" srcId="{033E89DE-C835-417B-95F6-C96BEA6CAF45}" destId="{BE24D57F-8068-9247-8331-D1B89072D48E}" srcOrd="0" destOrd="0" presId="urn:microsoft.com/office/officeart/2005/8/layout/vList2"/>
    <dgm:cxn modelId="{E4C4C352-3086-4676-BB34-D64881810CF0}" srcId="{033E89DE-C835-417B-95F6-C96BEA6CAF45}" destId="{3A230783-AB72-49DC-ACA7-D4F072463C14}" srcOrd="1" destOrd="0" parTransId="{362C5119-5092-4596-9AE9-1283675B27CB}" sibTransId="{D60AE89E-5A21-4694-B116-F7D8DCF55B7D}"/>
    <dgm:cxn modelId="{366ADF5B-4978-9049-A5F1-262D9A44BE62}" type="presOf" srcId="{8BF0636D-AA9D-4FB1-88B8-D7B20BB9AB0B}" destId="{0B130D19-EDF8-EC4A-900A-100A6C2AEA78}" srcOrd="0" destOrd="4" presId="urn:microsoft.com/office/officeart/2005/8/layout/vList2"/>
    <dgm:cxn modelId="{1C8C3F7C-3E4E-4A3A-A35B-77970B0D5151}" srcId="{033E89DE-C835-417B-95F6-C96BEA6CAF45}" destId="{70A9ABA5-E2E4-46AB-B8A3-39C49689FF9F}" srcOrd="2" destOrd="0" parTransId="{EE821C79-82D9-4118-806F-67C9FB81B1F5}" sibTransId="{576D2C73-3B45-4A3E-B846-03B47C265FEB}"/>
    <dgm:cxn modelId="{EB7FD894-192B-DC4E-A19F-B112AAF851D7}" type="presOf" srcId="{E0700973-57C7-4098-9AE5-943B56BC54ED}" destId="{0B130D19-EDF8-EC4A-900A-100A6C2AEA78}" srcOrd="0" destOrd="6" presId="urn:microsoft.com/office/officeart/2005/8/layout/vList2"/>
    <dgm:cxn modelId="{87D68197-4FD3-469B-8D56-886EA541CF80}" srcId="{033E89DE-C835-417B-95F6-C96BEA6CAF45}" destId="{C0FCFA08-FCAF-4269-A5C7-15A3957CE9EB}" srcOrd="7" destOrd="0" parTransId="{EC8A3F9F-FDB2-4668-9D74-D7BD526627AD}" sibTransId="{0E9ECB85-3A57-4C52-AB03-3C95B0E67FE1}"/>
    <dgm:cxn modelId="{83AEEE98-B4C0-CE4F-999D-89767EA9D6AB}" type="presOf" srcId="{C0FCFA08-FCAF-4269-A5C7-15A3957CE9EB}" destId="{0B130D19-EDF8-EC4A-900A-100A6C2AEA78}" srcOrd="0" destOrd="7" presId="urn:microsoft.com/office/officeart/2005/8/layout/vList2"/>
    <dgm:cxn modelId="{04FC69A7-1026-2543-8C3C-012672F629A9}" type="presOf" srcId="{1E4B73A3-D693-4EBF-AE7D-3E41A1CB9EFD}" destId="{0B130D19-EDF8-EC4A-900A-100A6C2AEA78}" srcOrd="0" destOrd="5" presId="urn:microsoft.com/office/officeart/2005/8/layout/vList2"/>
    <dgm:cxn modelId="{1C8295AB-424E-9940-9439-805B9D95411C}" type="presOf" srcId="{A23F7385-B98B-4FDD-ADCF-126F01E2B6E0}" destId="{0B130D19-EDF8-EC4A-900A-100A6C2AEA78}" srcOrd="0" destOrd="3" presId="urn:microsoft.com/office/officeart/2005/8/layout/vList2"/>
    <dgm:cxn modelId="{DDE041AF-4017-4679-AB67-EC95BDF43066}" srcId="{033E89DE-C835-417B-95F6-C96BEA6CAF45}" destId="{1E4B73A3-D693-4EBF-AE7D-3E41A1CB9EFD}" srcOrd="5" destOrd="0" parTransId="{9166E7B2-7F9B-4A45-BFB6-EE35993123D4}" sibTransId="{821E7FAD-F74B-4718-A5F9-48C2FBACBB91}"/>
    <dgm:cxn modelId="{CECEFABE-234B-E24D-94C2-D2C645E918B0}" type="presOf" srcId="{E75C3B29-E618-4A0A-9FB6-A8ECF1D21E2A}" destId="{0B130D19-EDF8-EC4A-900A-100A6C2AEA78}" srcOrd="0" destOrd="0" presId="urn:microsoft.com/office/officeart/2005/8/layout/vList2"/>
    <dgm:cxn modelId="{1A3961F0-3E0D-BE40-956D-B8F9E0660FD2}" type="presOf" srcId="{70A9ABA5-E2E4-46AB-B8A3-39C49689FF9F}" destId="{0B130D19-EDF8-EC4A-900A-100A6C2AEA78}" srcOrd="0" destOrd="2" presId="urn:microsoft.com/office/officeart/2005/8/layout/vList2"/>
    <dgm:cxn modelId="{5803FDF5-F15F-0349-9E5C-BFE9AA9C3BD8}" type="presOf" srcId="{C1037A34-41D6-4FA4-9FBE-A263A64B1A92}" destId="{32E9006B-B0D0-5A4D-A9BF-EB8972541ECD}" srcOrd="0" destOrd="0" presId="urn:microsoft.com/office/officeart/2005/8/layout/vList2"/>
    <dgm:cxn modelId="{792C84F8-5F4B-470A-AEB1-9D3F6DD6E227}" srcId="{033E89DE-C835-417B-95F6-C96BEA6CAF45}" destId="{E0700973-57C7-4098-9AE5-943B56BC54ED}" srcOrd="6" destOrd="0" parTransId="{C1DDAF65-4FE1-471D-9B57-33473DE70806}" sibTransId="{CB83DD5D-7BE7-41A0-8E3C-A026F6B2B713}"/>
    <dgm:cxn modelId="{8744E6FE-2214-457E-A5E7-612467E236BB}" srcId="{033E89DE-C835-417B-95F6-C96BEA6CAF45}" destId="{E75C3B29-E618-4A0A-9FB6-A8ECF1D21E2A}" srcOrd="0" destOrd="0" parTransId="{483097FD-3060-4E19-B180-C1E1DAA1105A}" sibTransId="{80B9BD72-0D7E-489C-970C-1EE629A96B2A}"/>
    <dgm:cxn modelId="{90A113C0-D720-9D4A-9AAB-914940F85427}" type="presParOf" srcId="{32E9006B-B0D0-5A4D-A9BF-EB8972541ECD}" destId="{BE24D57F-8068-9247-8331-D1B89072D48E}" srcOrd="0" destOrd="0" presId="urn:microsoft.com/office/officeart/2005/8/layout/vList2"/>
    <dgm:cxn modelId="{F44F4CD4-9DBC-D94A-BA0D-A77C7D9D67C3}" type="presParOf" srcId="{32E9006B-B0D0-5A4D-A9BF-EB8972541ECD}" destId="{0B130D19-EDF8-EC4A-900A-100A6C2AEA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8584AD-88E2-4919-8DF9-B13164D60EFB}"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3DDAF413-982F-4E55-8586-2C2BA752FDCB}">
      <dgm:prSet/>
      <dgm:spPr/>
      <dgm:t>
        <a:bodyPr/>
        <a:lstStyle/>
        <a:p>
          <a:r>
            <a:rPr lang="en-US"/>
            <a:t>Specific Symptoms of Specific Phobias</a:t>
          </a:r>
        </a:p>
      </dgm:t>
    </dgm:pt>
    <dgm:pt modelId="{43631900-8A61-40D5-9C8E-14806FCBA041}" type="parTrans" cxnId="{2EF81007-E8AE-4C3F-B2C8-BBE599A229FC}">
      <dgm:prSet/>
      <dgm:spPr/>
      <dgm:t>
        <a:bodyPr/>
        <a:lstStyle/>
        <a:p>
          <a:endParaRPr lang="en-US"/>
        </a:p>
      </dgm:t>
    </dgm:pt>
    <dgm:pt modelId="{D549B0F8-8769-47C9-BF0D-104F9BC7F9DF}" type="sibTrans" cxnId="{2EF81007-E8AE-4C3F-B2C8-BBE599A229FC}">
      <dgm:prSet/>
      <dgm:spPr/>
      <dgm:t>
        <a:bodyPr/>
        <a:lstStyle/>
        <a:p>
          <a:endParaRPr lang="en-US"/>
        </a:p>
      </dgm:t>
    </dgm:pt>
    <dgm:pt modelId="{1CFE8916-8CCA-4746-B26D-50D492F4F18F}">
      <dgm:prSet/>
      <dgm:spPr/>
      <dgm:t>
        <a:bodyPr/>
        <a:lstStyle/>
        <a:p>
          <a:r>
            <a:rPr lang="en-US" dirty="0"/>
            <a:t>Marked and persistent fear that is excessive or unreasonable, cued by the presence or anticipation of a specific object or situation (e.g., flying, heights, animals, receiving an injection, seeing blood).</a:t>
          </a:r>
        </a:p>
      </dgm:t>
    </dgm:pt>
    <dgm:pt modelId="{1080BC14-3F34-448A-8FBA-FCCA6C4BDBA0}" type="parTrans" cxnId="{555D6CC7-3AA5-4263-8CB6-06FA4CC1C918}">
      <dgm:prSet/>
      <dgm:spPr/>
      <dgm:t>
        <a:bodyPr/>
        <a:lstStyle/>
        <a:p>
          <a:endParaRPr lang="en-US"/>
        </a:p>
      </dgm:t>
    </dgm:pt>
    <dgm:pt modelId="{6332BE33-7846-49C1-99F0-25845ED8C640}" type="sibTrans" cxnId="{555D6CC7-3AA5-4263-8CB6-06FA4CC1C918}">
      <dgm:prSet/>
      <dgm:spPr/>
      <dgm:t>
        <a:bodyPr/>
        <a:lstStyle/>
        <a:p>
          <a:endParaRPr lang="en-US"/>
        </a:p>
      </dgm:t>
    </dgm:pt>
    <dgm:pt modelId="{02D6C6A2-D710-4BE9-A8D8-C58C4B3552A2}">
      <dgm:prSet/>
      <dgm:spPr/>
      <dgm:t>
        <a:bodyPr/>
        <a:lstStyle/>
        <a:p>
          <a:r>
            <a:rPr lang="en-US"/>
            <a:t>The fear is persistent, typically lasting at least 6 months.</a:t>
          </a:r>
        </a:p>
      </dgm:t>
    </dgm:pt>
    <dgm:pt modelId="{992AC002-F083-4C84-A8FD-66271C049CC3}" type="parTrans" cxnId="{41FC278B-EFEC-4B17-862A-9456E3EB4C56}">
      <dgm:prSet/>
      <dgm:spPr/>
      <dgm:t>
        <a:bodyPr/>
        <a:lstStyle/>
        <a:p>
          <a:endParaRPr lang="en-US"/>
        </a:p>
      </dgm:t>
    </dgm:pt>
    <dgm:pt modelId="{5A4B6E06-3709-4103-8D07-F9A78759F6C8}" type="sibTrans" cxnId="{41FC278B-EFEC-4B17-862A-9456E3EB4C56}">
      <dgm:prSet/>
      <dgm:spPr/>
      <dgm:t>
        <a:bodyPr/>
        <a:lstStyle/>
        <a:p>
          <a:endParaRPr lang="en-US"/>
        </a:p>
      </dgm:t>
    </dgm:pt>
    <dgm:pt modelId="{FDEC4AB1-7501-4B8C-872C-CB4DF7053E2A}">
      <dgm:prSet/>
      <dgm:spPr/>
      <dgm:t>
        <a:bodyPr/>
        <a:lstStyle/>
        <a:p>
          <a:r>
            <a:rPr lang="en-US"/>
            <a:t>Exposure to the phobic stimulus almost invariably provokes an immediate anxiety response.</a:t>
          </a:r>
        </a:p>
      </dgm:t>
    </dgm:pt>
    <dgm:pt modelId="{D98340D8-5F56-411B-BB1D-181F575027B9}" type="parTrans" cxnId="{90D73A76-9D79-47E1-B117-334CA332C439}">
      <dgm:prSet/>
      <dgm:spPr/>
      <dgm:t>
        <a:bodyPr/>
        <a:lstStyle/>
        <a:p>
          <a:endParaRPr lang="en-US"/>
        </a:p>
      </dgm:t>
    </dgm:pt>
    <dgm:pt modelId="{7E00DA46-4D03-4373-804B-459CE95A8C94}" type="sibTrans" cxnId="{90D73A76-9D79-47E1-B117-334CA332C439}">
      <dgm:prSet/>
      <dgm:spPr/>
      <dgm:t>
        <a:bodyPr/>
        <a:lstStyle/>
        <a:p>
          <a:endParaRPr lang="en-US"/>
        </a:p>
      </dgm:t>
    </dgm:pt>
    <dgm:pt modelId="{E3516545-AD54-4AC7-B5E9-EC32DBF40023}">
      <dgm:prSet/>
      <dgm:spPr/>
      <dgm:t>
        <a:bodyPr/>
        <a:lstStyle/>
        <a:p>
          <a:r>
            <a:rPr lang="en-US" dirty="0"/>
            <a:t>The fear or anxiety is out of proportion to the actual danger posed by the specific object or situation and is not a typical response in the person’s social or cultural context. </a:t>
          </a:r>
        </a:p>
      </dgm:t>
    </dgm:pt>
    <dgm:pt modelId="{53E47401-CB01-46BB-AE90-45C9240931B8}" type="parTrans" cxnId="{ADBD864D-E218-4976-B121-7CA049284C99}">
      <dgm:prSet/>
      <dgm:spPr/>
      <dgm:t>
        <a:bodyPr/>
        <a:lstStyle/>
        <a:p>
          <a:endParaRPr lang="en-US"/>
        </a:p>
      </dgm:t>
    </dgm:pt>
    <dgm:pt modelId="{C5ADB7D2-5753-4E9F-9241-484F5AB7283C}" type="sibTrans" cxnId="{ADBD864D-E218-4976-B121-7CA049284C99}">
      <dgm:prSet/>
      <dgm:spPr/>
      <dgm:t>
        <a:bodyPr/>
        <a:lstStyle/>
        <a:p>
          <a:endParaRPr lang="en-US"/>
        </a:p>
      </dgm:t>
    </dgm:pt>
    <dgm:pt modelId="{219FBE32-12C6-45D9-B64D-539F7B1D338B}">
      <dgm:prSet/>
      <dgm:spPr/>
      <dgm:t>
        <a:bodyPr/>
        <a:lstStyle/>
        <a:p>
          <a:r>
            <a:rPr lang="en-US"/>
            <a:t>The avoidance, anxious anticipation, or distress in the feared situation(s) interferes significantly with the person’s normal routine, occupational (or academic) functioning, or social activities or relationships, or there is marked distress about having the phobia.</a:t>
          </a:r>
        </a:p>
      </dgm:t>
    </dgm:pt>
    <dgm:pt modelId="{8D923ADC-0029-499A-A92C-31DDCF50E856}" type="parTrans" cxnId="{CA23C4DF-B8FC-4624-880A-7B23AF301D2F}">
      <dgm:prSet/>
      <dgm:spPr/>
      <dgm:t>
        <a:bodyPr/>
        <a:lstStyle/>
        <a:p>
          <a:endParaRPr lang="en-US"/>
        </a:p>
      </dgm:t>
    </dgm:pt>
    <dgm:pt modelId="{CBF58AD8-734B-4477-99C7-EDA012C49E3C}" type="sibTrans" cxnId="{CA23C4DF-B8FC-4624-880A-7B23AF301D2F}">
      <dgm:prSet/>
      <dgm:spPr/>
      <dgm:t>
        <a:bodyPr/>
        <a:lstStyle/>
        <a:p>
          <a:endParaRPr lang="en-US"/>
        </a:p>
      </dgm:t>
    </dgm:pt>
    <dgm:pt modelId="{CAC4CA2E-9528-4FBE-9F17-92596704FFC6}">
      <dgm:prSet/>
      <dgm:spPr/>
      <dgm:t>
        <a:bodyPr/>
        <a:lstStyle/>
        <a:p>
          <a:r>
            <a:rPr lang="en-US"/>
            <a:t>The anxiety, panic attacks or phobic avoidance associated with the specific object or situation are not better accounted for by another mental disorder.</a:t>
          </a:r>
        </a:p>
      </dgm:t>
    </dgm:pt>
    <dgm:pt modelId="{07A949AB-91E2-4FE4-8559-45FC9502047E}" type="parTrans" cxnId="{B6E5E651-07C2-4352-A12D-3F55879A4F2D}">
      <dgm:prSet/>
      <dgm:spPr/>
      <dgm:t>
        <a:bodyPr/>
        <a:lstStyle/>
        <a:p>
          <a:endParaRPr lang="en-US"/>
        </a:p>
      </dgm:t>
    </dgm:pt>
    <dgm:pt modelId="{A1062297-7CC3-4CEE-AA6F-17A854EC04C6}" type="sibTrans" cxnId="{B6E5E651-07C2-4352-A12D-3F55879A4F2D}">
      <dgm:prSet/>
      <dgm:spPr/>
      <dgm:t>
        <a:bodyPr/>
        <a:lstStyle/>
        <a:p>
          <a:endParaRPr lang="en-US"/>
        </a:p>
      </dgm:t>
    </dgm:pt>
    <dgm:pt modelId="{1D76726D-8588-CF4D-A862-D2C5FCEC83AE}" type="pres">
      <dgm:prSet presAssocID="{F18584AD-88E2-4919-8DF9-B13164D60EFB}" presName="linear" presStyleCnt="0">
        <dgm:presLayoutVars>
          <dgm:animLvl val="lvl"/>
          <dgm:resizeHandles val="exact"/>
        </dgm:presLayoutVars>
      </dgm:prSet>
      <dgm:spPr/>
    </dgm:pt>
    <dgm:pt modelId="{5053965B-EA78-274E-A22C-4D2CF0370682}" type="pres">
      <dgm:prSet presAssocID="{3DDAF413-982F-4E55-8586-2C2BA752FDCB}" presName="parentText" presStyleLbl="node1" presStyleIdx="0" presStyleCnt="7">
        <dgm:presLayoutVars>
          <dgm:chMax val="0"/>
          <dgm:bulletEnabled val="1"/>
        </dgm:presLayoutVars>
      </dgm:prSet>
      <dgm:spPr/>
    </dgm:pt>
    <dgm:pt modelId="{D6FF02B2-C4D8-B144-9913-496E35E2A1B4}" type="pres">
      <dgm:prSet presAssocID="{D549B0F8-8769-47C9-BF0D-104F9BC7F9DF}" presName="spacer" presStyleCnt="0"/>
      <dgm:spPr/>
    </dgm:pt>
    <dgm:pt modelId="{3D9850F3-434F-BD4E-A154-60BF444889CE}" type="pres">
      <dgm:prSet presAssocID="{1CFE8916-8CCA-4746-B26D-50D492F4F18F}" presName="parentText" presStyleLbl="node1" presStyleIdx="1" presStyleCnt="7">
        <dgm:presLayoutVars>
          <dgm:chMax val="0"/>
          <dgm:bulletEnabled val="1"/>
        </dgm:presLayoutVars>
      </dgm:prSet>
      <dgm:spPr/>
    </dgm:pt>
    <dgm:pt modelId="{55924AB8-9FA0-7F44-869D-456797A1BA9A}" type="pres">
      <dgm:prSet presAssocID="{6332BE33-7846-49C1-99F0-25845ED8C640}" presName="spacer" presStyleCnt="0"/>
      <dgm:spPr/>
    </dgm:pt>
    <dgm:pt modelId="{023FD804-E553-954D-8860-FB1887A75D99}" type="pres">
      <dgm:prSet presAssocID="{02D6C6A2-D710-4BE9-A8D8-C58C4B3552A2}" presName="parentText" presStyleLbl="node1" presStyleIdx="2" presStyleCnt="7">
        <dgm:presLayoutVars>
          <dgm:chMax val="0"/>
          <dgm:bulletEnabled val="1"/>
        </dgm:presLayoutVars>
      </dgm:prSet>
      <dgm:spPr/>
    </dgm:pt>
    <dgm:pt modelId="{D66B94A6-77D1-0743-AE75-AAF5A4FF255E}" type="pres">
      <dgm:prSet presAssocID="{5A4B6E06-3709-4103-8D07-F9A78759F6C8}" presName="spacer" presStyleCnt="0"/>
      <dgm:spPr/>
    </dgm:pt>
    <dgm:pt modelId="{1CC6145C-E75F-DF4E-BC6B-BD98C786A18C}" type="pres">
      <dgm:prSet presAssocID="{FDEC4AB1-7501-4B8C-872C-CB4DF7053E2A}" presName="parentText" presStyleLbl="node1" presStyleIdx="3" presStyleCnt="7">
        <dgm:presLayoutVars>
          <dgm:chMax val="0"/>
          <dgm:bulletEnabled val="1"/>
        </dgm:presLayoutVars>
      </dgm:prSet>
      <dgm:spPr/>
    </dgm:pt>
    <dgm:pt modelId="{DDFBFA62-0DD1-8445-ACE7-CE456B60CF6F}" type="pres">
      <dgm:prSet presAssocID="{7E00DA46-4D03-4373-804B-459CE95A8C94}" presName="spacer" presStyleCnt="0"/>
      <dgm:spPr/>
    </dgm:pt>
    <dgm:pt modelId="{F8AFC4F6-069D-4C4A-8334-2BAAA4E02B17}" type="pres">
      <dgm:prSet presAssocID="{E3516545-AD54-4AC7-B5E9-EC32DBF40023}" presName="parentText" presStyleLbl="node1" presStyleIdx="4" presStyleCnt="7">
        <dgm:presLayoutVars>
          <dgm:chMax val="0"/>
          <dgm:bulletEnabled val="1"/>
        </dgm:presLayoutVars>
      </dgm:prSet>
      <dgm:spPr/>
    </dgm:pt>
    <dgm:pt modelId="{82CD28CE-6477-424B-AFB2-FC582F51B9EB}" type="pres">
      <dgm:prSet presAssocID="{C5ADB7D2-5753-4E9F-9241-484F5AB7283C}" presName="spacer" presStyleCnt="0"/>
      <dgm:spPr/>
    </dgm:pt>
    <dgm:pt modelId="{031AB031-8430-3142-8AA1-8A0557F32D00}" type="pres">
      <dgm:prSet presAssocID="{219FBE32-12C6-45D9-B64D-539F7B1D338B}" presName="parentText" presStyleLbl="node1" presStyleIdx="5" presStyleCnt="7">
        <dgm:presLayoutVars>
          <dgm:chMax val="0"/>
          <dgm:bulletEnabled val="1"/>
        </dgm:presLayoutVars>
      </dgm:prSet>
      <dgm:spPr/>
    </dgm:pt>
    <dgm:pt modelId="{0AF59986-DCED-0C4C-8F24-500C0FC6DB28}" type="pres">
      <dgm:prSet presAssocID="{CBF58AD8-734B-4477-99C7-EDA012C49E3C}" presName="spacer" presStyleCnt="0"/>
      <dgm:spPr/>
    </dgm:pt>
    <dgm:pt modelId="{78F513B9-532F-BE4C-A789-6B251D8A9C0B}" type="pres">
      <dgm:prSet presAssocID="{CAC4CA2E-9528-4FBE-9F17-92596704FFC6}" presName="parentText" presStyleLbl="node1" presStyleIdx="6" presStyleCnt="7">
        <dgm:presLayoutVars>
          <dgm:chMax val="0"/>
          <dgm:bulletEnabled val="1"/>
        </dgm:presLayoutVars>
      </dgm:prSet>
      <dgm:spPr/>
    </dgm:pt>
  </dgm:ptLst>
  <dgm:cxnLst>
    <dgm:cxn modelId="{2EF81007-E8AE-4C3F-B2C8-BBE599A229FC}" srcId="{F18584AD-88E2-4919-8DF9-B13164D60EFB}" destId="{3DDAF413-982F-4E55-8586-2C2BA752FDCB}" srcOrd="0" destOrd="0" parTransId="{43631900-8A61-40D5-9C8E-14806FCBA041}" sibTransId="{D549B0F8-8769-47C9-BF0D-104F9BC7F9DF}"/>
    <dgm:cxn modelId="{FC1C3618-1B72-A449-8003-4EC65883C243}" type="presOf" srcId="{E3516545-AD54-4AC7-B5E9-EC32DBF40023}" destId="{F8AFC4F6-069D-4C4A-8334-2BAAA4E02B17}" srcOrd="0" destOrd="0" presId="urn:microsoft.com/office/officeart/2005/8/layout/vList2"/>
    <dgm:cxn modelId="{0486E432-3433-7649-ACC9-7C7329068277}" type="presOf" srcId="{FDEC4AB1-7501-4B8C-872C-CB4DF7053E2A}" destId="{1CC6145C-E75F-DF4E-BC6B-BD98C786A18C}" srcOrd="0" destOrd="0" presId="urn:microsoft.com/office/officeart/2005/8/layout/vList2"/>
    <dgm:cxn modelId="{0CAA7649-4789-7046-A2AA-EC8732E82873}" type="presOf" srcId="{3DDAF413-982F-4E55-8586-2C2BA752FDCB}" destId="{5053965B-EA78-274E-A22C-4D2CF0370682}" srcOrd="0" destOrd="0" presId="urn:microsoft.com/office/officeart/2005/8/layout/vList2"/>
    <dgm:cxn modelId="{D6A9D449-BCA6-4B4B-A557-6EF1226511E1}" type="presOf" srcId="{219FBE32-12C6-45D9-B64D-539F7B1D338B}" destId="{031AB031-8430-3142-8AA1-8A0557F32D00}" srcOrd="0" destOrd="0" presId="urn:microsoft.com/office/officeart/2005/8/layout/vList2"/>
    <dgm:cxn modelId="{ADBD864D-E218-4976-B121-7CA049284C99}" srcId="{F18584AD-88E2-4919-8DF9-B13164D60EFB}" destId="{E3516545-AD54-4AC7-B5E9-EC32DBF40023}" srcOrd="4" destOrd="0" parTransId="{53E47401-CB01-46BB-AE90-45C9240931B8}" sibTransId="{C5ADB7D2-5753-4E9F-9241-484F5AB7283C}"/>
    <dgm:cxn modelId="{F954E94D-ADD9-AA4A-92F9-D26A4F521E8F}" type="presOf" srcId="{CAC4CA2E-9528-4FBE-9F17-92596704FFC6}" destId="{78F513B9-532F-BE4C-A789-6B251D8A9C0B}" srcOrd="0" destOrd="0" presId="urn:microsoft.com/office/officeart/2005/8/layout/vList2"/>
    <dgm:cxn modelId="{B6E5E651-07C2-4352-A12D-3F55879A4F2D}" srcId="{F18584AD-88E2-4919-8DF9-B13164D60EFB}" destId="{CAC4CA2E-9528-4FBE-9F17-92596704FFC6}" srcOrd="6" destOrd="0" parTransId="{07A949AB-91E2-4FE4-8559-45FC9502047E}" sibTransId="{A1062297-7CC3-4CEE-AA6F-17A854EC04C6}"/>
    <dgm:cxn modelId="{7FA85453-1876-0F4A-8CA8-F39C0FD1F474}" type="presOf" srcId="{1CFE8916-8CCA-4746-B26D-50D492F4F18F}" destId="{3D9850F3-434F-BD4E-A154-60BF444889CE}" srcOrd="0" destOrd="0" presId="urn:microsoft.com/office/officeart/2005/8/layout/vList2"/>
    <dgm:cxn modelId="{90D73A76-9D79-47E1-B117-334CA332C439}" srcId="{F18584AD-88E2-4919-8DF9-B13164D60EFB}" destId="{FDEC4AB1-7501-4B8C-872C-CB4DF7053E2A}" srcOrd="3" destOrd="0" parTransId="{D98340D8-5F56-411B-BB1D-181F575027B9}" sibTransId="{7E00DA46-4D03-4373-804B-459CE95A8C94}"/>
    <dgm:cxn modelId="{62A74C7D-C536-F34D-AFFC-B653EB88635D}" type="presOf" srcId="{F18584AD-88E2-4919-8DF9-B13164D60EFB}" destId="{1D76726D-8588-CF4D-A862-D2C5FCEC83AE}" srcOrd="0" destOrd="0" presId="urn:microsoft.com/office/officeart/2005/8/layout/vList2"/>
    <dgm:cxn modelId="{41FC278B-EFEC-4B17-862A-9456E3EB4C56}" srcId="{F18584AD-88E2-4919-8DF9-B13164D60EFB}" destId="{02D6C6A2-D710-4BE9-A8D8-C58C4B3552A2}" srcOrd="2" destOrd="0" parTransId="{992AC002-F083-4C84-A8FD-66271C049CC3}" sibTransId="{5A4B6E06-3709-4103-8D07-F9A78759F6C8}"/>
    <dgm:cxn modelId="{48A556AF-C3E6-4143-99F8-FD83EEBD395D}" type="presOf" srcId="{02D6C6A2-D710-4BE9-A8D8-C58C4B3552A2}" destId="{023FD804-E553-954D-8860-FB1887A75D99}" srcOrd="0" destOrd="0" presId="urn:microsoft.com/office/officeart/2005/8/layout/vList2"/>
    <dgm:cxn modelId="{555D6CC7-3AA5-4263-8CB6-06FA4CC1C918}" srcId="{F18584AD-88E2-4919-8DF9-B13164D60EFB}" destId="{1CFE8916-8CCA-4746-B26D-50D492F4F18F}" srcOrd="1" destOrd="0" parTransId="{1080BC14-3F34-448A-8FBA-FCCA6C4BDBA0}" sibTransId="{6332BE33-7846-49C1-99F0-25845ED8C640}"/>
    <dgm:cxn modelId="{CA23C4DF-B8FC-4624-880A-7B23AF301D2F}" srcId="{F18584AD-88E2-4919-8DF9-B13164D60EFB}" destId="{219FBE32-12C6-45D9-B64D-539F7B1D338B}" srcOrd="5" destOrd="0" parTransId="{8D923ADC-0029-499A-A92C-31DDCF50E856}" sibTransId="{CBF58AD8-734B-4477-99C7-EDA012C49E3C}"/>
    <dgm:cxn modelId="{039BA1D5-9254-3D48-A18F-E4D3816CA93D}" type="presParOf" srcId="{1D76726D-8588-CF4D-A862-D2C5FCEC83AE}" destId="{5053965B-EA78-274E-A22C-4D2CF0370682}" srcOrd="0" destOrd="0" presId="urn:microsoft.com/office/officeart/2005/8/layout/vList2"/>
    <dgm:cxn modelId="{D48A7555-0C04-C842-A1E8-73C2FBE7F8DE}" type="presParOf" srcId="{1D76726D-8588-CF4D-A862-D2C5FCEC83AE}" destId="{D6FF02B2-C4D8-B144-9913-496E35E2A1B4}" srcOrd="1" destOrd="0" presId="urn:microsoft.com/office/officeart/2005/8/layout/vList2"/>
    <dgm:cxn modelId="{BC7D942F-0467-3A44-BA46-5175B3CF6852}" type="presParOf" srcId="{1D76726D-8588-CF4D-A862-D2C5FCEC83AE}" destId="{3D9850F3-434F-BD4E-A154-60BF444889CE}" srcOrd="2" destOrd="0" presId="urn:microsoft.com/office/officeart/2005/8/layout/vList2"/>
    <dgm:cxn modelId="{413CF7D7-66B2-0448-A7A1-E0EBCDA4BF95}" type="presParOf" srcId="{1D76726D-8588-CF4D-A862-D2C5FCEC83AE}" destId="{55924AB8-9FA0-7F44-869D-456797A1BA9A}" srcOrd="3" destOrd="0" presId="urn:microsoft.com/office/officeart/2005/8/layout/vList2"/>
    <dgm:cxn modelId="{449CB930-C615-8C4A-8ECF-3D186AA61389}" type="presParOf" srcId="{1D76726D-8588-CF4D-A862-D2C5FCEC83AE}" destId="{023FD804-E553-954D-8860-FB1887A75D99}" srcOrd="4" destOrd="0" presId="urn:microsoft.com/office/officeart/2005/8/layout/vList2"/>
    <dgm:cxn modelId="{9A03F930-3F7C-E44E-8C2A-D8CCFE37B7C7}" type="presParOf" srcId="{1D76726D-8588-CF4D-A862-D2C5FCEC83AE}" destId="{D66B94A6-77D1-0743-AE75-AAF5A4FF255E}" srcOrd="5" destOrd="0" presId="urn:microsoft.com/office/officeart/2005/8/layout/vList2"/>
    <dgm:cxn modelId="{B5DAB270-0CA4-C641-92AD-D6BE4F55A7CD}" type="presParOf" srcId="{1D76726D-8588-CF4D-A862-D2C5FCEC83AE}" destId="{1CC6145C-E75F-DF4E-BC6B-BD98C786A18C}" srcOrd="6" destOrd="0" presId="urn:microsoft.com/office/officeart/2005/8/layout/vList2"/>
    <dgm:cxn modelId="{D9012A14-33D5-BD4E-9F08-B3DCB064DD57}" type="presParOf" srcId="{1D76726D-8588-CF4D-A862-D2C5FCEC83AE}" destId="{DDFBFA62-0DD1-8445-ACE7-CE456B60CF6F}" srcOrd="7" destOrd="0" presId="urn:microsoft.com/office/officeart/2005/8/layout/vList2"/>
    <dgm:cxn modelId="{A809E86C-9020-B242-95B4-69E52B01389B}" type="presParOf" srcId="{1D76726D-8588-CF4D-A862-D2C5FCEC83AE}" destId="{F8AFC4F6-069D-4C4A-8334-2BAAA4E02B17}" srcOrd="8" destOrd="0" presId="urn:microsoft.com/office/officeart/2005/8/layout/vList2"/>
    <dgm:cxn modelId="{16F6A246-ECEA-0E49-9C7C-1C3065A565AF}" type="presParOf" srcId="{1D76726D-8588-CF4D-A862-D2C5FCEC83AE}" destId="{82CD28CE-6477-424B-AFB2-FC582F51B9EB}" srcOrd="9" destOrd="0" presId="urn:microsoft.com/office/officeart/2005/8/layout/vList2"/>
    <dgm:cxn modelId="{B64BB6BA-28E2-464B-9A20-797C6FEAE55F}" type="presParOf" srcId="{1D76726D-8588-CF4D-A862-D2C5FCEC83AE}" destId="{031AB031-8430-3142-8AA1-8A0557F32D00}" srcOrd="10" destOrd="0" presId="urn:microsoft.com/office/officeart/2005/8/layout/vList2"/>
    <dgm:cxn modelId="{19D30BE1-C165-514B-9D1E-528608C30654}" type="presParOf" srcId="{1D76726D-8588-CF4D-A862-D2C5FCEC83AE}" destId="{0AF59986-DCED-0C4C-8F24-500C0FC6DB28}" srcOrd="11" destOrd="0" presId="urn:microsoft.com/office/officeart/2005/8/layout/vList2"/>
    <dgm:cxn modelId="{344D8E06-7B84-ED41-B724-3B1FAC055FBC}" type="presParOf" srcId="{1D76726D-8588-CF4D-A862-D2C5FCEC83AE}" destId="{78F513B9-532F-BE4C-A789-6B251D8A9C0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62089E-62AB-4741-9804-B3E34D98B38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13199B9-76E8-450C-B13E-1F7EB3061E7A}">
      <dgm:prSet/>
      <dgm:spPr/>
      <dgm:t>
        <a:bodyPr/>
        <a:lstStyle/>
        <a:p>
          <a:r>
            <a:rPr lang="en-US"/>
            <a:t>Who is at Risk for Developing Agoraphobia?</a:t>
          </a:r>
        </a:p>
      </dgm:t>
    </dgm:pt>
    <dgm:pt modelId="{09410738-1692-4B28-8763-87A17DF78600}" type="parTrans" cxnId="{46D7CD4C-7A1F-4C3B-AD36-11ECD240146C}">
      <dgm:prSet/>
      <dgm:spPr/>
      <dgm:t>
        <a:bodyPr/>
        <a:lstStyle/>
        <a:p>
          <a:endParaRPr lang="en-US"/>
        </a:p>
      </dgm:t>
    </dgm:pt>
    <dgm:pt modelId="{511D0BEA-C0CA-429B-80C1-C4A7C2057344}" type="sibTrans" cxnId="{46D7CD4C-7A1F-4C3B-AD36-11ECD240146C}">
      <dgm:prSet/>
      <dgm:spPr/>
      <dgm:t>
        <a:bodyPr/>
        <a:lstStyle/>
        <a:p>
          <a:endParaRPr lang="en-US"/>
        </a:p>
      </dgm:t>
    </dgm:pt>
    <dgm:pt modelId="{8388D3BE-477E-4F10-B060-DCD13C4A8082}">
      <dgm:prSet/>
      <dgm:spPr/>
      <dgm:t>
        <a:bodyPr/>
        <a:lstStyle/>
        <a:p>
          <a:r>
            <a:rPr lang="en-US" dirty="0"/>
            <a:t>In general, women are more likely to have any anxiety disorder, and twice as many women as men have agoraphobia. </a:t>
          </a:r>
        </a:p>
      </dgm:t>
    </dgm:pt>
    <dgm:pt modelId="{F889D2D9-66CF-45B1-921B-F96CBF66003A}" type="parTrans" cxnId="{B6CFF62D-CF0F-4C03-BB50-F4F6D9E102DF}">
      <dgm:prSet/>
      <dgm:spPr/>
      <dgm:t>
        <a:bodyPr/>
        <a:lstStyle/>
        <a:p>
          <a:endParaRPr lang="en-US"/>
        </a:p>
      </dgm:t>
    </dgm:pt>
    <dgm:pt modelId="{4E7EDEC0-F34F-49D6-9760-1CD533720E58}" type="sibTrans" cxnId="{B6CFF62D-CF0F-4C03-BB50-F4F6D9E102DF}">
      <dgm:prSet/>
      <dgm:spPr/>
      <dgm:t>
        <a:bodyPr/>
        <a:lstStyle/>
        <a:p>
          <a:endParaRPr lang="en-US"/>
        </a:p>
      </dgm:t>
    </dgm:pt>
    <dgm:pt modelId="{FF2CA015-3B13-428F-804E-D11326EA36DC}">
      <dgm:prSet/>
      <dgm:spPr/>
      <dgm:t>
        <a:bodyPr/>
        <a:lstStyle/>
        <a:p>
          <a:r>
            <a:rPr lang="en-US" dirty="0"/>
            <a:t>Most people who have agoraphobia develop it before the age of 35.</a:t>
          </a:r>
        </a:p>
      </dgm:t>
    </dgm:pt>
    <dgm:pt modelId="{F79439C5-5A68-415D-B7E4-AA8061E894DB}" type="parTrans" cxnId="{83DC8BFE-2747-4EB6-83FB-6EE61D55DFB9}">
      <dgm:prSet/>
      <dgm:spPr/>
      <dgm:t>
        <a:bodyPr/>
        <a:lstStyle/>
        <a:p>
          <a:endParaRPr lang="en-US"/>
        </a:p>
      </dgm:t>
    </dgm:pt>
    <dgm:pt modelId="{A79E75F5-CEC7-4599-B656-ACF62CBC3EDE}" type="sibTrans" cxnId="{83DC8BFE-2747-4EB6-83FB-6EE61D55DFB9}">
      <dgm:prSet/>
      <dgm:spPr/>
      <dgm:t>
        <a:bodyPr/>
        <a:lstStyle/>
        <a:p>
          <a:endParaRPr lang="en-US"/>
        </a:p>
      </dgm:t>
    </dgm:pt>
    <dgm:pt modelId="{BEECB512-C13B-40A2-8D6B-BACBF60EA494}">
      <dgm:prSet/>
      <dgm:spPr/>
      <dgm:t>
        <a:bodyPr/>
        <a:lstStyle/>
        <a:p>
          <a:r>
            <a:rPr lang="en-US" dirty="0"/>
            <a:t>Research has shown that some specific events also increase a person’s risk for developing agoraphobia. </a:t>
          </a:r>
        </a:p>
      </dgm:t>
    </dgm:pt>
    <dgm:pt modelId="{D5AD1908-9E15-4189-9F3F-47DD066A139F}" type="parTrans" cxnId="{3971AF0D-9E9B-4203-8ECD-0643D4F939C0}">
      <dgm:prSet/>
      <dgm:spPr/>
      <dgm:t>
        <a:bodyPr/>
        <a:lstStyle/>
        <a:p>
          <a:endParaRPr lang="en-US"/>
        </a:p>
      </dgm:t>
    </dgm:pt>
    <dgm:pt modelId="{3F5F6DFC-A722-480C-AFFB-6BB3E9B6A7A8}" type="sibTrans" cxnId="{3971AF0D-9E9B-4203-8ECD-0643D4F939C0}">
      <dgm:prSet/>
      <dgm:spPr/>
      <dgm:t>
        <a:bodyPr/>
        <a:lstStyle/>
        <a:p>
          <a:endParaRPr lang="en-US"/>
        </a:p>
      </dgm:t>
    </dgm:pt>
    <dgm:pt modelId="{BF09E120-733D-4FCB-9519-F2CB4D9793CD}">
      <dgm:prSet/>
      <dgm:spPr/>
      <dgm:t>
        <a:bodyPr/>
        <a:lstStyle/>
        <a:p>
          <a:r>
            <a:rPr lang="en-US"/>
            <a:t>These include experiencing the death of a loved one, being attacked, and being abused. </a:t>
          </a:r>
        </a:p>
      </dgm:t>
    </dgm:pt>
    <dgm:pt modelId="{2E42C54D-3F1A-4208-92A5-92C67CCE9BBB}" type="parTrans" cxnId="{18116FBD-64D1-435A-8AFD-195FC4C8340A}">
      <dgm:prSet/>
      <dgm:spPr/>
      <dgm:t>
        <a:bodyPr/>
        <a:lstStyle/>
        <a:p>
          <a:endParaRPr lang="en-US"/>
        </a:p>
      </dgm:t>
    </dgm:pt>
    <dgm:pt modelId="{E410649F-3C62-4CD9-BBDC-E40D5FAEF980}" type="sibTrans" cxnId="{18116FBD-64D1-435A-8AFD-195FC4C8340A}">
      <dgm:prSet/>
      <dgm:spPr/>
      <dgm:t>
        <a:bodyPr/>
        <a:lstStyle/>
        <a:p>
          <a:endParaRPr lang="en-US"/>
        </a:p>
      </dgm:t>
    </dgm:pt>
    <dgm:pt modelId="{803F9B62-4F72-4F98-81F0-839FF0C5BE5D}">
      <dgm:prSet/>
      <dgm:spPr/>
      <dgm:t>
        <a:bodyPr/>
        <a:lstStyle/>
        <a:p>
          <a:r>
            <a:rPr lang="en-US"/>
            <a:t>People who tend to be anxious and those with a relative with agoraphobia also have a higher risk of developing it.</a:t>
          </a:r>
        </a:p>
      </dgm:t>
    </dgm:pt>
    <dgm:pt modelId="{9EE45B8E-07DC-465A-83C1-54FA9918B7B7}" type="parTrans" cxnId="{BF7F936B-BDCC-4E7B-B133-B0B15275D298}">
      <dgm:prSet/>
      <dgm:spPr/>
      <dgm:t>
        <a:bodyPr/>
        <a:lstStyle/>
        <a:p>
          <a:endParaRPr lang="en-US"/>
        </a:p>
      </dgm:t>
    </dgm:pt>
    <dgm:pt modelId="{ED20C7C9-B13B-489B-A6FA-2E5ACF5BEC96}" type="sibTrans" cxnId="{BF7F936B-BDCC-4E7B-B133-B0B15275D298}">
      <dgm:prSet/>
      <dgm:spPr/>
      <dgm:t>
        <a:bodyPr/>
        <a:lstStyle/>
        <a:p>
          <a:endParaRPr lang="en-US"/>
        </a:p>
      </dgm:t>
    </dgm:pt>
    <dgm:pt modelId="{5278B372-7AA0-A642-8AA4-0ED90CF9C445}" type="pres">
      <dgm:prSet presAssocID="{8962089E-62AB-4741-9804-B3E34D98B381}" presName="linear" presStyleCnt="0">
        <dgm:presLayoutVars>
          <dgm:animLvl val="lvl"/>
          <dgm:resizeHandles val="exact"/>
        </dgm:presLayoutVars>
      </dgm:prSet>
      <dgm:spPr/>
    </dgm:pt>
    <dgm:pt modelId="{84FE9CE2-F466-A84D-82AA-066BCCF54C68}" type="pres">
      <dgm:prSet presAssocID="{B13199B9-76E8-450C-B13E-1F7EB3061E7A}" presName="parentText" presStyleLbl="node1" presStyleIdx="0" presStyleCnt="6">
        <dgm:presLayoutVars>
          <dgm:chMax val="0"/>
          <dgm:bulletEnabled val="1"/>
        </dgm:presLayoutVars>
      </dgm:prSet>
      <dgm:spPr/>
    </dgm:pt>
    <dgm:pt modelId="{ACC03F2B-AEE0-D141-B7D3-549C8AE5E20D}" type="pres">
      <dgm:prSet presAssocID="{511D0BEA-C0CA-429B-80C1-C4A7C2057344}" presName="spacer" presStyleCnt="0"/>
      <dgm:spPr/>
    </dgm:pt>
    <dgm:pt modelId="{542C7A68-DD75-B347-8E5E-97F784754822}" type="pres">
      <dgm:prSet presAssocID="{8388D3BE-477E-4F10-B060-DCD13C4A8082}" presName="parentText" presStyleLbl="node1" presStyleIdx="1" presStyleCnt="6">
        <dgm:presLayoutVars>
          <dgm:chMax val="0"/>
          <dgm:bulletEnabled val="1"/>
        </dgm:presLayoutVars>
      </dgm:prSet>
      <dgm:spPr/>
    </dgm:pt>
    <dgm:pt modelId="{FDBA51C9-8AFF-0941-A7F4-E0ADDD2C63BD}" type="pres">
      <dgm:prSet presAssocID="{4E7EDEC0-F34F-49D6-9760-1CD533720E58}" presName="spacer" presStyleCnt="0"/>
      <dgm:spPr/>
    </dgm:pt>
    <dgm:pt modelId="{711826F4-6C75-B143-A0BF-4362E1D0FC48}" type="pres">
      <dgm:prSet presAssocID="{FF2CA015-3B13-428F-804E-D11326EA36DC}" presName="parentText" presStyleLbl="node1" presStyleIdx="2" presStyleCnt="6">
        <dgm:presLayoutVars>
          <dgm:chMax val="0"/>
          <dgm:bulletEnabled val="1"/>
        </dgm:presLayoutVars>
      </dgm:prSet>
      <dgm:spPr/>
    </dgm:pt>
    <dgm:pt modelId="{B05CD1B5-A6A4-0F4E-9B53-EA472ABD4F1C}" type="pres">
      <dgm:prSet presAssocID="{A79E75F5-CEC7-4599-B656-ACF62CBC3EDE}" presName="spacer" presStyleCnt="0"/>
      <dgm:spPr/>
    </dgm:pt>
    <dgm:pt modelId="{7EA0185A-7E4F-F049-B79E-702D6C08391E}" type="pres">
      <dgm:prSet presAssocID="{BEECB512-C13B-40A2-8D6B-BACBF60EA494}" presName="parentText" presStyleLbl="node1" presStyleIdx="3" presStyleCnt="6">
        <dgm:presLayoutVars>
          <dgm:chMax val="0"/>
          <dgm:bulletEnabled val="1"/>
        </dgm:presLayoutVars>
      </dgm:prSet>
      <dgm:spPr/>
    </dgm:pt>
    <dgm:pt modelId="{C5CB6682-C263-9E4B-9520-A25F9F180761}" type="pres">
      <dgm:prSet presAssocID="{3F5F6DFC-A722-480C-AFFB-6BB3E9B6A7A8}" presName="spacer" presStyleCnt="0"/>
      <dgm:spPr/>
    </dgm:pt>
    <dgm:pt modelId="{A4520933-A845-9045-8BAF-03D8FA4ABAB9}" type="pres">
      <dgm:prSet presAssocID="{BF09E120-733D-4FCB-9519-F2CB4D9793CD}" presName="parentText" presStyleLbl="node1" presStyleIdx="4" presStyleCnt="6">
        <dgm:presLayoutVars>
          <dgm:chMax val="0"/>
          <dgm:bulletEnabled val="1"/>
        </dgm:presLayoutVars>
      </dgm:prSet>
      <dgm:spPr/>
    </dgm:pt>
    <dgm:pt modelId="{E48F50F2-5303-E348-AFBB-2E9566BD3F22}" type="pres">
      <dgm:prSet presAssocID="{E410649F-3C62-4CD9-BBDC-E40D5FAEF980}" presName="spacer" presStyleCnt="0"/>
      <dgm:spPr/>
    </dgm:pt>
    <dgm:pt modelId="{F0E9EEB8-FC3B-0945-9EA7-2278C56D4ADC}" type="pres">
      <dgm:prSet presAssocID="{803F9B62-4F72-4F98-81F0-839FF0C5BE5D}" presName="parentText" presStyleLbl="node1" presStyleIdx="5" presStyleCnt="6">
        <dgm:presLayoutVars>
          <dgm:chMax val="0"/>
          <dgm:bulletEnabled val="1"/>
        </dgm:presLayoutVars>
      </dgm:prSet>
      <dgm:spPr/>
    </dgm:pt>
  </dgm:ptLst>
  <dgm:cxnLst>
    <dgm:cxn modelId="{3971AF0D-9E9B-4203-8ECD-0643D4F939C0}" srcId="{8962089E-62AB-4741-9804-B3E34D98B381}" destId="{BEECB512-C13B-40A2-8D6B-BACBF60EA494}" srcOrd="3" destOrd="0" parTransId="{D5AD1908-9E15-4189-9F3F-47DD066A139F}" sibTransId="{3F5F6DFC-A722-480C-AFFB-6BB3E9B6A7A8}"/>
    <dgm:cxn modelId="{B6CFF62D-CF0F-4C03-BB50-F4F6D9E102DF}" srcId="{8962089E-62AB-4741-9804-B3E34D98B381}" destId="{8388D3BE-477E-4F10-B060-DCD13C4A8082}" srcOrd="1" destOrd="0" parTransId="{F889D2D9-66CF-45B1-921B-F96CBF66003A}" sibTransId="{4E7EDEC0-F34F-49D6-9760-1CD533720E58}"/>
    <dgm:cxn modelId="{DF82A038-D116-484F-9CEF-1E47C6472877}" type="presOf" srcId="{BEECB512-C13B-40A2-8D6B-BACBF60EA494}" destId="{7EA0185A-7E4F-F049-B79E-702D6C08391E}" srcOrd="0" destOrd="0" presId="urn:microsoft.com/office/officeart/2005/8/layout/vList2"/>
    <dgm:cxn modelId="{1B6A8145-AE76-7047-98D2-DC188C4DBB33}" type="presOf" srcId="{8388D3BE-477E-4F10-B060-DCD13C4A8082}" destId="{542C7A68-DD75-B347-8E5E-97F784754822}" srcOrd="0" destOrd="0" presId="urn:microsoft.com/office/officeart/2005/8/layout/vList2"/>
    <dgm:cxn modelId="{4FCAC84A-B310-4E48-8EE2-D9D47DE65EF0}" type="presOf" srcId="{BF09E120-733D-4FCB-9519-F2CB4D9793CD}" destId="{A4520933-A845-9045-8BAF-03D8FA4ABAB9}" srcOrd="0" destOrd="0" presId="urn:microsoft.com/office/officeart/2005/8/layout/vList2"/>
    <dgm:cxn modelId="{46D7CD4C-7A1F-4C3B-AD36-11ECD240146C}" srcId="{8962089E-62AB-4741-9804-B3E34D98B381}" destId="{B13199B9-76E8-450C-B13E-1F7EB3061E7A}" srcOrd="0" destOrd="0" parTransId="{09410738-1692-4B28-8763-87A17DF78600}" sibTransId="{511D0BEA-C0CA-429B-80C1-C4A7C2057344}"/>
    <dgm:cxn modelId="{C05FA361-21F2-FE4F-B899-78708CC4478E}" type="presOf" srcId="{B13199B9-76E8-450C-B13E-1F7EB3061E7A}" destId="{84FE9CE2-F466-A84D-82AA-066BCCF54C68}" srcOrd="0" destOrd="0" presId="urn:microsoft.com/office/officeart/2005/8/layout/vList2"/>
    <dgm:cxn modelId="{BF7F936B-BDCC-4E7B-B133-B0B15275D298}" srcId="{8962089E-62AB-4741-9804-B3E34D98B381}" destId="{803F9B62-4F72-4F98-81F0-839FF0C5BE5D}" srcOrd="5" destOrd="0" parTransId="{9EE45B8E-07DC-465A-83C1-54FA9918B7B7}" sibTransId="{ED20C7C9-B13B-489B-A6FA-2E5ACF5BEC96}"/>
    <dgm:cxn modelId="{18116FBD-64D1-435A-8AFD-195FC4C8340A}" srcId="{8962089E-62AB-4741-9804-B3E34D98B381}" destId="{BF09E120-733D-4FCB-9519-F2CB4D9793CD}" srcOrd="4" destOrd="0" parTransId="{2E42C54D-3F1A-4208-92A5-92C67CCE9BBB}" sibTransId="{E410649F-3C62-4CD9-BBDC-E40D5FAEF980}"/>
    <dgm:cxn modelId="{3E315EE2-C7C0-3643-B1C1-B51082EC14C0}" type="presOf" srcId="{FF2CA015-3B13-428F-804E-D11326EA36DC}" destId="{711826F4-6C75-B143-A0BF-4362E1D0FC48}" srcOrd="0" destOrd="0" presId="urn:microsoft.com/office/officeart/2005/8/layout/vList2"/>
    <dgm:cxn modelId="{23F425F6-7953-C941-AAAE-8553FF0EB08E}" type="presOf" srcId="{803F9B62-4F72-4F98-81F0-839FF0C5BE5D}" destId="{F0E9EEB8-FC3B-0945-9EA7-2278C56D4ADC}" srcOrd="0" destOrd="0" presId="urn:microsoft.com/office/officeart/2005/8/layout/vList2"/>
    <dgm:cxn modelId="{825291F7-CFDE-EA4B-8BFB-3A978F261F1B}" type="presOf" srcId="{8962089E-62AB-4741-9804-B3E34D98B381}" destId="{5278B372-7AA0-A642-8AA4-0ED90CF9C445}" srcOrd="0" destOrd="0" presId="urn:microsoft.com/office/officeart/2005/8/layout/vList2"/>
    <dgm:cxn modelId="{83DC8BFE-2747-4EB6-83FB-6EE61D55DFB9}" srcId="{8962089E-62AB-4741-9804-B3E34D98B381}" destId="{FF2CA015-3B13-428F-804E-D11326EA36DC}" srcOrd="2" destOrd="0" parTransId="{F79439C5-5A68-415D-B7E4-AA8061E894DB}" sibTransId="{A79E75F5-CEC7-4599-B656-ACF62CBC3EDE}"/>
    <dgm:cxn modelId="{1343A2EC-E334-9444-9AFE-E44181E270B9}" type="presParOf" srcId="{5278B372-7AA0-A642-8AA4-0ED90CF9C445}" destId="{84FE9CE2-F466-A84D-82AA-066BCCF54C68}" srcOrd="0" destOrd="0" presId="urn:microsoft.com/office/officeart/2005/8/layout/vList2"/>
    <dgm:cxn modelId="{BA563D1E-FA29-174F-B31B-7D06405B6C66}" type="presParOf" srcId="{5278B372-7AA0-A642-8AA4-0ED90CF9C445}" destId="{ACC03F2B-AEE0-D141-B7D3-549C8AE5E20D}" srcOrd="1" destOrd="0" presId="urn:microsoft.com/office/officeart/2005/8/layout/vList2"/>
    <dgm:cxn modelId="{63A4B208-A87A-F941-A4A4-0E7F7BA80276}" type="presParOf" srcId="{5278B372-7AA0-A642-8AA4-0ED90CF9C445}" destId="{542C7A68-DD75-B347-8E5E-97F784754822}" srcOrd="2" destOrd="0" presId="urn:microsoft.com/office/officeart/2005/8/layout/vList2"/>
    <dgm:cxn modelId="{C0B507C3-2024-9041-9706-B5B9424CE3F4}" type="presParOf" srcId="{5278B372-7AA0-A642-8AA4-0ED90CF9C445}" destId="{FDBA51C9-8AFF-0941-A7F4-E0ADDD2C63BD}" srcOrd="3" destOrd="0" presId="urn:microsoft.com/office/officeart/2005/8/layout/vList2"/>
    <dgm:cxn modelId="{C3912023-B2B0-FE46-B000-28923F163C22}" type="presParOf" srcId="{5278B372-7AA0-A642-8AA4-0ED90CF9C445}" destId="{711826F4-6C75-B143-A0BF-4362E1D0FC48}" srcOrd="4" destOrd="0" presId="urn:microsoft.com/office/officeart/2005/8/layout/vList2"/>
    <dgm:cxn modelId="{908A8581-2C25-DF40-83D4-F094B149BE1A}" type="presParOf" srcId="{5278B372-7AA0-A642-8AA4-0ED90CF9C445}" destId="{B05CD1B5-A6A4-0F4E-9B53-EA472ABD4F1C}" srcOrd="5" destOrd="0" presId="urn:microsoft.com/office/officeart/2005/8/layout/vList2"/>
    <dgm:cxn modelId="{16F53018-746F-DA4A-B07F-44A9395D2FCA}" type="presParOf" srcId="{5278B372-7AA0-A642-8AA4-0ED90CF9C445}" destId="{7EA0185A-7E4F-F049-B79E-702D6C08391E}" srcOrd="6" destOrd="0" presId="urn:microsoft.com/office/officeart/2005/8/layout/vList2"/>
    <dgm:cxn modelId="{98C79C5B-BEC6-AA48-9DC0-0DC4DE816D0A}" type="presParOf" srcId="{5278B372-7AA0-A642-8AA4-0ED90CF9C445}" destId="{C5CB6682-C263-9E4B-9520-A25F9F180761}" srcOrd="7" destOrd="0" presId="urn:microsoft.com/office/officeart/2005/8/layout/vList2"/>
    <dgm:cxn modelId="{4867E866-8804-234C-88F1-A7A399DDB43C}" type="presParOf" srcId="{5278B372-7AA0-A642-8AA4-0ED90CF9C445}" destId="{A4520933-A845-9045-8BAF-03D8FA4ABAB9}" srcOrd="8" destOrd="0" presId="urn:microsoft.com/office/officeart/2005/8/layout/vList2"/>
    <dgm:cxn modelId="{A20703E9-3246-864C-90F2-69F521D2096F}" type="presParOf" srcId="{5278B372-7AA0-A642-8AA4-0ED90CF9C445}" destId="{E48F50F2-5303-E348-AFBB-2E9566BD3F22}" srcOrd="9" destOrd="0" presId="urn:microsoft.com/office/officeart/2005/8/layout/vList2"/>
    <dgm:cxn modelId="{4FB03AC6-12CE-9240-A985-585323E8F975}" type="presParOf" srcId="{5278B372-7AA0-A642-8AA4-0ED90CF9C445}" destId="{F0E9EEB8-FC3B-0945-9EA7-2278C56D4AD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A0D2743-DBE4-4F85-9203-70945943A75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138E406A-CCB8-471D-8269-1DC6375F5A4D}">
      <dgm:prSet/>
      <dgm:spPr/>
      <dgm:t>
        <a:bodyPr/>
        <a:lstStyle/>
        <a:p>
          <a:r>
            <a:rPr lang="en-US"/>
            <a:t>Symptoms of Agoraphobia</a:t>
          </a:r>
        </a:p>
      </dgm:t>
    </dgm:pt>
    <dgm:pt modelId="{BFF4E28F-9B92-4B59-ADA9-AB91CB8F90C1}" type="parTrans" cxnId="{95DBA404-2360-4202-99C4-5476F5A3A777}">
      <dgm:prSet/>
      <dgm:spPr/>
      <dgm:t>
        <a:bodyPr/>
        <a:lstStyle/>
        <a:p>
          <a:endParaRPr lang="en-US"/>
        </a:p>
      </dgm:t>
    </dgm:pt>
    <dgm:pt modelId="{5A4FC11E-52E4-4736-91F4-371733B66F2E}" type="sibTrans" cxnId="{95DBA404-2360-4202-99C4-5476F5A3A777}">
      <dgm:prSet/>
      <dgm:spPr/>
      <dgm:t>
        <a:bodyPr/>
        <a:lstStyle/>
        <a:p>
          <a:endParaRPr lang="en-US"/>
        </a:p>
      </dgm:t>
    </dgm:pt>
    <dgm:pt modelId="{E752469D-F22B-400E-A028-D55F12677880}">
      <dgm:prSet/>
      <dgm:spPr/>
      <dgm:t>
        <a:bodyPr/>
        <a:lstStyle/>
        <a:p>
          <a:r>
            <a:rPr lang="en-US"/>
            <a:t>People who have agoraphobia feel anxious and stressed when they think about or are in places or situations where help may not be readily available, getting out may be difficult or embarrassing or feel a threat to their personal safety.</a:t>
          </a:r>
        </a:p>
      </dgm:t>
    </dgm:pt>
    <dgm:pt modelId="{7D9B9231-B95F-485C-B669-230C7403FACE}" type="parTrans" cxnId="{4EC0C6C9-42D0-4C1C-84AF-ACA5E5BF0DA4}">
      <dgm:prSet/>
      <dgm:spPr/>
      <dgm:t>
        <a:bodyPr/>
        <a:lstStyle/>
        <a:p>
          <a:endParaRPr lang="en-US"/>
        </a:p>
      </dgm:t>
    </dgm:pt>
    <dgm:pt modelId="{135BFC8B-0E10-481F-92F8-CEBD0CB9C252}" type="sibTrans" cxnId="{4EC0C6C9-42D0-4C1C-84AF-ACA5E5BF0DA4}">
      <dgm:prSet/>
      <dgm:spPr/>
      <dgm:t>
        <a:bodyPr/>
        <a:lstStyle/>
        <a:p>
          <a:endParaRPr lang="en-US"/>
        </a:p>
      </dgm:t>
    </dgm:pt>
    <dgm:pt modelId="{15BE4732-65D4-489C-883A-70233D286D32}">
      <dgm:prSet/>
      <dgm:spPr/>
      <dgm:t>
        <a:bodyPr/>
        <a:lstStyle/>
        <a:p>
          <a:r>
            <a:rPr lang="en-US"/>
            <a:t>Physical symptoms associated with agoraphobia may include symptoms of a panic attack, such as:</a:t>
          </a:r>
        </a:p>
      </dgm:t>
    </dgm:pt>
    <dgm:pt modelId="{CD7F9BA9-6D01-4FAE-8335-35660214CB05}" type="parTrans" cxnId="{5D11189D-5AB8-4A7F-A3AE-C8B40D0CDE6F}">
      <dgm:prSet/>
      <dgm:spPr/>
      <dgm:t>
        <a:bodyPr/>
        <a:lstStyle/>
        <a:p>
          <a:endParaRPr lang="en-US"/>
        </a:p>
      </dgm:t>
    </dgm:pt>
    <dgm:pt modelId="{9E540FE1-8DF0-4E2B-BA4D-73BD33A6C662}" type="sibTrans" cxnId="{5D11189D-5AB8-4A7F-A3AE-C8B40D0CDE6F}">
      <dgm:prSet/>
      <dgm:spPr/>
      <dgm:t>
        <a:bodyPr/>
        <a:lstStyle/>
        <a:p>
          <a:endParaRPr lang="en-US"/>
        </a:p>
      </dgm:t>
    </dgm:pt>
    <dgm:pt modelId="{8DB00947-2F6A-460A-912A-DBFCD522CAF1}">
      <dgm:prSet/>
      <dgm:spPr/>
      <dgm:t>
        <a:bodyPr/>
        <a:lstStyle/>
        <a:p>
          <a:r>
            <a:rPr lang="en-US"/>
            <a:t>Rapid heart rate</a:t>
          </a:r>
        </a:p>
      </dgm:t>
    </dgm:pt>
    <dgm:pt modelId="{94150C65-0670-47B7-9F82-F9D39723FBCD}" type="parTrans" cxnId="{BBE05BBC-1335-4DFF-9D14-D324AE9441FF}">
      <dgm:prSet/>
      <dgm:spPr/>
      <dgm:t>
        <a:bodyPr/>
        <a:lstStyle/>
        <a:p>
          <a:endParaRPr lang="en-US"/>
        </a:p>
      </dgm:t>
    </dgm:pt>
    <dgm:pt modelId="{51DACA8D-58E3-4FC8-BEB4-D620D24DE43B}" type="sibTrans" cxnId="{BBE05BBC-1335-4DFF-9D14-D324AE9441FF}">
      <dgm:prSet/>
      <dgm:spPr/>
      <dgm:t>
        <a:bodyPr/>
        <a:lstStyle/>
        <a:p>
          <a:endParaRPr lang="en-US"/>
        </a:p>
      </dgm:t>
    </dgm:pt>
    <dgm:pt modelId="{A24694E4-0D8E-413D-97F6-64DAC569B95B}">
      <dgm:prSet/>
      <dgm:spPr/>
      <dgm:t>
        <a:bodyPr/>
        <a:lstStyle/>
        <a:p>
          <a:r>
            <a:rPr lang="en-US"/>
            <a:t>Excessive sweating</a:t>
          </a:r>
        </a:p>
      </dgm:t>
    </dgm:pt>
    <dgm:pt modelId="{6CFF80A6-BA47-451E-AF8B-3162C858EE02}" type="parTrans" cxnId="{FEDB2934-BFC8-4355-8D9D-8F1A9CBF4EE9}">
      <dgm:prSet/>
      <dgm:spPr/>
      <dgm:t>
        <a:bodyPr/>
        <a:lstStyle/>
        <a:p>
          <a:endParaRPr lang="en-US"/>
        </a:p>
      </dgm:t>
    </dgm:pt>
    <dgm:pt modelId="{03119980-57C5-42E0-988E-60D1B7C04252}" type="sibTrans" cxnId="{FEDB2934-BFC8-4355-8D9D-8F1A9CBF4EE9}">
      <dgm:prSet/>
      <dgm:spPr/>
      <dgm:t>
        <a:bodyPr/>
        <a:lstStyle/>
        <a:p>
          <a:endParaRPr lang="en-US"/>
        </a:p>
      </dgm:t>
    </dgm:pt>
    <dgm:pt modelId="{C15BB92D-A7B0-40BA-AB62-BBF41D01A8E1}">
      <dgm:prSet/>
      <dgm:spPr/>
      <dgm:t>
        <a:bodyPr/>
        <a:lstStyle/>
        <a:p>
          <a:r>
            <a:rPr lang="en-US"/>
            <a:t>Trouble breathing</a:t>
          </a:r>
        </a:p>
      </dgm:t>
    </dgm:pt>
    <dgm:pt modelId="{51C6A4FA-5ECA-4993-9922-EC7DDE471413}" type="parTrans" cxnId="{C5528CF0-5C85-441D-858A-C55179A20DBD}">
      <dgm:prSet/>
      <dgm:spPr/>
      <dgm:t>
        <a:bodyPr/>
        <a:lstStyle/>
        <a:p>
          <a:endParaRPr lang="en-US"/>
        </a:p>
      </dgm:t>
    </dgm:pt>
    <dgm:pt modelId="{76B93B70-63F8-4BAD-B3F3-F7A3AB615E42}" type="sibTrans" cxnId="{C5528CF0-5C85-441D-858A-C55179A20DBD}">
      <dgm:prSet/>
      <dgm:spPr/>
      <dgm:t>
        <a:bodyPr/>
        <a:lstStyle/>
        <a:p>
          <a:endParaRPr lang="en-US"/>
        </a:p>
      </dgm:t>
    </dgm:pt>
    <dgm:pt modelId="{F45A7B23-4666-412F-9218-854BD4BD14F9}">
      <dgm:prSet/>
      <dgm:spPr/>
      <dgm:t>
        <a:bodyPr/>
        <a:lstStyle/>
        <a:p>
          <a:r>
            <a:rPr lang="en-US"/>
            <a:t>Feeling shaky, numb, or tingling</a:t>
          </a:r>
        </a:p>
      </dgm:t>
    </dgm:pt>
    <dgm:pt modelId="{980F5859-CD24-461F-B775-3BC9CDB1CA75}" type="parTrans" cxnId="{9A22AC67-D7FA-4331-9D14-0CCCF07C5982}">
      <dgm:prSet/>
      <dgm:spPr/>
      <dgm:t>
        <a:bodyPr/>
        <a:lstStyle/>
        <a:p>
          <a:endParaRPr lang="en-US"/>
        </a:p>
      </dgm:t>
    </dgm:pt>
    <dgm:pt modelId="{8636DE93-3D60-467D-B3D1-E4F060F5B418}" type="sibTrans" cxnId="{9A22AC67-D7FA-4331-9D14-0CCCF07C5982}">
      <dgm:prSet/>
      <dgm:spPr/>
      <dgm:t>
        <a:bodyPr/>
        <a:lstStyle/>
        <a:p>
          <a:endParaRPr lang="en-US"/>
        </a:p>
      </dgm:t>
    </dgm:pt>
    <dgm:pt modelId="{BDEFA4CA-C161-4BA9-B48B-25A2092B69C1}">
      <dgm:prSet/>
      <dgm:spPr/>
      <dgm:t>
        <a:bodyPr/>
        <a:lstStyle/>
        <a:p>
          <a:r>
            <a:rPr lang="en-US"/>
            <a:t>Chest pain or pressure</a:t>
          </a:r>
        </a:p>
      </dgm:t>
    </dgm:pt>
    <dgm:pt modelId="{E21B2760-291D-455D-88F1-251DD45F1634}" type="parTrans" cxnId="{AB9465B6-9E45-49E8-8351-02569B9FDCFF}">
      <dgm:prSet/>
      <dgm:spPr/>
      <dgm:t>
        <a:bodyPr/>
        <a:lstStyle/>
        <a:p>
          <a:endParaRPr lang="en-US"/>
        </a:p>
      </dgm:t>
    </dgm:pt>
    <dgm:pt modelId="{CD298C99-9307-4F96-AD01-B1ACE608FF95}" type="sibTrans" cxnId="{AB9465B6-9E45-49E8-8351-02569B9FDCFF}">
      <dgm:prSet/>
      <dgm:spPr/>
      <dgm:t>
        <a:bodyPr/>
        <a:lstStyle/>
        <a:p>
          <a:endParaRPr lang="en-US"/>
        </a:p>
      </dgm:t>
    </dgm:pt>
    <dgm:pt modelId="{900CDC90-EAFA-4C31-A90C-DDCF5EF94660}">
      <dgm:prSet/>
      <dgm:spPr/>
      <dgm:t>
        <a:bodyPr/>
        <a:lstStyle/>
        <a:p>
          <a:r>
            <a:rPr lang="en-US"/>
            <a:t>Lightheadedness or dizziness</a:t>
          </a:r>
        </a:p>
      </dgm:t>
    </dgm:pt>
    <dgm:pt modelId="{A907DDAC-B1ED-44E4-81DE-CF3795D2785F}" type="parTrans" cxnId="{9E40E7C4-11B6-437A-8BCE-C92E16E99041}">
      <dgm:prSet/>
      <dgm:spPr/>
      <dgm:t>
        <a:bodyPr/>
        <a:lstStyle/>
        <a:p>
          <a:endParaRPr lang="en-US"/>
        </a:p>
      </dgm:t>
    </dgm:pt>
    <dgm:pt modelId="{D7D25044-49F4-4DD7-8502-789AE975D96D}" type="sibTrans" cxnId="{9E40E7C4-11B6-437A-8BCE-C92E16E99041}">
      <dgm:prSet/>
      <dgm:spPr/>
      <dgm:t>
        <a:bodyPr/>
        <a:lstStyle/>
        <a:p>
          <a:endParaRPr lang="en-US"/>
        </a:p>
      </dgm:t>
    </dgm:pt>
    <dgm:pt modelId="{B5A1FEB3-E36E-4EB4-B858-228A208B6522}">
      <dgm:prSet/>
      <dgm:spPr/>
      <dgm:t>
        <a:bodyPr/>
        <a:lstStyle/>
        <a:p>
          <a:r>
            <a:rPr lang="en-US"/>
            <a:t>Sudden flushing or chills</a:t>
          </a:r>
        </a:p>
      </dgm:t>
    </dgm:pt>
    <dgm:pt modelId="{5083D614-F08E-4474-9081-4CCF3E22C09F}" type="parTrans" cxnId="{61643091-9173-41BD-9584-B6D7088DC9F6}">
      <dgm:prSet/>
      <dgm:spPr/>
      <dgm:t>
        <a:bodyPr/>
        <a:lstStyle/>
        <a:p>
          <a:endParaRPr lang="en-US"/>
        </a:p>
      </dgm:t>
    </dgm:pt>
    <dgm:pt modelId="{A916365C-E1AD-4BCC-80DC-C2B72BF1B74F}" type="sibTrans" cxnId="{61643091-9173-41BD-9584-B6D7088DC9F6}">
      <dgm:prSet/>
      <dgm:spPr/>
      <dgm:t>
        <a:bodyPr/>
        <a:lstStyle/>
        <a:p>
          <a:endParaRPr lang="en-US"/>
        </a:p>
      </dgm:t>
    </dgm:pt>
    <dgm:pt modelId="{A000E66C-8D3F-4709-AFD6-97DF93883CCA}">
      <dgm:prSet/>
      <dgm:spPr/>
      <dgm:t>
        <a:bodyPr/>
        <a:lstStyle/>
        <a:p>
          <a:r>
            <a:rPr lang="en-US"/>
            <a:t>Upset stomach or diarrhea</a:t>
          </a:r>
        </a:p>
      </dgm:t>
    </dgm:pt>
    <dgm:pt modelId="{97356E66-BFFD-4040-A1E6-42D18281C11A}" type="parTrans" cxnId="{07ED3D18-1D3B-4558-BF0A-F0725ECCF097}">
      <dgm:prSet/>
      <dgm:spPr/>
      <dgm:t>
        <a:bodyPr/>
        <a:lstStyle/>
        <a:p>
          <a:endParaRPr lang="en-US"/>
        </a:p>
      </dgm:t>
    </dgm:pt>
    <dgm:pt modelId="{E0D55167-68F3-47CF-8355-FE36C90FC1FC}" type="sibTrans" cxnId="{07ED3D18-1D3B-4558-BF0A-F0725ECCF097}">
      <dgm:prSet/>
      <dgm:spPr/>
      <dgm:t>
        <a:bodyPr/>
        <a:lstStyle/>
        <a:p>
          <a:endParaRPr lang="en-US"/>
        </a:p>
      </dgm:t>
    </dgm:pt>
    <dgm:pt modelId="{8D83005D-4661-490A-B762-0B108E2BFEC6}">
      <dgm:prSet/>
      <dgm:spPr/>
      <dgm:t>
        <a:bodyPr/>
        <a:lstStyle/>
        <a:p>
          <a:r>
            <a:rPr lang="en-US"/>
            <a:t>Feeling a loss of control</a:t>
          </a:r>
        </a:p>
      </dgm:t>
    </dgm:pt>
    <dgm:pt modelId="{9634A729-4D3D-4338-B1C3-03E65309FA87}" type="parTrans" cxnId="{366504E9-18F2-4720-BD06-FDE4EA55E1F9}">
      <dgm:prSet/>
      <dgm:spPr/>
      <dgm:t>
        <a:bodyPr/>
        <a:lstStyle/>
        <a:p>
          <a:endParaRPr lang="en-US"/>
        </a:p>
      </dgm:t>
    </dgm:pt>
    <dgm:pt modelId="{FDD62667-9047-4A3F-AF57-0EB678EC820B}" type="sibTrans" cxnId="{366504E9-18F2-4720-BD06-FDE4EA55E1F9}">
      <dgm:prSet/>
      <dgm:spPr/>
      <dgm:t>
        <a:bodyPr/>
        <a:lstStyle/>
        <a:p>
          <a:endParaRPr lang="en-US"/>
        </a:p>
      </dgm:t>
    </dgm:pt>
    <dgm:pt modelId="{44D1E41B-76DC-47B7-AB8A-D74033F27595}">
      <dgm:prSet/>
      <dgm:spPr/>
      <dgm:t>
        <a:bodyPr/>
        <a:lstStyle/>
        <a:p>
          <a:r>
            <a:rPr lang="en-US"/>
            <a:t>Fear of dying</a:t>
          </a:r>
        </a:p>
      </dgm:t>
    </dgm:pt>
    <dgm:pt modelId="{BE21AE6D-BBDE-4BD9-B16C-E32EF94690E5}" type="parTrans" cxnId="{B4BAA095-7A63-4208-BEC2-B1E672F85101}">
      <dgm:prSet/>
      <dgm:spPr/>
      <dgm:t>
        <a:bodyPr/>
        <a:lstStyle/>
        <a:p>
          <a:endParaRPr lang="en-US"/>
        </a:p>
      </dgm:t>
    </dgm:pt>
    <dgm:pt modelId="{0ABB43A5-0C66-427A-A59E-484CC107FED3}" type="sibTrans" cxnId="{B4BAA095-7A63-4208-BEC2-B1E672F85101}">
      <dgm:prSet/>
      <dgm:spPr/>
      <dgm:t>
        <a:bodyPr/>
        <a:lstStyle/>
        <a:p>
          <a:endParaRPr lang="en-US"/>
        </a:p>
      </dgm:t>
    </dgm:pt>
    <dgm:pt modelId="{5AFF5849-4B61-1A4F-938B-D3BEE4CA90E0}" type="pres">
      <dgm:prSet presAssocID="{AA0D2743-DBE4-4F85-9203-70945943A75F}" presName="vert0" presStyleCnt="0">
        <dgm:presLayoutVars>
          <dgm:dir/>
          <dgm:animOne val="branch"/>
          <dgm:animLvl val="lvl"/>
        </dgm:presLayoutVars>
      </dgm:prSet>
      <dgm:spPr/>
    </dgm:pt>
    <dgm:pt modelId="{CFA4B900-B333-B147-97BD-F7D00DA84E6E}" type="pres">
      <dgm:prSet presAssocID="{138E406A-CCB8-471D-8269-1DC6375F5A4D}" presName="thickLine" presStyleLbl="alignNode1" presStyleIdx="0" presStyleCnt="13"/>
      <dgm:spPr/>
    </dgm:pt>
    <dgm:pt modelId="{DD9BC5BD-3E05-384D-A18F-17145460ED20}" type="pres">
      <dgm:prSet presAssocID="{138E406A-CCB8-471D-8269-1DC6375F5A4D}" presName="horz1" presStyleCnt="0"/>
      <dgm:spPr/>
    </dgm:pt>
    <dgm:pt modelId="{AE374927-DC91-B045-9593-2FC51E5C6209}" type="pres">
      <dgm:prSet presAssocID="{138E406A-CCB8-471D-8269-1DC6375F5A4D}" presName="tx1" presStyleLbl="revTx" presStyleIdx="0" presStyleCnt="13"/>
      <dgm:spPr/>
    </dgm:pt>
    <dgm:pt modelId="{6CFBCD92-14E1-C144-84AE-F3603B41F8A2}" type="pres">
      <dgm:prSet presAssocID="{138E406A-CCB8-471D-8269-1DC6375F5A4D}" presName="vert1" presStyleCnt="0"/>
      <dgm:spPr/>
    </dgm:pt>
    <dgm:pt modelId="{E0C4EF6C-5352-3844-8EB2-D100FC6A8DC0}" type="pres">
      <dgm:prSet presAssocID="{E752469D-F22B-400E-A028-D55F12677880}" presName="thickLine" presStyleLbl="alignNode1" presStyleIdx="1" presStyleCnt="13"/>
      <dgm:spPr/>
    </dgm:pt>
    <dgm:pt modelId="{37362C5F-4DDD-CA46-84DD-2A6C2288DA55}" type="pres">
      <dgm:prSet presAssocID="{E752469D-F22B-400E-A028-D55F12677880}" presName="horz1" presStyleCnt="0"/>
      <dgm:spPr/>
    </dgm:pt>
    <dgm:pt modelId="{EA4B1C29-11FD-FB42-B96A-B8DAC8E3DC77}" type="pres">
      <dgm:prSet presAssocID="{E752469D-F22B-400E-A028-D55F12677880}" presName="tx1" presStyleLbl="revTx" presStyleIdx="1" presStyleCnt="13"/>
      <dgm:spPr/>
    </dgm:pt>
    <dgm:pt modelId="{4F1C513B-A1B4-BB47-AB10-36396D448D7D}" type="pres">
      <dgm:prSet presAssocID="{E752469D-F22B-400E-A028-D55F12677880}" presName="vert1" presStyleCnt="0"/>
      <dgm:spPr/>
    </dgm:pt>
    <dgm:pt modelId="{1FC3E8E7-222D-0642-A225-875CE7BFEF78}" type="pres">
      <dgm:prSet presAssocID="{15BE4732-65D4-489C-883A-70233D286D32}" presName="thickLine" presStyleLbl="alignNode1" presStyleIdx="2" presStyleCnt="13"/>
      <dgm:spPr/>
    </dgm:pt>
    <dgm:pt modelId="{1A8DE104-1B83-5744-88C3-FE0C3C4095DE}" type="pres">
      <dgm:prSet presAssocID="{15BE4732-65D4-489C-883A-70233D286D32}" presName="horz1" presStyleCnt="0"/>
      <dgm:spPr/>
    </dgm:pt>
    <dgm:pt modelId="{A60BDFA5-7BA3-1049-BC08-54F48486AFB7}" type="pres">
      <dgm:prSet presAssocID="{15BE4732-65D4-489C-883A-70233D286D32}" presName="tx1" presStyleLbl="revTx" presStyleIdx="2" presStyleCnt="13"/>
      <dgm:spPr/>
    </dgm:pt>
    <dgm:pt modelId="{56F35C7B-98EA-3044-865E-E2FEDCEC827B}" type="pres">
      <dgm:prSet presAssocID="{15BE4732-65D4-489C-883A-70233D286D32}" presName="vert1" presStyleCnt="0"/>
      <dgm:spPr/>
    </dgm:pt>
    <dgm:pt modelId="{C550328F-F878-2745-9689-ACEA69A84D2E}" type="pres">
      <dgm:prSet presAssocID="{8DB00947-2F6A-460A-912A-DBFCD522CAF1}" presName="thickLine" presStyleLbl="alignNode1" presStyleIdx="3" presStyleCnt="13"/>
      <dgm:spPr/>
    </dgm:pt>
    <dgm:pt modelId="{0F97EB10-BE20-5547-AFB5-1A8A50773EBF}" type="pres">
      <dgm:prSet presAssocID="{8DB00947-2F6A-460A-912A-DBFCD522CAF1}" presName="horz1" presStyleCnt="0"/>
      <dgm:spPr/>
    </dgm:pt>
    <dgm:pt modelId="{7F9B36E3-9BFC-B84B-ADB4-77EBCB27B4A2}" type="pres">
      <dgm:prSet presAssocID="{8DB00947-2F6A-460A-912A-DBFCD522CAF1}" presName="tx1" presStyleLbl="revTx" presStyleIdx="3" presStyleCnt="13"/>
      <dgm:spPr/>
    </dgm:pt>
    <dgm:pt modelId="{0ECC2C58-E85E-2946-B649-5BD58413370F}" type="pres">
      <dgm:prSet presAssocID="{8DB00947-2F6A-460A-912A-DBFCD522CAF1}" presName="vert1" presStyleCnt="0"/>
      <dgm:spPr/>
    </dgm:pt>
    <dgm:pt modelId="{0C7AA5DE-0E1A-5C41-A69D-6A94835F3CDB}" type="pres">
      <dgm:prSet presAssocID="{A24694E4-0D8E-413D-97F6-64DAC569B95B}" presName="thickLine" presStyleLbl="alignNode1" presStyleIdx="4" presStyleCnt="13"/>
      <dgm:spPr/>
    </dgm:pt>
    <dgm:pt modelId="{86E09967-0C33-D344-A03A-17668313FC04}" type="pres">
      <dgm:prSet presAssocID="{A24694E4-0D8E-413D-97F6-64DAC569B95B}" presName="horz1" presStyleCnt="0"/>
      <dgm:spPr/>
    </dgm:pt>
    <dgm:pt modelId="{4A12D3C4-D2F1-2C46-A01D-375206EC0BF6}" type="pres">
      <dgm:prSet presAssocID="{A24694E4-0D8E-413D-97F6-64DAC569B95B}" presName="tx1" presStyleLbl="revTx" presStyleIdx="4" presStyleCnt="13"/>
      <dgm:spPr/>
    </dgm:pt>
    <dgm:pt modelId="{32059482-01FB-E441-9731-5E3A014DE020}" type="pres">
      <dgm:prSet presAssocID="{A24694E4-0D8E-413D-97F6-64DAC569B95B}" presName="vert1" presStyleCnt="0"/>
      <dgm:spPr/>
    </dgm:pt>
    <dgm:pt modelId="{FBB82DED-2770-E843-8B6F-2DDFF7549798}" type="pres">
      <dgm:prSet presAssocID="{C15BB92D-A7B0-40BA-AB62-BBF41D01A8E1}" presName="thickLine" presStyleLbl="alignNode1" presStyleIdx="5" presStyleCnt="13"/>
      <dgm:spPr/>
    </dgm:pt>
    <dgm:pt modelId="{91C9068C-6DAF-F949-97D6-75F8EDCA4DBE}" type="pres">
      <dgm:prSet presAssocID="{C15BB92D-A7B0-40BA-AB62-BBF41D01A8E1}" presName="horz1" presStyleCnt="0"/>
      <dgm:spPr/>
    </dgm:pt>
    <dgm:pt modelId="{0F9B8100-CDC3-174C-A1F6-F4BC27C9BE7F}" type="pres">
      <dgm:prSet presAssocID="{C15BB92D-A7B0-40BA-AB62-BBF41D01A8E1}" presName="tx1" presStyleLbl="revTx" presStyleIdx="5" presStyleCnt="13"/>
      <dgm:spPr/>
    </dgm:pt>
    <dgm:pt modelId="{EFFA0023-8608-574A-92B5-1175C1329310}" type="pres">
      <dgm:prSet presAssocID="{C15BB92D-A7B0-40BA-AB62-BBF41D01A8E1}" presName="vert1" presStyleCnt="0"/>
      <dgm:spPr/>
    </dgm:pt>
    <dgm:pt modelId="{5900A237-2FBE-6440-8551-31AD04A4AC90}" type="pres">
      <dgm:prSet presAssocID="{F45A7B23-4666-412F-9218-854BD4BD14F9}" presName="thickLine" presStyleLbl="alignNode1" presStyleIdx="6" presStyleCnt="13"/>
      <dgm:spPr/>
    </dgm:pt>
    <dgm:pt modelId="{5E91B759-D892-A24D-84A5-759410495A47}" type="pres">
      <dgm:prSet presAssocID="{F45A7B23-4666-412F-9218-854BD4BD14F9}" presName="horz1" presStyleCnt="0"/>
      <dgm:spPr/>
    </dgm:pt>
    <dgm:pt modelId="{7B830637-535F-E542-9DB5-3C4BD1B41025}" type="pres">
      <dgm:prSet presAssocID="{F45A7B23-4666-412F-9218-854BD4BD14F9}" presName="tx1" presStyleLbl="revTx" presStyleIdx="6" presStyleCnt="13"/>
      <dgm:spPr/>
    </dgm:pt>
    <dgm:pt modelId="{DE871E0F-7810-BB48-BF5F-A1FCA1CC0D63}" type="pres">
      <dgm:prSet presAssocID="{F45A7B23-4666-412F-9218-854BD4BD14F9}" presName="vert1" presStyleCnt="0"/>
      <dgm:spPr/>
    </dgm:pt>
    <dgm:pt modelId="{8C8232E7-C57C-2549-BDD3-4AF5E21A2133}" type="pres">
      <dgm:prSet presAssocID="{BDEFA4CA-C161-4BA9-B48B-25A2092B69C1}" presName="thickLine" presStyleLbl="alignNode1" presStyleIdx="7" presStyleCnt="13"/>
      <dgm:spPr/>
    </dgm:pt>
    <dgm:pt modelId="{93CF0EA3-B3FD-EF46-B7EB-6595AF42FF89}" type="pres">
      <dgm:prSet presAssocID="{BDEFA4CA-C161-4BA9-B48B-25A2092B69C1}" presName="horz1" presStyleCnt="0"/>
      <dgm:spPr/>
    </dgm:pt>
    <dgm:pt modelId="{5E9B57B5-5A31-DE45-A201-AEFA78869871}" type="pres">
      <dgm:prSet presAssocID="{BDEFA4CA-C161-4BA9-B48B-25A2092B69C1}" presName="tx1" presStyleLbl="revTx" presStyleIdx="7" presStyleCnt="13"/>
      <dgm:spPr/>
    </dgm:pt>
    <dgm:pt modelId="{492F4202-72BA-8F4C-BFFC-F9526C6C2BC7}" type="pres">
      <dgm:prSet presAssocID="{BDEFA4CA-C161-4BA9-B48B-25A2092B69C1}" presName="vert1" presStyleCnt="0"/>
      <dgm:spPr/>
    </dgm:pt>
    <dgm:pt modelId="{28DBB4B7-E740-7B44-87A8-48C5172C4049}" type="pres">
      <dgm:prSet presAssocID="{900CDC90-EAFA-4C31-A90C-DDCF5EF94660}" presName="thickLine" presStyleLbl="alignNode1" presStyleIdx="8" presStyleCnt="13"/>
      <dgm:spPr/>
    </dgm:pt>
    <dgm:pt modelId="{51B623AC-E5E9-6042-BE0F-0AAF349B0C6D}" type="pres">
      <dgm:prSet presAssocID="{900CDC90-EAFA-4C31-A90C-DDCF5EF94660}" presName="horz1" presStyleCnt="0"/>
      <dgm:spPr/>
    </dgm:pt>
    <dgm:pt modelId="{CFC36F0D-A376-1549-B119-5202DD6AD025}" type="pres">
      <dgm:prSet presAssocID="{900CDC90-EAFA-4C31-A90C-DDCF5EF94660}" presName="tx1" presStyleLbl="revTx" presStyleIdx="8" presStyleCnt="13"/>
      <dgm:spPr/>
    </dgm:pt>
    <dgm:pt modelId="{4A5BDB8A-5CBF-ED41-B361-2BE9DCBF21AA}" type="pres">
      <dgm:prSet presAssocID="{900CDC90-EAFA-4C31-A90C-DDCF5EF94660}" presName="vert1" presStyleCnt="0"/>
      <dgm:spPr/>
    </dgm:pt>
    <dgm:pt modelId="{7072B226-3453-B947-8FC2-71DEDB859622}" type="pres">
      <dgm:prSet presAssocID="{B5A1FEB3-E36E-4EB4-B858-228A208B6522}" presName="thickLine" presStyleLbl="alignNode1" presStyleIdx="9" presStyleCnt="13"/>
      <dgm:spPr/>
    </dgm:pt>
    <dgm:pt modelId="{1FCF72D3-0D06-1746-93DB-AA6FE20567BA}" type="pres">
      <dgm:prSet presAssocID="{B5A1FEB3-E36E-4EB4-B858-228A208B6522}" presName="horz1" presStyleCnt="0"/>
      <dgm:spPr/>
    </dgm:pt>
    <dgm:pt modelId="{273C2C2D-4BF1-0B47-A161-A3D387C04C77}" type="pres">
      <dgm:prSet presAssocID="{B5A1FEB3-E36E-4EB4-B858-228A208B6522}" presName="tx1" presStyleLbl="revTx" presStyleIdx="9" presStyleCnt="13"/>
      <dgm:spPr/>
    </dgm:pt>
    <dgm:pt modelId="{E89A81D5-0C12-4743-9A53-4459D700DD58}" type="pres">
      <dgm:prSet presAssocID="{B5A1FEB3-E36E-4EB4-B858-228A208B6522}" presName="vert1" presStyleCnt="0"/>
      <dgm:spPr/>
    </dgm:pt>
    <dgm:pt modelId="{1AFDB4CB-01A2-5F41-A7DF-42C2179A94E7}" type="pres">
      <dgm:prSet presAssocID="{A000E66C-8D3F-4709-AFD6-97DF93883CCA}" presName="thickLine" presStyleLbl="alignNode1" presStyleIdx="10" presStyleCnt="13"/>
      <dgm:spPr/>
    </dgm:pt>
    <dgm:pt modelId="{05D89F17-4330-9C47-81B6-CC924A9DCC1B}" type="pres">
      <dgm:prSet presAssocID="{A000E66C-8D3F-4709-AFD6-97DF93883CCA}" presName="horz1" presStyleCnt="0"/>
      <dgm:spPr/>
    </dgm:pt>
    <dgm:pt modelId="{B8E75D29-51F7-F249-88AB-82A49C98C2E9}" type="pres">
      <dgm:prSet presAssocID="{A000E66C-8D3F-4709-AFD6-97DF93883CCA}" presName="tx1" presStyleLbl="revTx" presStyleIdx="10" presStyleCnt="13"/>
      <dgm:spPr/>
    </dgm:pt>
    <dgm:pt modelId="{39797332-1AAE-F74D-8460-507270029140}" type="pres">
      <dgm:prSet presAssocID="{A000E66C-8D3F-4709-AFD6-97DF93883CCA}" presName="vert1" presStyleCnt="0"/>
      <dgm:spPr/>
    </dgm:pt>
    <dgm:pt modelId="{CCF05F33-333F-1348-A3FF-27E1FD646E5F}" type="pres">
      <dgm:prSet presAssocID="{8D83005D-4661-490A-B762-0B108E2BFEC6}" presName="thickLine" presStyleLbl="alignNode1" presStyleIdx="11" presStyleCnt="13"/>
      <dgm:spPr/>
    </dgm:pt>
    <dgm:pt modelId="{3BEC22EA-9F89-8F48-93B2-027142AC85DD}" type="pres">
      <dgm:prSet presAssocID="{8D83005D-4661-490A-B762-0B108E2BFEC6}" presName="horz1" presStyleCnt="0"/>
      <dgm:spPr/>
    </dgm:pt>
    <dgm:pt modelId="{FDA2F90B-A1E7-8C46-9951-76621E67BB4A}" type="pres">
      <dgm:prSet presAssocID="{8D83005D-4661-490A-B762-0B108E2BFEC6}" presName="tx1" presStyleLbl="revTx" presStyleIdx="11" presStyleCnt="13"/>
      <dgm:spPr/>
    </dgm:pt>
    <dgm:pt modelId="{C2B2D019-A48E-8143-9462-5DAF2B05504B}" type="pres">
      <dgm:prSet presAssocID="{8D83005D-4661-490A-B762-0B108E2BFEC6}" presName="vert1" presStyleCnt="0"/>
      <dgm:spPr/>
    </dgm:pt>
    <dgm:pt modelId="{4C2E0E2D-7731-BF4F-81F0-53CA47AA5813}" type="pres">
      <dgm:prSet presAssocID="{44D1E41B-76DC-47B7-AB8A-D74033F27595}" presName="thickLine" presStyleLbl="alignNode1" presStyleIdx="12" presStyleCnt="13"/>
      <dgm:spPr/>
    </dgm:pt>
    <dgm:pt modelId="{C115BA15-4E8D-3946-90F3-401C0F7D0D71}" type="pres">
      <dgm:prSet presAssocID="{44D1E41B-76DC-47B7-AB8A-D74033F27595}" presName="horz1" presStyleCnt="0"/>
      <dgm:spPr/>
    </dgm:pt>
    <dgm:pt modelId="{6C4BBEE4-E993-1B4F-8D38-C19229F34FBA}" type="pres">
      <dgm:prSet presAssocID="{44D1E41B-76DC-47B7-AB8A-D74033F27595}" presName="tx1" presStyleLbl="revTx" presStyleIdx="12" presStyleCnt="13"/>
      <dgm:spPr/>
    </dgm:pt>
    <dgm:pt modelId="{27565DD4-367D-F042-8BAE-CD99567DBC31}" type="pres">
      <dgm:prSet presAssocID="{44D1E41B-76DC-47B7-AB8A-D74033F27595}" presName="vert1" presStyleCnt="0"/>
      <dgm:spPr/>
    </dgm:pt>
  </dgm:ptLst>
  <dgm:cxnLst>
    <dgm:cxn modelId="{95DBA404-2360-4202-99C4-5476F5A3A777}" srcId="{AA0D2743-DBE4-4F85-9203-70945943A75F}" destId="{138E406A-CCB8-471D-8269-1DC6375F5A4D}" srcOrd="0" destOrd="0" parTransId="{BFF4E28F-9B92-4B59-ADA9-AB91CB8F90C1}" sibTransId="{5A4FC11E-52E4-4736-91F4-371733B66F2E}"/>
    <dgm:cxn modelId="{07ED3D18-1D3B-4558-BF0A-F0725ECCF097}" srcId="{AA0D2743-DBE4-4F85-9203-70945943A75F}" destId="{A000E66C-8D3F-4709-AFD6-97DF93883CCA}" srcOrd="10" destOrd="0" parTransId="{97356E66-BFFD-4040-A1E6-42D18281C11A}" sibTransId="{E0D55167-68F3-47CF-8355-FE36C90FC1FC}"/>
    <dgm:cxn modelId="{38E57923-7CBA-0E49-B74E-004C46520BCF}" type="presOf" srcId="{B5A1FEB3-E36E-4EB4-B858-228A208B6522}" destId="{273C2C2D-4BF1-0B47-A161-A3D387C04C77}" srcOrd="0" destOrd="0" presId="urn:microsoft.com/office/officeart/2008/layout/LinedList"/>
    <dgm:cxn modelId="{756A2828-E916-6E43-AC89-D31132CA7632}" type="presOf" srcId="{8DB00947-2F6A-460A-912A-DBFCD522CAF1}" destId="{7F9B36E3-9BFC-B84B-ADB4-77EBCB27B4A2}" srcOrd="0" destOrd="0" presId="urn:microsoft.com/office/officeart/2008/layout/LinedList"/>
    <dgm:cxn modelId="{FEDB2934-BFC8-4355-8D9D-8F1A9CBF4EE9}" srcId="{AA0D2743-DBE4-4F85-9203-70945943A75F}" destId="{A24694E4-0D8E-413D-97F6-64DAC569B95B}" srcOrd="4" destOrd="0" parTransId="{6CFF80A6-BA47-451E-AF8B-3162C858EE02}" sibTransId="{03119980-57C5-42E0-988E-60D1B7C04252}"/>
    <dgm:cxn modelId="{590EB544-B3AD-E545-81F9-C019A1066DE5}" type="presOf" srcId="{BDEFA4CA-C161-4BA9-B48B-25A2092B69C1}" destId="{5E9B57B5-5A31-DE45-A201-AEFA78869871}" srcOrd="0" destOrd="0" presId="urn:microsoft.com/office/officeart/2008/layout/LinedList"/>
    <dgm:cxn modelId="{5C9DAB60-0215-BB41-AF6D-1025BC485509}" type="presOf" srcId="{C15BB92D-A7B0-40BA-AB62-BBF41D01A8E1}" destId="{0F9B8100-CDC3-174C-A1F6-F4BC27C9BE7F}" srcOrd="0" destOrd="0" presId="urn:microsoft.com/office/officeart/2008/layout/LinedList"/>
    <dgm:cxn modelId="{9A22AC67-D7FA-4331-9D14-0CCCF07C5982}" srcId="{AA0D2743-DBE4-4F85-9203-70945943A75F}" destId="{F45A7B23-4666-412F-9218-854BD4BD14F9}" srcOrd="6" destOrd="0" parTransId="{980F5859-CD24-461F-B775-3BC9CDB1CA75}" sibTransId="{8636DE93-3D60-467D-B3D1-E4F060F5B418}"/>
    <dgm:cxn modelId="{AF1A9B72-ED5F-DF46-ABE0-8803E9660E4C}" type="presOf" srcId="{8D83005D-4661-490A-B762-0B108E2BFEC6}" destId="{FDA2F90B-A1E7-8C46-9951-76621E67BB4A}" srcOrd="0" destOrd="0" presId="urn:microsoft.com/office/officeart/2008/layout/LinedList"/>
    <dgm:cxn modelId="{7324E176-68BC-CB4D-B46C-B5619B7BAA3C}" type="presOf" srcId="{44D1E41B-76DC-47B7-AB8A-D74033F27595}" destId="{6C4BBEE4-E993-1B4F-8D38-C19229F34FBA}" srcOrd="0" destOrd="0" presId="urn:microsoft.com/office/officeart/2008/layout/LinedList"/>
    <dgm:cxn modelId="{1D08298D-7EED-3E4D-BB9F-E377F895BE33}" type="presOf" srcId="{A000E66C-8D3F-4709-AFD6-97DF93883CCA}" destId="{B8E75D29-51F7-F249-88AB-82A49C98C2E9}" srcOrd="0" destOrd="0" presId="urn:microsoft.com/office/officeart/2008/layout/LinedList"/>
    <dgm:cxn modelId="{61643091-9173-41BD-9584-B6D7088DC9F6}" srcId="{AA0D2743-DBE4-4F85-9203-70945943A75F}" destId="{B5A1FEB3-E36E-4EB4-B858-228A208B6522}" srcOrd="9" destOrd="0" parTransId="{5083D614-F08E-4474-9081-4CCF3E22C09F}" sibTransId="{A916365C-E1AD-4BCC-80DC-C2B72BF1B74F}"/>
    <dgm:cxn modelId="{B4BAA095-7A63-4208-BEC2-B1E672F85101}" srcId="{AA0D2743-DBE4-4F85-9203-70945943A75F}" destId="{44D1E41B-76DC-47B7-AB8A-D74033F27595}" srcOrd="12" destOrd="0" parTransId="{BE21AE6D-BBDE-4BD9-B16C-E32EF94690E5}" sibTransId="{0ABB43A5-0C66-427A-A59E-484CC107FED3}"/>
    <dgm:cxn modelId="{5D11189D-5AB8-4A7F-A3AE-C8B40D0CDE6F}" srcId="{AA0D2743-DBE4-4F85-9203-70945943A75F}" destId="{15BE4732-65D4-489C-883A-70233D286D32}" srcOrd="2" destOrd="0" parTransId="{CD7F9BA9-6D01-4FAE-8335-35660214CB05}" sibTransId="{9E540FE1-8DF0-4E2B-BA4D-73BD33A6C662}"/>
    <dgm:cxn modelId="{B4CB01A6-877C-824B-A15F-E6FBF2712CA3}" type="presOf" srcId="{E752469D-F22B-400E-A028-D55F12677880}" destId="{EA4B1C29-11FD-FB42-B96A-B8DAC8E3DC77}" srcOrd="0" destOrd="0" presId="urn:microsoft.com/office/officeart/2008/layout/LinedList"/>
    <dgm:cxn modelId="{0C330AAB-C371-6047-AA8C-C892F4D53B19}" type="presOf" srcId="{900CDC90-EAFA-4C31-A90C-DDCF5EF94660}" destId="{CFC36F0D-A376-1549-B119-5202DD6AD025}" srcOrd="0" destOrd="0" presId="urn:microsoft.com/office/officeart/2008/layout/LinedList"/>
    <dgm:cxn modelId="{AB9465B6-9E45-49E8-8351-02569B9FDCFF}" srcId="{AA0D2743-DBE4-4F85-9203-70945943A75F}" destId="{BDEFA4CA-C161-4BA9-B48B-25A2092B69C1}" srcOrd="7" destOrd="0" parTransId="{E21B2760-291D-455D-88F1-251DD45F1634}" sibTransId="{CD298C99-9307-4F96-AD01-B1ACE608FF95}"/>
    <dgm:cxn modelId="{D8C605BC-2B59-2C43-8771-6C0370223B6D}" type="presOf" srcId="{F45A7B23-4666-412F-9218-854BD4BD14F9}" destId="{7B830637-535F-E542-9DB5-3C4BD1B41025}" srcOrd="0" destOrd="0" presId="urn:microsoft.com/office/officeart/2008/layout/LinedList"/>
    <dgm:cxn modelId="{BBE05BBC-1335-4DFF-9D14-D324AE9441FF}" srcId="{AA0D2743-DBE4-4F85-9203-70945943A75F}" destId="{8DB00947-2F6A-460A-912A-DBFCD522CAF1}" srcOrd="3" destOrd="0" parTransId="{94150C65-0670-47B7-9F82-F9D39723FBCD}" sibTransId="{51DACA8D-58E3-4FC8-BEB4-D620D24DE43B}"/>
    <dgm:cxn modelId="{9D84A5BF-056D-9C4B-B505-DEA56FB3D7B8}" type="presOf" srcId="{A24694E4-0D8E-413D-97F6-64DAC569B95B}" destId="{4A12D3C4-D2F1-2C46-A01D-375206EC0BF6}" srcOrd="0" destOrd="0" presId="urn:microsoft.com/office/officeart/2008/layout/LinedList"/>
    <dgm:cxn modelId="{9E40E7C4-11B6-437A-8BCE-C92E16E99041}" srcId="{AA0D2743-DBE4-4F85-9203-70945943A75F}" destId="{900CDC90-EAFA-4C31-A90C-DDCF5EF94660}" srcOrd="8" destOrd="0" parTransId="{A907DDAC-B1ED-44E4-81DE-CF3795D2785F}" sibTransId="{D7D25044-49F4-4DD7-8502-789AE975D96D}"/>
    <dgm:cxn modelId="{4EC0C6C9-42D0-4C1C-84AF-ACA5E5BF0DA4}" srcId="{AA0D2743-DBE4-4F85-9203-70945943A75F}" destId="{E752469D-F22B-400E-A028-D55F12677880}" srcOrd="1" destOrd="0" parTransId="{7D9B9231-B95F-485C-B669-230C7403FACE}" sibTransId="{135BFC8B-0E10-481F-92F8-CEBD0CB9C252}"/>
    <dgm:cxn modelId="{366504E9-18F2-4720-BD06-FDE4EA55E1F9}" srcId="{AA0D2743-DBE4-4F85-9203-70945943A75F}" destId="{8D83005D-4661-490A-B762-0B108E2BFEC6}" srcOrd="11" destOrd="0" parTransId="{9634A729-4D3D-4338-B1C3-03E65309FA87}" sibTransId="{FDD62667-9047-4A3F-AF57-0EB678EC820B}"/>
    <dgm:cxn modelId="{C02603F0-6C20-B943-B93C-F9A84F7F59E4}" type="presOf" srcId="{15BE4732-65D4-489C-883A-70233D286D32}" destId="{A60BDFA5-7BA3-1049-BC08-54F48486AFB7}" srcOrd="0" destOrd="0" presId="urn:microsoft.com/office/officeart/2008/layout/LinedList"/>
    <dgm:cxn modelId="{C5528CF0-5C85-441D-858A-C55179A20DBD}" srcId="{AA0D2743-DBE4-4F85-9203-70945943A75F}" destId="{C15BB92D-A7B0-40BA-AB62-BBF41D01A8E1}" srcOrd="5" destOrd="0" parTransId="{51C6A4FA-5ECA-4993-9922-EC7DDE471413}" sibTransId="{76B93B70-63F8-4BAD-B3F3-F7A3AB615E42}"/>
    <dgm:cxn modelId="{15AB59F7-F6E1-8047-A471-58A7AF8B73AC}" type="presOf" srcId="{138E406A-CCB8-471D-8269-1DC6375F5A4D}" destId="{AE374927-DC91-B045-9593-2FC51E5C6209}" srcOrd="0" destOrd="0" presId="urn:microsoft.com/office/officeart/2008/layout/LinedList"/>
    <dgm:cxn modelId="{154221FE-7D9B-A041-9985-15DC95BA0793}" type="presOf" srcId="{AA0D2743-DBE4-4F85-9203-70945943A75F}" destId="{5AFF5849-4B61-1A4F-938B-D3BEE4CA90E0}" srcOrd="0" destOrd="0" presId="urn:microsoft.com/office/officeart/2008/layout/LinedList"/>
    <dgm:cxn modelId="{BC25455D-22E7-A44F-BE98-3899CA3847F0}" type="presParOf" srcId="{5AFF5849-4B61-1A4F-938B-D3BEE4CA90E0}" destId="{CFA4B900-B333-B147-97BD-F7D00DA84E6E}" srcOrd="0" destOrd="0" presId="urn:microsoft.com/office/officeart/2008/layout/LinedList"/>
    <dgm:cxn modelId="{D02EE2FB-1D80-0040-AD6E-E3C1CA61F32F}" type="presParOf" srcId="{5AFF5849-4B61-1A4F-938B-D3BEE4CA90E0}" destId="{DD9BC5BD-3E05-384D-A18F-17145460ED20}" srcOrd="1" destOrd="0" presId="urn:microsoft.com/office/officeart/2008/layout/LinedList"/>
    <dgm:cxn modelId="{22B05ED7-BB97-8E49-87A6-9513EFBF1B75}" type="presParOf" srcId="{DD9BC5BD-3E05-384D-A18F-17145460ED20}" destId="{AE374927-DC91-B045-9593-2FC51E5C6209}" srcOrd="0" destOrd="0" presId="urn:microsoft.com/office/officeart/2008/layout/LinedList"/>
    <dgm:cxn modelId="{A3CB14D6-B630-DB4A-A07E-355713FE9B46}" type="presParOf" srcId="{DD9BC5BD-3E05-384D-A18F-17145460ED20}" destId="{6CFBCD92-14E1-C144-84AE-F3603B41F8A2}" srcOrd="1" destOrd="0" presId="urn:microsoft.com/office/officeart/2008/layout/LinedList"/>
    <dgm:cxn modelId="{92EEA31E-3FEA-7A48-872C-BE3E3A985581}" type="presParOf" srcId="{5AFF5849-4B61-1A4F-938B-D3BEE4CA90E0}" destId="{E0C4EF6C-5352-3844-8EB2-D100FC6A8DC0}" srcOrd="2" destOrd="0" presId="urn:microsoft.com/office/officeart/2008/layout/LinedList"/>
    <dgm:cxn modelId="{FC1DDA2E-00D8-FE48-B3F6-1A0910A4EEBE}" type="presParOf" srcId="{5AFF5849-4B61-1A4F-938B-D3BEE4CA90E0}" destId="{37362C5F-4DDD-CA46-84DD-2A6C2288DA55}" srcOrd="3" destOrd="0" presId="urn:microsoft.com/office/officeart/2008/layout/LinedList"/>
    <dgm:cxn modelId="{D28C3226-BE0C-F248-838F-FDFFDEF224B3}" type="presParOf" srcId="{37362C5F-4DDD-CA46-84DD-2A6C2288DA55}" destId="{EA4B1C29-11FD-FB42-B96A-B8DAC8E3DC77}" srcOrd="0" destOrd="0" presId="urn:microsoft.com/office/officeart/2008/layout/LinedList"/>
    <dgm:cxn modelId="{97B0FE15-5D59-9246-BB09-B02757BCF865}" type="presParOf" srcId="{37362C5F-4DDD-CA46-84DD-2A6C2288DA55}" destId="{4F1C513B-A1B4-BB47-AB10-36396D448D7D}" srcOrd="1" destOrd="0" presId="urn:microsoft.com/office/officeart/2008/layout/LinedList"/>
    <dgm:cxn modelId="{149D23A7-58E1-B147-AC77-30B182436A24}" type="presParOf" srcId="{5AFF5849-4B61-1A4F-938B-D3BEE4CA90E0}" destId="{1FC3E8E7-222D-0642-A225-875CE7BFEF78}" srcOrd="4" destOrd="0" presId="urn:microsoft.com/office/officeart/2008/layout/LinedList"/>
    <dgm:cxn modelId="{FE13A833-9390-D34E-98BC-6C5AC3B1F8F6}" type="presParOf" srcId="{5AFF5849-4B61-1A4F-938B-D3BEE4CA90E0}" destId="{1A8DE104-1B83-5744-88C3-FE0C3C4095DE}" srcOrd="5" destOrd="0" presId="urn:microsoft.com/office/officeart/2008/layout/LinedList"/>
    <dgm:cxn modelId="{23A91571-7625-B94E-A87A-B4C7BAB21487}" type="presParOf" srcId="{1A8DE104-1B83-5744-88C3-FE0C3C4095DE}" destId="{A60BDFA5-7BA3-1049-BC08-54F48486AFB7}" srcOrd="0" destOrd="0" presId="urn:microsoft.com/office/officeart/2008/layout/LinedList"/>
    <dgm:cxn modelId="{9C2F34E4-F332-1349-851B-2FA687DFE26B}" type="presParOf" srcId="{1A8DE104-1B83-5744-88C3-FE0C3C4095DE}" destId="{56F35C7B-98EA-3044-865E-E2FEDCEC827B}" srcOrd="1" destOrd="0" presId="urn:microsoft.com/office/officeart/2008/layout/LinedList"/>
    <dgm:cxn modelId="{A7418219-6BF3-9049-A27F-353D6C6888B3}" type="presParOf" srcId="{5AFF5849-4B61-1A4F-938B-D3BEE4CA90E0}" destId="{C550328F-F878-2745-9689-ACEA69A84D2E}" srcOrd="6" destOrd="0" presId="urn:microsoft.com/office/officeart/2008/layout/LinedList"/>
    <dgm:cxn modelId="{47604FD6-3CF7-674A-A419-D1F2173EA739}" type="presParOf" srcId="{5AFF5849-4B61-1A4F-938B-D3BEE4CA90E0}" destId="{0F97EB10-BE20-5547-AFB5-1A8A50773EBF}" srcOrd="7" destOrd="0" presId="urn:microsoft.com/office/officeart/2008/layout/LinedList"/>
    <dgm:cxn modelId="{5A18814A-CDD4-BA44-A5AC-4A59D32139CD}" type="presParOf" srcId="{0F97EB10-BE20-5547-AFB5-1A8A50773EBF}" destId="{7F9B36E3-9BFC-B84B-ADB4-77EBCB27B4A2}" srcOrd="0" destOrd="0" presId="urn:microsoft.com/office/officeart/2008/layout/LinedList"/>
    <dgm:cxn modelId="{9538A41E-4476-A34E-A9D3-6695103BF33E}" type="presParOf" srcId="{0F97EB10-BE20-5547-AFB5-1A8A50773EBF}" destId="{0ECC2C58-E85E-2946-B649-5BD58413370F}" srcOrd="1" destOrd="0" presId="urn:microsoft.com/office/officeart/2008/layout/LinedList"/>
    <dgm:cxn modelId="{6C8573A5-6740-0443-A02D-2845489DC40B}" type="presParOf" srcId="{5AFF5849-4B61-1A4F-938B-D3BEE4CA90E0}" destId="{0C7AA5DE-0E1A-5C41-A69D-6A94835F3CDB}" srcOrd="8" destOrd="0" presId="urn:microsoft.com/office/officeart/2008/layout/LinedList"/>
    <dgm:cxn modelId="{938C6C10-2836-4740-A14E-C57050597014}" type="presParOf" srcId="{5AFF5849-4B61-1A4F-938B-D3BEE4CA90E0}" destId="{86E09967-0C33-D344-A03A-17668313FC04}" srcOrd="9" destOrd="0" presId="urn:microsoft.com/office/officeart/2008/layout/LinedList"/>
    <dgm:cxn modelId="{3E25AB4E-38C7-B74A-87E3-7AFC54D443F5}" type="presParOf" srcId="{86E09967-0C33-D344-A03A-17668313FC04}" destId="{4A12D3C4-D2F1-2C46-A01D-375206EC0BF6}" srcOrd="0" destOrd="0" presId="urn:microsoft.com/office/officeart/2008/layout/LinedList"/>
    <dgm:cxn modelId="{5517A14F-63FC-6A43-BE78-6A881232316B}" type="presParOf" srcId="{86E09967-0C33-D344-A03A-17668313FC04}" destId="{32059482-01FB-E441-9731-5E3A014DE020}" srcOrd="1" destOrd="0" presId="urn:microsoft.com/office/officeart/2008/layout/LinedList"/>
    <dgm:cxn modelId="{BB23EB7F-F238-F049-B71A-F3827A18F05B}" type="presParOf" srcId="{5AFF5849-4B61-1A4F-938B-D3BEE4CA90E0}" destId="{FBB82DED-2770-E843-8B6F-2DDFF7549798}" srcOrd="10" destOrd="0" presId="urn:microsoft.com/office/officeart/2008/layout/LinedList"/>
    <dgm:cxn modelId="{C5537014-AD83-9A4F-95AF-690A5F4E0785}" type="presParOf" srcId="{5AFF5849-4B61-1A4F-938B-D3BEE4CA90E0}" destId="{91C9068C-6DAF-F949-97D6-75F8EDCA4DBE}" srcOrd="11" destOrd="0" presId="urn:microsoft.com/office/officeart/2008/layout/LinedList"/>
    <dgm:cxn modelId="{72518292-8DFD-3F48-B24B-2B4982FDDD36}" type="presParOf" srcId="{91C9068C-6DAF-F949-97D6-75F8EDCA4DBE}" destId="{0F9B8100-CDC3-174C-A1F6-F4BC27C9BE7F}" srcOrd="0" destOrd="0" presId="urn:microsoft.com/office/officeart/2008/layout/LinedList"/>
    <dgm:cxn modelId="{9C364DF9-3B4C-B34F-89D4-F77655240EC6}" type="presParOf" srcId="{91C9068C-6DAF-F949-97D6-75F8EDCA4DBE}" destId="{EFFA0023-8608-574A-92B5-1175C1329310}" srcOrd="1" destOrd="0" presId="urn:microsoft.com/office/officeart/2008/layout/LinedList"/>
    <dgm:cxn modelId="{DAAF655C-A12F-BF44-B6EA-848CD4CA0D85}" type="presParOf" srcId="{5AFF5849-4B61-1A4F-938B-D3BEE4CA90E0}" destId="{5900A237-2FBE-6440-8551-31AD04A4AC90}" srcOrd="12" destOrd="0" presId="urn:microsoft.com/office/officeart/2008/layout/LinedList"/>
    <dgm:cxn modelId="{2DDFBA8B-3D55-884C-AF56-932672FCBAA8}" type="presParOf" srcId="{5AFF5849-4B61-1A4F-938B-D3BEE4CA90E0}" destId="{5E91B759-D892-A24D-84A5-759410495A47}" srcOrd="13" destOrd="0" presId="urn:microsoft.com/office/officeart/2008/layout/LinedList"/>
    <dgm:cxn modelId="{785409FE-8C26-AD49-AEF7-E118276A117D}" type="presParOf" srcId="{5E91B759-D892-A24D-84A5-759410495A47}" destId="{7B830637-535F-E542-9DB5-3C4BD1B41025}" srcOrd="0" destOrd="0" presId="urn:microsoft.com/office/officeart/2008/layout/LinedList"/>
    <dgm:cxn modelId="{832CA4E8-D95B-FA42-B464-E9C6998B1A21}" type="presParOf" srcId="{5E91B759-D892-A24D-84A5-759410495A47}" destId="{DE871E0F-7810-BB48-BF5F-A1FCA1CC0D63}" srcOrd="1" destOrd="0" presId="urn:microsoft.com/office/officeart/2008/layout/LinedList"/>
    <dgm:cxn modelId="{21772787-FE78-A149-98C9-26159F0D32A9}" type="presParOf" srcId="{5AFF5849-4B61-1A4F-938B-D3BEE4CA90E0}" destId="{8C8232E7-C57C-2549-BDD3-4AF5E21A2133}" srcOrd="14" destOrd="0" presId="urn:microsoft.com/office/officeart/2008/layout/LinedList"/>
    <dgm:cxn modelId="{E67636FE-5BEC-AF46-87DB-DDF63B6EF3B4}" type="presParOf" srcId="{5AFF5849-4B61-1A4F-938B-D3BEE4CA90E0}" destId="{93CF0EA3-B3FD-EF46-B7EB-6595AF42FF89}" srcOrd="15" destOrd="0" presId="urn:microsoft.com/office/officeart/2008/layout/LinedList"/>
    <dgm:cxn modelId="{6CAE55A6-B3D0-F04B-8670-1A421457AAE9}" type="presParOf" srcId="{93CF0EA3-B3FD-EF46-B7EB-6595AF42FF89}" destId="{5E9B57B5-5A31-DE45-A201-AEFA78869871}" srcOrd="0" destOrd="0" presId="urn:microsoft.com/office/officeart/2008/layout/LinedList"/>
    <dgm:cxn modelId="{69BD1734-F80B-F349-BEA1-C89AF48CA914}" type="presParOf" srcId="{93CF0EA3-B3FD-EF46-B7EB-6595AF42FF89}" destId="{492F4202-72BA-8F4C-BFFC-F9526C6C2BC7}" srcOrd="1" destOrd="0" presId="urn:microsoft.com/office/officeart/2008/layout/LinedList"/>
    <dgm:cxn modelId="{289B89EA-8EA1-8F44-A994-96D08A6C0530}" type="presParOf" srcId="{5AFF5849-4B61-1A4F-938B-D3BEE4CA90E0}" destId="{28DBB4B7-E740-7B44-87A8-48C5172C4049}" srcOrd="16" destOrd="0" presId="urn:microsoft.com/office/officeart/2008/layout/LinedList"/>
    <dgm:cxn modelId="{86960003-A319-2A44-A3B8-4BEEEE0A1238}" type="presParOf" srcId="{5AFF5849-4B61-1A4F-938B-D3BEE4CA90E0}" destId="{51B623AC-E5E9-6042-BE0F-0AAF349B0C6D}" srcOrd="17" destOrd="0" presId="urn:microsoft.com/office/officeart/2008/layout/LinedList"/>
    <dgm:cxn modelId="{8DD098EF-6AF4-D445-9C1D-761582B93622}" type="presParOf" srcId="{51B623AC-E5E9-6042-BE0F-0AAF349B0C6D}" destId="{CFC36F0D-A376-1549-B119-5202DD6AD025}" srcOrd="0" destOrd="0" presId="urn:microsoft.com/office/officeart/2008/layout/LinedList"/>
    <dgm:cxn modelId="{2E8A37C1-D9D6-5445-AFA6-46E4004D2E39}" type="presParOf" srcId="{51B623AC-E5E9-6042-BE0F-0AAF349B0C6D}" destId="{4A5BDB8A-5CBF-ED41-B361-2BE9DCBF21AA}" srcOrd="1" destOrd="0" presId="urn:microsoft.com/office/officeart/2008/layout/LinedList"/>
    <dgm:cxn modelId="{B3B8577A-93B4-6B4E-AC2D-E2F2E7984DA9}" type="presParOf" srcId="{5AFF5849-4B61-1A4F-938B-D3BEE4CA90E0}" destId="{7072B226-3453-B947-8FC2-71DEDB859622}" srcOrd="18" destOrd="0" presId="urn:microsoft.com/office/officeart/2008/layout/LinedList"/>
    <dgm:cxn modelId="{9D7E1116-1E86-3348-A280-1894EE2C3120}" type="presParOf" srcId="{5AFF5849-4B61-1A4F-938B-D3BEE4CA90E0}" destId="{1FCF72D3-0D06-1746-93DB-AA6FE20567BA}" srcOrd="19" destOrd="0" presId="urn:microsoft.com/office/officeart/2008/layout/LinedList"/>
    <dgm:cxn modelId="{AB449E89-1B4B-994E-94D3-34620FE88C27}" type="presParOf" srcId="{1FCF72D3-0D06-1746-93DB-AA6FE20567BA}" destId="{273C2C2D-4BF1-0B47-A161-A3D387C04C77}" srcOrd="0" destOrd="0" presId="urn:microsoft.com/office/officeart/2008/layout/LinedList"/>
    <dgm:cxn modelId="{C2FAFCA6-9449-6544-8CAC-2D4D0F0308F7}" type="presParOf" srcId="{1FCF72D3-0D06-1746-93DB-AA6FE20567BA}" destId="{E89A81D5-0C12-4743-9A53-4459D700DD58}" srcOrd="1" destOrd="0" presId="urn:microsoft.com/office/officeart/2008/layout/LinedList"/>
    <dgm:cxn modelId="{9A4B7D4A-9199-5244-8C78-17FF828AEE9C}" type="presParOf" srcId="{5AFF5849-4B61-1A4F-938B-D3BEE4CA90E0}" destId="{1AFDB4CB-01A2-5F41-A7DF-42C2179A94E7}" srcOrd="20" destOrd="0" presId="urn:microsoft.com/office/officeart/2008/layout/LinedList"/>
    <dgm:cxn modelId="{D2873473-43DF-CF47-85BF-11EC6A9F6CBD}" type="presParOf" srcId="{5AFF5849-4B61-1A4F-938B-D3BEE4CA90E0}" destId="{05D89F17-4330-9C47-81B6-CC924A9DCC1B}" srcOrd="21" destOrd="0" presId="urn:microsoft.com/office/officeart/2008/layout/LinedList"/>
    <dgm:cxn modelId="{8A3F5421-ECA9-2748-8A5B-E35FFBE4DB78}" type="presParOf" srcId="{05D89F17-4330-9C47-81B6-CC924A9DCC1B}" destId="{B8E75D29-51F7-F249-88AB-82A49C98C2E9}" srcOrd="0" destOrd="0" presId="urn:microsoft.com/office/officeart/2008/layout/LinedList"/>
    <dgm:cxn modelId="{A41332C8-12E3-734F-8E7A-62C7621459F0}" type="presParOf" srcId="{05D89F17-4330-9C47-81B6-CC924A9DCC1B}" destId="{39797332-1AAE-F74D-8460-507270029140}" srcOrd="1" destOrd="0" presId="urn:microsoft.com/office/officeart/2008/layout/LinedList"/>
    <dgm:cxn modelId="{43D7D3A4-6D69-904B-AF2B-553DC4628609}" type="presParOf" srcId="{5AFF5849-4B61-1A4F-938B-D3BEE4CA90E0}" destId="{CCF05F33-333F-1348-A3FF-27E1FD646E5F}" srcOrd="22" destOrd="0" presId="urn:microsoft.com/office/officeart/2008/layout/LinedList"/>
    <dgm:cxn modelId="{1EA4AFE0-3BE2-AA49-B335-D682CA2C36C9}" type="presParOf" srcId="{5AFF5849-4B61-1A4F-938B-D3BEE4CA90E0}" destId="{3BEC22EA-9F89-8F48-93B2-027142AC85DD}" srcOrd="23" destOrd="0" presId="urn:microsoft.com/office/officeart/2008/layout/LinedList"/>
    <dgm:cxn modelId="{5FA4899E-6125-B846-9564-A4E1A86F126C}" type="presParOf" srcId="{3BEC22EA-9F89-8F48-93B2-027142AC85DD}" destId="{FDA2F90B-A1E7-8C46-9951-76621E67BB4A}" srcOrd="0" destOrd="0" presId="urn:microsoft.com/office/officeart/2008/layout/LinedList"/>
    <dgm:cxn modelId="{185D7DCA-8D08-304A-9E3F-0675C84543C0}" type="presParOf" srcId="{3BEC22EA-9F89-8F48-93B2-027142AC85DD}" destId="{C2B2D019-A48E-8143-9462-5DAF2B05504B}" srcOrd="1" destOrd="0" presId="urn:microsoft.com/office/officeart/2008/layout/LinedList"/>
    <dgm:cxn modelId="{946221EC-1A4F-A14E-B631-E2B178837EB0}" type="presParOf" srcId="{5AFF5849-4B61-1A4F-938B-D3BEE4CA90E0}" destId="{4C2E0E2D-7731-BF4F-81F0-53CA47AA5813}" srcOrd="24" destOrd="0" presId="urn:microsoft.com/office/officeart/2008/layout/LinedList"/>
    <dgm:cxn modelId="{2F82BD7D-C238-6045-B172-A26F10F19097}" type="presParOf" srcId="{5AFF5849-4B61-1A4F-938B-D3BEE4CA90E0}" destId="{C115BA15-4E8D-3946-90F3-401C0F7D0D71}" srcOrd="25" destOrd="0" presId="urn:microsoft.com/office/officeart/2008/layout/LinedList"/>
    <dgm:cxn modelId="{10005DE1-E618-BB4E-BE09-E55CCA9C5166}" type="presParOf" srcId="{C115BA15-4E8D-3946-90F3-401C0F7D0D71}" destId="{6C4BBEE4-E993-1B4F-8D38-C19229F34FBA}" srcOrd="0" destOrd="0" presId="urn:microsoft.com/office/officeart/2008/layout/LinedList"/>
    <dgm:cxn modelId="{F82469AA-8BAA-334F-97A1-C69AE3140085}" type="presParOf" srcId="{C115BA15-4E8D-3946-90F3-401C0F7D0D71}" destId="{27565DD4-367D-F042-8BAE-CD99567DBC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DD55C3A-620F-4F2D-B441-DFAD7C93828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2CB71A9-10CD-40B5-B90E-05BC74705A28}">
      <dgm:prSet/>
      <dgm:spPr/>
      <dgm:t>
        <a:bodyPr/>
        <a:lstStyle/>
        <a:p>
          <a:r>
            <a:rPr lang="en-US"/>
            <a:t>Those with separation anxiety often have other co-existing conditions, such as social phobias, panic disorders, or agoraphobia.</a:t>
          </a:r>
        </a:p>
      </dgm:t>
    </dgm:pt>
    <dgm:pt modelId="{7F3E5BAA-6C31-41B6-A30F-EABD43EC2812}" type="parTrans" cxnId="{F3564F0F-87EF-409D-BD50-00F3036BE73C}">
      <dgm:prSet/>
      <dgm:spPr/>
      <dgm:t>
        <a:bodyPr/>
        <a:lstStyle/>
        <a:p>
          <a:endParaRPr lang="en-US"/>
        </a:p>
      </dgm:t>
    </dgm:pt>
    <dgm:pt modelId="{D9C61F44-4D24-4318-985C-AE033B2276A6}" type="sibTrans" cxnId="{F3564F0F-87EF-409D-BD50-00F3036BE73C}">
      <dgm:prSet/>
      <dgm:spPr/>
      <dgm:t>
        <a:bodyPr/>
        <a:lstStyle/>
        <a:p>
          <a:endParaRPr lang="en-US"/>
        </a:p>
      </dgm:t>
    </dgm:pt>
    <dgm:pt modelId="{F6D2B83E-8CEF-4B0A-BEB0-2F16E5EFF6ED}">
      <dgm:prSet/>
      <dgm:spPr/>
      <dgm:t>
        <a:bodyPr/>
        <a:lstStyle/>
        <a:p>
          <a:r>
            <a:rPr lang="en-US" dirty="0"/>
            <a:t>Other risk factors for separation anxiety, in addition to pre-existing mental health conditions, include:</a:t>
          </a:r>
        </a:p>
      </dgm:t>
    </dgm:pt>
    <dgm:pt modelId="{EF0DEBF5-F41D-4231-8243-D7307E868394}" type="parTrans" cxnId="{008F7C2D-D391-4B5E-B1C6-5733DDCB4D6E}">
      <dgm:prSet/>
      <dgm:spPr/>
      <dgm:t>
        <a:bodyPr/>
        <a:lstStyle/>
        <a:p>
          <a:endParaRPr lang="en-US"/>
        </a:p>
      </dgm:t>
    </dgm:pt>
    <dgm:pt modelId="{E33AAC82-9434-445C-A345-047A87504F32}" type="sibTrans" cxnId="{008F7C2D-D391-4B5E-B1C6-5733DDCB4D6E}">
      <dgm:prSet/>
      <dgm:spPr/>
      <dgm:t>
        <a:bodyPr/>
        <a:lstStyle/>
        <a:p>
          <a:endParaRPr lang="en-US"/>
        </a:p>
      </dgm:t>
    </dgm:pt>
    <dgm:pt modelId="{E1104507-BA82-4E99-8C34-10DBD121802F}">
      <dgm:prSet/>
      <dgm:spPr/>
      <dgm:t>
        <a:bodyPr/>
        <a:lstStyle/>
        <a:p>
          <a:r>
            <a:rPr lang="en-US"/>
            <a:t>Being female</a:t>
          </a:r>
        </a:p>
      </dgm:t>
    </dgm:pt>
    <dgm:pt modelId="{7CC30DE4-C8D2-4EC2-BEAC-937CFA1DC21A}" type="parTrans" cxnId="{F4CE3112-4C15-4250-9EBB-429E38C29583}">
      <dgm:prSet/>
      <dgm:spPr/>
      <dgm:t>
        <a:bodyPr/>
        <a:lstStyle/>
        <a:p>
          <a:endParaRPr lang="en-US"/>
        </a:p>
      </dgm:t>
    </dgm:pt>
    <dgm:pt modelId="{055DCE6C-8484-4AE0-9147-A42D6E401204}" type="sibTrans" cxnId="{F4CE3112-4C15-4250-9EBB-429E38C29583}">
      <dgm:prSet/>
      <dgm:spPr/>
      <dgm:t>
        <a:bodyPr/>
        <a:lstStyle/>
        <a:p>
          <a:endParaRPr lang="en-US"/>
        </a:p>
      </dgm:t>
    </dgm:pt>
    <dgm:pt modelId="{7BFE53FB-0D7E-46E8-AB8A-482D41F3E4A6}">
      <dgm:prSet/>
      <dgm:spPr/>
      <dgm:t>
        <a:bodyPr/>
        <a:lstStyle/>
        <a:p>
          <a:r>
            <a:rPr lang="en-US" dirty="0"/>
            <a:t>Childhood adversity, such as the death of a family member</a:t>
          </a:r>
        </a:p>
      </dgm:t>
    </dgm:pt>
    <dgm:pt modelId="{CFEE0FC5-B07E-45C4-9DCB-D9A2E395DE46}" type="parTrans" cxnId="{5994631A-046F-460D-8CA1-C3AF7B3CBBDB}">
      <dgm:prSet/>
      <dgm:spPr/>
      <dgm:t>
        <a:bodyPr/>
        <a:lstStyle/>
        <a:p>
          <a:endParaRPr lang="en-US"/>
        </a:p>
      </dgm:t>
    </dgm:pt>
    <dgm:pt modelId="{6B8E3B44-2E32-49BF-95E3-E3D606947BDF}" type="sibTrans" cxnId="{5994631A-046F-460D-8CA1-C3AF7B3CBBDB}">
      <dgm:prSet/>
      <dgm:spPr/>
      <dgm:t>
        <a:bodyPr/>
        <a:lstStyle/>
        <a:p>
          <a:endParaRPr lang="en-US"/>
        </a:p>
      </dgm:t>
    </dgm:pt>
    <dgm:pt modelId="{31498EBD-C4DF-48E8-B86E-C110C9D60905}">
      <dgm:prSet/>
      <dgm:spPr/>
      <dgm:t>
        <a:bodyPr/>
        <a:lstStyle/>
        <a:p>
          <a:r>
            <a:rPr lang="en-US"/>
            <a:t>History of childhood traumatic events, such as abuse</a:t>
          </a:r>
        </a:p>
      </dgm:t>
    </dgm:pt>
    <dgm:pt modelId="{6C6EA6C8-72B6-49C1-BF74-0BB656719C13}" type="parTrans" cxnId="{AE0027D6-6C17-4C8D-ACFB-15D7985C3FD9}">
      <dgm:prSet/>
      <dgm:spPr/>
      <dgm:t>
        <a:bodyPr/>
        <a:lstStyle/>
        <a:p>
          <a:endParaRPr lang="en-US"/>
        </a:p>
      </dgm:t>
    </dgm:pt>
    <dgm:pt modelId="{40587E13-E7FD-41C2-AD68-D1595087E760}" type="sibTrans" cxnId="{AE0027D6-6C17-4C8D-ACFB-15D7985C3FD9}">
      <dgm:prSet/>
      <dgm:spPr/>
      <dgm:t>
        <a:bodyPr/>
        <a:lstStyle/>
        <a:p>
          <a:endParaRPr lang="en-US"/>
        </a:p>
      </dgm:t>
    </dgm:pt>
    <dgm:pt modelId="{AFD88F09-33FF-46D9-A490-2209A37B87A4}">
      <dgm:prSet/>
      <dgm:spPr/>
      <dgm:t>
        <a:bodyPr/>
        <a:lstStyle/>
        <a:p>
          <a:r>
            <a:rPr lang="en-US" dirty="0"/>
            <a:t>Sometimes a significant life change, such as a divorce or a child leaving home and going to college, can cause a person to develop adult separation anxiety.</a:t>
          </a:r>
        </a:p>
      </dgm:t>
    </dgm:pt>
    <dgm:pt modelId="{8DABB6AD-209F-459A-A4CA-B5FF02355868}" type="parTrans" cxnId="{26CD869E-0572-4F50-B755-3357D7219341}">
      <dgm:prSet/>
      <dgm:spPr/>
      <dgm:t>
        <a:bodyPr/>
        <a:lstStyle/>
        <a:p>
          <a:endParaRPr lang="en-US"/>
        </a:p>
      </dgm:t>
    </dgm:pt>
    <dgm:pt modelId="{0B134E4E-72A0-4E72-B8CE-D67C758C687C}" type="sibTrans" cxnId="{26CD869E-0572-4F50-B755-3357D7219341}">
      <dgm:prSet/>
      <dgm:spPr/>
      <dgm:t>
        <a:bodyPr/>
        <a:lstStyle/>
        <a:p>
          <a:endParaRPr lang="en-US"/>
        </a:p>
      </dgm:t>
    </dgm:pt>
    <dgm:pt modelId="{F2893E0B-DC0F-EB43-9E69-CD8429C04FD6}" type="pres">
      <dgm:prSet presAssocID="{5DD55C3A-620F-4F2D-B441-DFAD7C938285}" presName="vert0" presStyleCnt="0">
        <dgm:presLayoutVars>
          <dgm:dir/>
          <dgm:animOne val="branch"/>
          <dgm:animLvl val="lvl"/>
        </dgm:presLayoutVars>
      </dgm:prSet>
      <dgm:spPr/>
    </dgm:pt>
    <dgm:pt modelId="{DC334A05-FB11-2842-9140-692BE9D26845}" type="pres">
      <dgm:prSet presAssocID="{22CB71A9-10CD-40B5-B90E-05BC74705A28}" presName="thickLine" presStyleLbl="alignNode1" presStyleIdx="0" presStyleCnt="6"/>
      <dgm:spPr/>
    </dgm:pt>
    <dgm:pt modelId="{C2D99F4F-0D97-464B-A47A-5085811FA254}" type="pres">
      <dgm:prSet presAssocID="{22CB71A9-10CD-40B5-B90E-05BC74705A28}" presName="horz1" presStyleCnt="0"/>
      <dgm:spPr/>
    </dgm:pt>
    <dgm:pt modelId="{9B045409-6229-DE4B-B2EC-B9C6C3E72A17}" type="pres">
      <dgm:prSet presAssocID="{22CB71A9-10CD-40B5-B90E-05BC74705A28}" presName="tx1" presStyleLbl="revTx" presStyleIdx="0" presStyleCnt="6"/>
      <dgm:spPr/>
    </dgm:pt>
    <dgm:pt modelId="{595E5C93-9DEB-604C-9741-C2D19278A482}" type="pres">
      <dgm:prSet presAssocID="{22CB71A9-10CD-40B5-B90E-05BC74705A28}" presName="vert1" presStyleCnt="0"/>
      <dgm:spPr/>
    </dgm:pt>
    <dgm:pt modelId="{0A08411A-3DA1-B349-9E6A-5D5A4FF686FC}" type="pres">
      <dgm:prSet presAssocID="{F6D2B83E-8CEF-4B0A-BEB0-2F16E5EFF6ED}" presName="thickLine" presStyleLbl="alignNode1" presStyleIdx="1" presStyleCnt="6"/>
      <dgm:spPr/>
    </dgm:pt>
    <dgm:pt modelId="{7DDF2422-6724-304F-AE24-8F03A5C41341}" type="pres">
      <dgm:prSet presAssocID="{F6D2B83E-8CEF-4B0A-BEB0-2F16E5EFF6ED}" presName="horz1" presStyleCnt="0"/>
      <dgm:spPr/>
    </dgm:pt>
    <dgm:pt modelId="{4D4C9DA8-BD54-D148-9B60-E02BBFC18766}" type="pres">
      <dgm:prSet presAssocID="{F6D2B83E-8CEF-4B0A-BEB0-2F16E5EFF6ED}" presName="tx1" presStyleLbl="revTx" presStyleIdx="1" presStyleCnt="6"/>
      <dgm:spPr/>
    </dgm:pt>
    <dgm:pt modelId="{46408252-95D7-764E-ABB7-ECF6326F117F}" type="pres">
      <dgm:prSet presAssocID="{F6D2B83E-8CEF-4B0A-BEB0-2F16E5EFF6ED}" presName="vert1" presStyleCnt="0"/>
      <dgm:spPr/>
    </dgm:pt>
    <dgm:pt modelId="{5AB30378-4FEF-1345-A104-54B4087EE2CF}" type="pres">
      <dgm:prSet presAssocID="{E1104507-BA82-4E99-8C34-10DBD121802F}" presName="thickLine" presStyleLbl="alignNode1" presStyleIdx="2" presStyleCnt="6"/>
      <dgm:spPr/>
    </dgm:pt>
    <dgm:pt modelId="{4036F927-A546-D44C-A079-D2C6DC260482}" type="pres">
      <dgm:prSet presAssocID="{E1104507-BA82-4E99-8C34-10DBD121802F}" presName="horz1" presStyleCnt="0"/>
      <dgm:spPr/>
    </dgm:pt>
    <dgm:pt modelId="{AA254346-B996-E049-9367-AB80F56E0FF2}" type="pres">
      <dgm:prSet presAssocID="{E1104507-BA82-4E99-8C34-10DBD121802F}" presName="tx1" presStyleLbl="revTx" presStyleIdx="2" presStyleCnt="6"/>
      <dgm:spPr/>
    </dgm:pt>
    <dgm:pt modelId="{DF45B37B-8D9E-694A-9475-A0EDE6A27156}" type="pres">
      <dgm:prSet presAssocID="{E1104507-BA82-4E99-8C34-10DBD121802F}" presName="vert1" presStyleCnt="0"/>
      <dgm:spPr/>
    </dgm:pt>
    <dgm:pt modelId="{0218979B-C9E5-6141-BE28-BA995C07732C}" type="pres">
      <dgm:prSet presAssocID="{7BFE53FB-0D7E-46E8-AB8A-482D41F3E4A6}" presName="thickLine" presStyleLbl="alignNode1" presStyleIdx="3" presStyleCnt="6"/>
      <dgm:spPr/>
    </dgm:pt>
    <dgm:pt modelId="{A8B5E6E9-4C0E-EB4F-ABCD-574F5B75AFAB}" type="pres">
      <dgm:prSet presAssocID="{7BFE53FB-0D7E-46E8-AB8A-482D41F3E4A6}" presName="horz1" presStyleCnt="0"/>
      <dgm:spPr/>
    </dgm:pt>
    <dgm:pt modelId="{B72BF8C0-B9B4-BA4A-9AB5-97DAD6A0BECF}" type="pres">
      <dgm:prSet presAssocID="{7BFE53FB-0D7E-46E8-AB8A-482D41F3E4A6}" presName="tx1" presStyleLbl="revTx" presStyleIdx="3" presStyleCnt="6"/>
      <dgm:spPr/>
    </dgm:pt>
    <dgm:pt modelId="{AF9174EA-6766-BB42-BC92-65864FF76BFC}" type="pres">
      <dgm:prSet presAssocID="{7BFE53FB-0D7E-46E8-AB8A-482D41F3E4A6}" presName="vert1" presStyleCnt="0"/>
      <dgm:spPr/>
    </dgm:pt>
    <dgm:pt modelId="{9DEABE84-70F9-644E-AB88-9B1B23EADA3D}" type="pres">
      <dgm:prSet presAssocID="{31498EBD-C4DF-48E8-B86E-C110C9D60905}" presName="thickLine" presStyleLbl="alignNode1" presStyleIdx="4" presStyleCnt="6"/>
      <dgm:spPr/>
    </dgm:pt>
    <dgm:pt modelId="{D95441AE-D5BE-4C4B-89AA-39950208BB96}" type="pres">
      <dgm:prSet presAssocID="{31498EBD-C4DF-48E8-B86E-C110C9D60905}" presName="horz1" presStyleCnt="0"/>
      <dgm:spPr/>
    </dgm:pt>
    <dgm:pt modelId="{D37C755D-1BD7-8D4F-9925-140387E283BC}" type="pres">
      <dgm:prSet presAssocID="{31498EBD-C4DF-48E8-B86E-C110C9D60905}" presName="tx1" presStyleLbl="revTx" presStyleIdx="4" presStyleCnt="6"/>
      <dgm:spPr/>
    </dgm:pt>
    <dgm:pt modelId="{B0BB9961-091E-CE49-9D78-E42E35D0D5E2}" type="pres">
      <dgm:prSet presAssocID="{31498EBD-C4DF-48E8-B86E-C110C9D60905}" presName="vert1" presStyleCnt="0"/>
      <dgm:spPr/>
    </dgm:pt>
    <dgm:pt modelId="{93E9DF3F-7567-A740-A9FD-BE9CEA7CC500}" type="pres">
      <dgm:prSet presAssocID="{AFD88F09-33FF-46D9-A490-2209A37B87A4}" presName="thickLine" presStyleLbl="alignNode1" presStyleIdx="5" presStyleCnt="6"/>
      <dgm:spPr/>
    </dgm:pt>
    <dgm:pt modelId="{59149070-72D0-FE4C-8511-858D0B95CD7E}" type="pres">
      <dgm:prSet presAssocID="{AFD88F09-33FF-46D9-A490-2209A37B87A4}" presName="horz1" presStyleCnt="0"/>
      <dgm:spPr/>
    </dgm:pt>
    <dgm:pt modelId="{1DD6DC6A-4680-7242-BAAE-E74E07172724}" type="pres">
      <dgm:prSet presAssocID="{AFD88F09-33FF-46D9-A490-2209A37B87A4}" presName="tx1" presStyleLbl="revTx" presStyleIdx="5" presStyleCnt="6"/>
      <dgm:spPr/>
    </dgm:pt>
    <dgm:pt modelId="{B8637EF8-5AFE-5F46-992B-361CCABBC8B0}" type="pres">
      <dgm:prSet presAssocID="{AFD88F09-33FF-46D9-A490-2209A37B87A4}" presName="vert1" presStyleCnt="0"/>
      <dgm:spPr/>
    </dgm:pt>
  </dgm:ptLst>
  <dgm:cxnLst>
    <dgm:cxn modelId="{91A63E0D-7FF2-5D4F-AFD3-393EC5C9C7DF}" type="presOf" srcId="{7BFE53FB-0D7E-46E8-AB8A-482D41F3E4A6}" destId="{B72BF8C0-B9B4-BA4A-9AB5-97DAD6A0BECF}" srcOrd="0" destOrd="0" presId="urn:microsoft.com/office/officeart/2008/layout/LinedList"/>
    <dgm:cxn modelId="{F3564F0F-87EF-409D-BD50-00F3036BE73C}" srcId="{5DD55C3A-620F-4F2D-B441-DFAD7C938285}" destId="{22CB71A9-10CD-40B5-B90E-05BC74705A28}" srcOrd="0" destOrd="0" parTransId="{7F3E5BAA-6C31-41B6-A30F-EABD43EC2812}" sibTransId="{D9C61F44-4D24-4318-985C-AE033B2276A6}"/>
    <dgm:cxn modelId="{F4CE3112-4C15-4250-9EBB-429E38C29583}" srcId="{5DD55C3A-620F-4F2D-B441-DFAD7C938285}" destId="{E1104507-BA82-4E99-8C34-10DBD121802F}" srcOrd="2" destOrd="0" parTransId="{7CC30DE4-C8D2-4EC2-BEAC-937CFA1DC21A}" sibTransId="{055DCE6C-8484-4AE0-9147-A42D6E401204}"/>
    <dgm:cxn modelId="{5994631A-046F-460D-8CA1-C3AF7B3CBBDB}" srcId="{5DD55C3A-620F-4F2D-B441-DFAD7C938285}" destId="{7BFE53FB-0D7E-46E8-AB8A-482D41F3E4A6}" srcOrd="3" destOrd="0" parTransId="{CFEE0FC5-B07E-45C4-9DCB-D9A2E395DE46}" sibTransId="{6B8E3B44-2E32-49BF-95E3-E3D606947BDF}"/>
    <dgm:cxn modelId="{008F7C2D-D391-4B5E-B1C6-5733DDCB4D6E}" srcId="{5DD55C3A-620F-4F2D-B441-DFAD7C938285}" destId="{F6D2B83E-8CEF-4B0A-BEB0-2F16E5EFF6ED}" srcOrd="1" destOrd="0" parTransId="{EF0DEBF5-F41D-4231-8243-D7307E868394}" sibTransId="{E33AAC82-9434-445C-A345-047A87504F32}"/>
    <dgm:cxn modelId="{700D1C31-B8E1-1A4B-84EA-1D5DCA855804}" type="presOf" srcId="{AFD88F09-33FF-46D9-A490-2209A37B87A4}" destId="{1DD6DC6A-4680-7242-BAAE-E74E07172724}" srcOrd="0" destOrd="0" presId="urn:microsoft.com/office/officeart/2008/layout/LinedList"/>
    <dgm:cxn modelId="{5B2FA733-76A7-714A-AEC5-29BF648BC558}" type="presOf" srcId="{31498EBD-C4DF-48E8-B86E-C110C9D60905}" destId="{D37C755D-1BD7-8D4F-9925-140387E283BC}" srcOrd="0" destOrd="0" presId="urn:microsoft.com/office/officeart/2008/layout/LinedList"/>
    <dgm:cxn modelId="{2C3CA550-9C9D-7C4F-B2A9-3165BADD314F}" type="presOf" srcId="{F6D2B83E-8CEF-4B0A-BEB0-2F16E5EFF6ED}" destId="{4D4C9DA8-BD54-D148-9B60-E02BBFC18766}" srcOrd="0" destOrd="0" presId="urn:microsoft.com/office/officeart/2008/layout/LinedList"/>
    <dgm:cxn modelId="{E3333299-D1AC-BA46-A926-CCBFF700F876}" type="presOf" srcId="{5DD55C3A-620F-4F2D-B441-DFAD7C938285}" destId="{F2893E0B-DC0F-EB43-9E69-CD8429C04FD6}" srcOrd="0" destOrd="0" presId="urn:microsoft.com/office/officeart/2008/layout/LinedList"/>
    <dgm:cxn modelId="{26CD869E-0572-4F50-B755-3357D7219341}" srcId="{5DD55C3A-620F-4F2D-B441-DFAD7C938285}" destId="{AFD88F09-33FF-46D9-A490-2209A37B87A4}" srcOrd="5" destOrd="0" parTransId="{8DABB6AD-209F-459A-A4CA-B5FF02355868}" sibTransId="{0B134E4E-72A0-4E72-B8CE-D67C758C687C}"/>
    <dgm:cxn modelId="{AAA057A6-5FBD-D34D-9EC6-82660A6DBBAD}" type="presOf" srcId="{E1104507-BA82-4E99-8C34-10DBD121802F}" destId="{AA254346-B996-E049-9367-AB80F56E0FF2}" srcOrd="0" destOrd="0" presId="urn:microsoft.com/office/officeart/2008/layout/LinedList"/>
    <dgm:cxn modelId="{AE0027D6-6C17-4C8D-ACFB-15D7985C3FD9}" srcId="{5DD55C3A-620F-4F2D-B441-DFAD7C938285}" destId="{31498EBD-C4DF-48E8-B86E-C110C9D60905}" srcOrd="4" destOrd="0" parTransId="{6C6EA6C8-72B6-49C1-BF74-0BB656719C13}" sibTransId="{40587E13-E7FD-41C2-AD68-D1595087E760}"/>
    <dgm:cxn modelId="{9EE667EE-4FB0-4746-81A1-D4733C25A587}" type="presOf" srcId="{22CB71A9-10CD-40B5-B90E-05BC74705A28}" destId="{9B045409-6229-DE4B-B2EC-B9C6C3E72A17}" srcOrd="0" destOrd="0" presId="urn:microsoft.com/office/officeart/2008/layout/LinedList"/>
    <dgm:cxn modelId="{183CCE1C-7A78-DF49-9909-F3648B93CA14}" type="presParOf" srcId="{F2893E0B-DC0F-EB43-9E69-CD8429C04FD6}" destId="{DC334A05-FB11-2842-9140-692BE9D26845}" srcOrd="0" destOrd="0" presId="urn:microsoft.com/office/officeart/2008/layout/LinedList"/>
    <dgm:cxn modelId="{9352C880-08CC-5D47-94C7-126F1308AADF}" type="presParOf" srcId="{F2893E0B-DC0F-EB43-9E69-CD8429C04FD6}" destId="{C2D99F4F-0D97-464B-A47A-5085811FA254}" srcOrd="1" destOrd="0" presId="urn:microsoft.com/office/officeart/2008/layout/LinedList"/>
    <dgm:cxn modelId="{B2F2F5A7-3369-B249-8DBD-670C0DCA156D}" type="presParOf" srcId="{C2D99F4F-0D97-464B-A47A-5085811FA254}" destId="{9B045409-6229-DE4B-B2EC-B9C6C3E72A17}" srcOrd="0" destOrd="0" presId="urn:microsoft.com/office/officeart/2008/layout/LinedList"/>
    <dgm:cxn modelId="{F4831FF0-6348-3944-B70A-F7B3BFBFF7EF}" type="presParOf" srcId="{C2D99F4F-0D97-464B-A47A-5085811FA254}" destId="{595E5C93-9DEB-604C-9741-C2D19278A482}" srcOrd="1" destOrd="0" presId="urn:microsoft.com/office/officeart/2008/layout/LinedList"/>
    <dgm:cxn modelId="{3DA77D07-A04E-A247-9669-8A4C5AE19C4C}" type="presParOf" srcId="{F2893E0B-DC0F-EB43-9E69-CD8429C04FD6}" destId="{0A08411A-3DA1-B349-9E6A-5D5A4FF686FC}" srcOrd="2" destOrd="0" presId="urn:microsoft.com/office/officeart/2008/layout/LinedList"/>
    <dgm:cxn modelId="{85561DCC-E504-C544-9316-15699BC6B804}" type="presParOf" srcId="{F2893E0B-DC0F-EB43-9E69-CD8429C04FD6}" destId="{7DDF2422-6724-304F-AE24-8F03A5C41341}" srcOrd="3" destOrd="0" presId="urn:microsoft.com/office/officeart/2008/layout/LinedList"/>
    <dgm:cxn modelId="{8480C62C-3738-E943-A522-E18579380BD5}" type="presParOf" srcId="{7DDF2422-6724-304F-AE24-8F03A5C41341}" destId="{4D4C9DA8-BD54-D148-9B60-E02BBFC18766}" srcOrd="0" destOrd="0" presId="urn:microsoft.com/office/officeart/2008/layout/LinedList"/>
    <dgm:cxn modelId="{9AFF92E3-D69E-854F-BACB-81574334D1C4}" type="presParOf" srcId="{7DDF2422-6724-304F-AE24-8F03A5C41341}" destId="{46408252-95D7-764E-ABB7-ECF6326F117F}" srcOrd="1" destOrd="0" presId="urn:microsoft.com/office/officeart/2008/layout/LinedList"/>
    <dgm:cxn modelId="{A75779CD-D8C6-DA4C-B0DF-040624C70EC7}" type="presParOf" srcId="{F2893E0B-DC0F-EB43-9E69-CD8429C04FD6}" destId="{5AB30378-4FEF-1345-A104-54B4087EE2CF}" srcOrd="4" destOrd="0" presId="urn:microsoft.com/office/officeart/2008/layout/LinedList"/>
    <dgm:cxn modelId="{A173F003-6E1F-8C45-AC4E-BBE1824C84A8}" type="presParOf" srcId="{F2893E0B-DC0F-EB43-9E69-CD8429C04FD6}" destId="{4036F927-A546-D44C-A079-D2C6DC260482}" srcOrd="5" destOrd="0" presId="urn:microsoft.com/office/officeart/2008/layout/LinedList"/>
    <dgm:cxn modelId="{39E3DAFA-4854-2B44-AAAC-3941BCFCFA14}" type="presParOf" srcId="{4036F927-A546-D44C-A079-D2C6DC260482}" destId="{AA254346-B996-E049-9367-AB80F56E0FF2}" srcOrd="0" destOrd="0" presId="urn:microsoft.com/office/officeart/2008/layout/LinedList"/>
    <dgm:cxn modelId="{35EE3E40-08F9-5A49-AE5B-E92FA23957EC}" type="presParOf" srcId="{4036F927-A546-D44C-A079-D2C6DC260482}" destId="{DF45B37B-8D9E-694A-9475-A0EDE6A27156}" srcOrd="1" destOrd="0" presId="urn:microsoft.com/office/officeart/2008/layout/LinedList"/>
    <dgm:cxn modelId="{8F2C9B64-EC8C-9D42-AC0C-F855D940ADA3}" type="presParOf" srcId="{F2893E0B-DC0F-EB43-9E69-CD8429C04FD6}" destId="{0218979B-C9E5-6141-BE28-BA995C07732C}" srcOrd="6" destOrd="0" presId="urn:microsoft.com/office/officeart/2008/layout/LinedList"/>
    <dgm:cxn modelId="{757ACA53-FD3F-7F4F-A513-0FEA0FDEF952}" type="presParOf" srcId="{F2893E0B-DC0F-EB43-9E69-CD8429C04FD6}" destId="{A8B5E6E9-4C0E-EB4F-ABCD-574F5B75AFAB}" srcOrd="7" destOrd="0" presId="urn:microsoft.com/office/officeart/2008/layout/LinedList"/>
    <dgm:cxn modelId="{25F50B7D-4996-2244-8378-D68323EE0D66}" type="presParOf" srcId="{A8B5E6E9-4C0E-EB4F-ABCD-574F5B75AFAB}" destId="{B72BF8C0-B9B4-BA4A-9AB5-97DAD6A0BECF}" srcOrd="0" destOrd="0" presId="urn:microsoft.com/office/officeart/2008/layout/LinedList"/>
    <dgm:cxn modelId="{20E51F8F-AB60-684F-A0E0-C4FF10D52FEE}" type="presParOf" srcId="{A8B5E6E9-4C0E-EB4F-ABCD-574F5B75AFAB}" destId="{AF9174EA-6766-BB42-BC92-65864FF76BFC}" srcOrd="1" destOrd="0" presId="urn:microsoft.com/office/officeart/2008/layout/LinedList"/>
    <dgm:cxn modelId="{27745B70-50E8-0D44-9448-A07E1C6EC860}" type="presParOf" srcId="{F2893E0B-DC0F-EB43-9E69-CD8429C04FD6}" destId="{9DEABE84-70F9-644E-AB88-9B1B23EADA3D}" srcOrd="8" destOrd="0" presId="urn:microsoft.com/office/officeart/2008/layout/LinedList"/>
    <dgm:cxn modelId="{EEE7D023-2C18-F14E-A8B9-6B91540AE65E}" type="presParOf" srcId="{F2893E0B-DC0F-EB43-9E69-CD8429C04FD6}" destId="{D95441AE-D5BE-4C4B-89AA-39950208BB96}" srcOrd="9" destOrd="0" presId="urn:microsoft.com/office/officeart/2008/layout/LinedList"/>
    <dgm:cxn modelId="{7113365B-7255-DF48-9F9C-023303DFFAF9}" type="presParOf" srcId="{D95441AE-D5BE-4C4B-89AA-39950208BB96}" destId="{D37C755D-1BD7-8D4F-9925-140387E283BC}" srcOrd="0" destOrd="0" presId="urn:microsoft.com/office/officeart/2008/layout/LinedList"/>
    <dgm:cxn modelId="{44BD512C-EE42-7F42-B8B3-F5A8723F1AD6}" type="presParOf" srcId="{D95441AE-D5BE-4C4B-89AA-39950208BB96}" destId="{B0BB9961-091E-CE49-9D78-E42E35D0D5E2}" srcOrd="1" destOrd="0" presId="urn:microsoft.com/office/officeart/2008/layout/LinedList"/>
    <dgm:cxn modelId="{747C69B3-286C-144D-8EB3-976B4FECA157}" type="presParOf" srcId="{F2893E0B-DC0F-EB43-9E69-CD8429C04FD6}" destId="{93E9DF3F-7567-A740-A9FD-BE9CEA7CC500}" srcOrd="10" destOrd="0" presId="urn:microsoft.com/office/officeart/2008/layout/LinedList"/>
    <dgm:cxn modelId="{0913DC5D-B591-4444-9859-E1DD0B5B6361}" type="presParOf" srcId="{F2893E0B-DC0F-EB43-9E69-CD8429C04FD6}" destId="{59149070-72D0-FE4C-8511-858D0B95CD7E}" srcOrd="11" destOrd="0" presId="urn:microsoft.com/office/officeart/2008/layout/LinedList"/>
    <dgm:cxn modelId="{086A0A1C-4F74-9B4D-B3D1-DC9ABB07FBDE}" type="presParOf" srcId="{59149070-72D0-FE4C-8511-858D0B95CD7E}" destId="{1DD6DC6A-4680-7242-BAAE-E74E07172724}" srcOrd="0" destOrd="0" presId="urn:microsoft.com/office/officeart/2008/layout/LinedList"/>
    <dgm:cxn modelId="{D8ADB41A-D5E4-6745-BA70-383310C02E85}" type="presParOf" srcId="{59149070-72D0-FE4C-8511-858D0B95CD7E}" destId="{B8637EF8-5AFE-5F46-992B-361CCABBC8B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3A18782-6AAD-4AD9-A0AB-5C4EB07E83F7}"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6AFA6ACD-0F9D-4486-B192-BF90DE2664EF}">
      <dgm:prSet/>
      <dgm:spPr/>
      <dgm:t>
        <a:bodyPr/>
        <a:lstStyle/>
        <a:p>
          <a:endParaRPr lang="en-US"/>
        </a:p>
        <a:p>
          <a:r>
            <a:rPr lang="en-US"/>
            <a:t>Pharmacological Treatment for Anxiety Disorders</a:t>
          </a:r>
        </a:p>
        <a:p>
          <a:endParaRPr lang="en-US"/>
        </a:p>
        <a:p>
          <a:r>
            <a:rPr lang="en-US"/>
            <a:t>To avoid these problems, doctors usually prescribe benzodiazepines for short periods of time.</a:t>
          </a:r>
        </a:p>
      </dgm:t>
    </dgm:pt>
    <dgm:pt modelId="{44D638E4-123C-480B-A257-F63BF6AC8128}" type="parTrans" cxnId="{B8AE4542-75FA-43D3-929A-62860EC1BDB1}">
      <dgm:prSet/>
      <dgm:spPr/>
      <dgm:t>
        <a:bodyPr/>
        <a:lstStyle/>
        <a:p>
          <a:endParaRPr lang="en-US"/>
        </a:p>
      </dgm:t>
    </dgm:pt>
    <dgm:pt modelId="{759A1387-21F7-429C-9968-B000A898601B}" type="sibTrans" cxnId="{B8AE4542-75FA-43D3-929A-62860EC1BDB1}">
      <dgm:prSet/>
      <dgm:spPr/>
      <dgm:t>
        <a:bodyPr/>
        <a:lstStyle/>
        <a:p>
          <a:endParaRPr lang="en-US"/>
        </a:p>
      </dgm:t>
    </dgm:pt>
    <dgm:pt modelId="{08E369F8-8A31-436C-A265-2288F63DA47E}">
      <dgm:prSet/>
      <dgm:spPr/>
      <dgm:t>
        <a:bodyPr/>
        <a:lstStyle/>
        <a:p>
          <a:endParaRPr lang="en-US"/>
        </a:p>
        <a:p>
          <a:endParaRPr lang="en-US"/>
        </a:p>
        <a:p>
          <a:r>
            <a:rPr lang="en-US"/>
            <a:t>If people suddenly stop taking benzodiazepines, they may have withdrawal symptoms, or their anxiety may return. </a:t>
          </a:r>
        </a:p>
      </dgm:t>
    </dgm:pt>
    <dgm:pt modelId="{BAABA8B5-4835-462F-8D25-F13AA2C03161}" type="parTrans" cxnId="{F27F41BE-9D09-49D1-BF26-A85280AA5C0D}">
      <dgm:prSet/>
      <dgm:spPr/>
      <dgm:t>
        <a:bodyPr/>
        <a:lstStyle/>
        <a:p>
          <a:endParaRPr lang="en-US"/>
        </a:p>
      </dgm:t>
    </dgm:pt>
    <dgm:pt modelId="{165B088C-D619-4120-AB27-6F2510009331}" type="sibTrans" cxnId="{F27F41BE-9D09-49D1-BF26-A85280AA5C0D}">
      <dgm:prSet/>
      <dgm:spPr/>
      <dgm:t>
        <a:bodyPr/>
        <a:lstStyle/>
        <a:p>
          <a:endParaRPr lang="en-US"/>
        </a:p>
      </dgm:t>
    </dgm:pt>
    <dgm:pt modelId="{D54C4193-AE12-4482-959D-FBA3F9948C29}">
      <dgm:prSet/>
      <dgm:spPr/>
      <dgm:t>
        <a:bodyPr/>
        <a:lstStyle/>
        <a:p>
          <a:endParaRPr lang="en-US" dirty="0"/>
        </a:p>
        <a:p>
          <a:r>
            <a:rPr lang="en-US" dirty="0"/>
            <a:t>Therefore, taper patients off benzodiazepines slowly.</a:t>
          </a:r>
        </a:p>
        <a:p>
          <a:endParaRPr lang="en-US" dirty="0"/>
        </a:p>
        <a:p>
          <a:endParaRPr lang="en-US" dirty="0"/>
        </a:p>
        <a:p>
          <a:endParaRPr lang="en-US" dirty="0"/>
        </a:p>
      </dgm:t>
    </dgm:pt>
    <dgm:pt modelId="{5E8878ED-8CBD-4295-AADB-9246F7E33FA3}" type="parTrans" cxnId="{FF163838-EEB3-4E00-A942-243A255F44AE}">
      <dgm:prSet/>
      <dgm:spPr/>
      <dgm:t>
        <a:bodyPr/>
        <a:lstStyle/>
        <a:p>
          <a:endParaRPr lang="en-US"/>
        </a:p>
      </dgm:t>
    </dgm:pt>
    <dgm:pt modelId="{922CE4B0-6E75-4F19-ACCF-4F330FFEACDF}" type="sibTrans" cxnId="{FF163838-EEB3-4E00-A942-243A255F44AE}">
      <dgm:prSet/>
      <dgm:spPr/>
      <dgm:t>
        <a:bodyPr/>
        <a:lstStyle/>
        <a:p>
          <a:endParaRPr lang="en-US"/>
        </a:p>
      </dgm:t>
    </dgm:pt>
    <dgm:pt modelId="{9B7F51D9-A61A-472C-98E6-3D473DF6679B}">
      <dgm:prSet/>
      <dgm:spPr/>
      <dgm:t>
        <a:bodyPr/>
        <a:lstStyle/>
        <a:p>
          <a:r>
            <a:rPr lang="en-US"/>
            <a:t>For long-term use, benzodiazepines are often considered a second-line treatment for anxiety with antidepressants such as SSRI’s  being considered a first-line treatment</a:t>
          </a:r>
        </a:p>
      </dgm:t>
    </dgm:pt>
    <dgm:pt modelId="{DF23FCB0-C83E-4EB1-8E6D-687D87C97AB3}" type="parTrans" cxnId="{56AA37C6-C284-4220-8C1F-C11478D1110B}">
      <dgm:prSet/>
      <dgm:spPr/>
      <dgm:t>
        <a:bodyPr/>
        <a:lstStyle/>
        <a:p>
          <a:endParaRPr lang="en-US"/>
        </a:p>
      </dgm:t>
    </dgm:pt>
    <dgm:pt modelId="{325762FD-FDFE-4014-A75E-7161076B06EC}" type="sibTrans" cxnId="{56AA37C6-C284-4220-8C1F-C11478D1110B}">
      <dgm:prSet/>
      <dgm:spPr/>
      <dgm:t>
        <a:bodyPr/>
        <a:lstStyle/>
        <a:p>
          <a:endParaRPr lang="en-US"/>
        </a:p>
      </dgm:t>
    </dgm:pt>
    <dgm:pt modelId="{95B12A06-493A-4E10-B299-FB80251F940D}">
      <dgm:prSet/>
      <dgm:spPr/>
      <dgm:t>
        <a:bodyPr/>
        <a:lstStyle/>
        <a:p>
          <a:r>
            <a:rPr lang="en-US"/>
            <a:t>A different type of anti-anxiety medication is Buspirone. </a:t>
          </a:r>
        </a:p>
      </dgm:t>
    </dgm:pt>
    <dgm:pt modelId="{5F35F51F-3BE0-4A4E-B711-2B8420CC55CD}" type="parTrans" cxnId="{6BF37673-0A3C-4115-8E78-A87FCFBB3922}">
      <dgm:prSet/>
      <dgm:spPr/>
      <dgm:t>
        <a:bodyPr/>
        <a:lstStyle/>
        <a:p>
          <a:endParaRPr lang="en-US"/>
        </a:p>
      </dgm:t>
    </dgm:pt>
    <dgm:pt modelId="{D2993729-5891-45F0-9527-859F8148EA90}" type="sibTrans" cxnId="{6BF37673-0A3C-4115-8E78-A87FCFBB3922}">
      <dgm:prSet/>
      <dgm:spPr/>
      <dgm:t>
        <a:bodyPr/>
        <a:lstStyle/>
        <a:p>
          <a:endParaRPr lang="en-US"/>
        </a:p>
      </dgm:t>
    </dgm:pt>
    <dgm:pt modelId="{89E32E07-98C1-4D51-AF98-0E49A449825A}">
      <dgm:prSet/>
      <dgm:spPr/>
      <dgm:t>
        <a:bodyPr/>
        <a:lstStyle/>
        <a:p>
          <a:r>
            <a:rPr lang="en-US"/>
            <a:t>Buspirone is a non-benzodiazepine medication specifically indicated for the treatment of chronic anxiety, although it does not help everyone.</a:t>
          </a:r>
        </a:p>
      </dgm:t>
    </dgm:pt>
    <dgm:pt modelId="{9F4AE7D0-D0DB-484F-8F92-9934CBE24323}" type="parTrans" cxnId="{E655A3A8-C97B-47A6-8ACF-3B0228E536C5}">
      <dgm:prSet/>
      <dgm:spPr/>
      <dgm:t>
        <a:bodyPr/>
        <a:lstStyle/>
        <a:p>
          <a:endParaRPr lang="en-US"/>
        </a:p>
      </dgm:t>
    </dgm:pt>
    <dgm:pt modelId="{064C61C4-5933-42F7-892D-08D381D80D03}" type="sibTrans" cxnId="{E655A3A8-C97B-47A6-8ACF-3B0228E536C5}">
      <dgm:prSet/>
      <dgm:spPr/>
      <dgm:t>
        <a:bodyPr/>
        <a:lstStyle/>
        <a:p>
          <a:endParaRPr lang="en-US"/>
        </a:p>
      </dgm:t>
    </dgm:pt>
    <dgm:pt modelId="{9B0C97DA-14DB-6A4F-8109-E1A7647E5B7D}" type="pres">
      <dgm:prSet presAssocID="{A3A18782-6AAD-4AD9-A0AB-5C4EB07E83F7}" presName="diagram" presStyleCnt="0">
        <dgm:presLayoutVars>
          <dgm:dir/>
          <dgm:resizeHandles val="exact"/>
        </dgm:presLayoutVars>
      </dgm:prSet>
      <dgm:spPr/>
    </dgm:pt>
    <dgm:pt modelId="{0256EADB-C38C-744D-88E8-B33704FC77B1}" type="pres">
      <dgm:prSet presAssocID="{6AFA6ACD-0F9D-4486-B192-BF90DE2664EF}" presName="node" presStyleLbl="node1" presStyleIdx="0" presStyleCnt="6">
        <dgm:presLayoutVars>
          <dgm:bulletEnabled val="1"/>
        </dgm:presLayoutVars>
      </dgm:prSet>
      <dgm:spPr/>
    </dgm:pt>
    <dgm:pt modelId="{5E128945-AD36-254B-9A35-D87502C68B47}" type="pres">
      <dgm:prSet presAssocID="{759A1387-21F7-429C-9968-B000A898601B}" presName="sibTrans" presStyleCnt="0"/>
      <dgm:spPr/>
    </dgm:pt>
    <dgm:pt modelId="{A533F05B-E704-8740-B767-AD01A18F8B3C}" type="pres">
      <dgm:prSet presAssocID="{08E369F8-8A31-436C-A265-2288F63DA47E}" presName="node" presStyleLbl="node1" presStyleIdx="1" presStyleCnt="6">
        <dgm:presLayoutVars>
          <dgm:bulletEnabled val="1"/>
        </dgm:presLayoutVars>
      </dgm:prSet>
      <dgm:spPr/>
    </dgm:pt>
    <dgm:pt modelId="{4479F6AE-E9E1-EC4D-8F25-5788F3BDAA95}" type="pres">
      <dgm:prSet presAssocID="{165B088C-D619-4120-AB27-6F2510009331}" presName="sibTrans" presStyleCnt="0"/>
      <dgm:spPr/>
    </dgm:pt>
    <dgm:pt modelId="{E225003F-2686-8342-9081-39030FB9D089}" type="pres">
      <dgm:prSet presAssocID="{D54C4193-AE12-4482-959D-FBA3F9948C29}" presName="node" presStyleLbl="node1" presStyleIdx="2" presStyleCnt="6">
        <dgm:presLayoutVars>
          <dgm:bulletEnabled val="1"/>
        </dgm:presLayoutVars>
      </dgm:prSet>
      <dgm:spPr/>
    </dgm:pt>
    <dgm:pt modelId="{D7E565DE-6D9B-9942-B1DE-F899A839635F}" type="pres">
      <dgm:prSet presAssocID="{922CE4B0-6E75-4F19-ACCF-4F330FFEACDF}" presName="sibTrans" presStyleCnt="0"/>
      <dgm:spPr/>
    </dgm:pt>
    <dgm:pt modelId="{8CEDE40F-1EB9-E34D-86C2-A8C337C308FD}" type="pres">
      <dgm:prSet presAssocID="{9B7F51D9-A61A-472C-98E6-3D473DF6679B}" presName="node" presStyleLbl="node1" presStyleIdx="3" presStyleCnt="6">
        <dgm:presLayoutVars>
          <dgm:bulletEnabled val="1"/>
        </dgm:presLayoutVars>
      </dgm:prSet>
      <dgm:spPr/>
    </dgm:pt>
    <dgm:pt modelId="{EA00C2CE-0052-3E43-A261-79D712C1F645}" type="pres">
      <dgm:prSet presAssocID="{325762FD-FDFE-4014-A75E-7161076B06EC}" presName="sibTrans" presStyleCnt="0"/>
      <dgm:spPr/>
    </dgm:pt>
    <dgm:pt modelId="{C5A25E7F-91E7-8946-9FCE-0F30C0556530}" type="pres">
      <dgm:prSet presAssocID="{95B12A06-493A-4E10-B299-FB80251F940D}" presName="node" presStyleLbl="node1" presStyleIdx="4" presStyleCnt="6">
        <dgm:presLayoutVars>
          <dgm:bulletEnabled val="1"/>
        </dgm:presLayoutVars>
      </dgm:prSet>
      <dgm:spPr/>
    </dgm:pt>
    <dgm:pt modelId="{9B942169-47B8-0848-8E6F-6CB0692DC006}" type="pres">
      <dgm:prSet presAssocID="{D2993729-5891-45F0-9527-859F8148EA90}" presName="sibTrans" presStyleCnt="0"/>
      <dgm:spPr/>
    </dgm:pt>
    <dgm:pt modelId="{C3BB2414-CD5F-8B45-AAC9-5F3B7DCB2DFB}" type="pres">
      <dgm:prSet presAssocID="{89E32E07-98C1-4D51-AF98-0E49A449825A}" presName="node" presStyleLbl="node1" presStyleIdx="5" presStyleCnt="6">
        <dgm:presLayoutVars>
          <dgm:bulletEnabled val="1"/>
        </dgm:presLayoutVars>
      </dgm:prSet>
      <dgm:spPr/>
    </dgm:pt>
  </dgm:ptLst>
  <dgm:cxnLst>
    <dgm:cxn modelId="{1C62731E-7086-7C4B-9D86-C4901CC681B3}" type="presOf" srcId="{D54C4193-AE12-4482-959D-FBA3F9948C29}" destId="{E225003F-2686-8342-9081-39030FB9D089}" srcOrd="0" destOrd="0" presId="urn:microsoft.com/office/officeart/2005/8/layout/default"/>
    <dgm:cxn modelId="{B84D7821-0DB9-6340-90D7-1834861B5690}" type="presOf" srcId="{9B7F51D9-A61A-472C-98E6-3D473DF6679B}" destId="{8CEDE40F-1EB9-E34D-86C2-A8C337C308FD}" srcOrd="0" destOrd="0" presId="urn:microsoft.com/office/officeart/2005/8/layout/default"/>
    <dgm:cxn modelId="{FF163838-EEB3-4E00-A942-243A255F44AE}" srcId="{A3A18782-6AAD-4AD9-A0AB-5C4EB07E83F7}" destId="{D54C4193-AE12-4482-959D-FBA3F9948C29}" srcOrd="2" destOrd="0" parTransId="{5E8878ED-8CBD-4295-AADB-9246F7E33FA3}" sibTransId="{922CE4B0-6E75-4F19-ACCF-4F330FFEACDF}"/>
    <dgm:cxn modelId="{5D5E6F38-F090-DE42-996E-746BDD0AB663}" type="presOf" srcId="{08E369F8-8A31-436C-A265-2288F63DA47E}" destId="{A533F05B-E704-8740-B767-AD01A18F8B3C}" srcOrd="0" destOrd="0" presId="urn:microsoft.com/office/officeart/2005/8/layout/default"/>
    <dgm:cxn modelId="{C7C02A41-67B6-F34E-9949-8E001D008931}" type="presOf" srcId="{6AFA6ACD-0F9D-4486-B192-BF90DE2664EF}" destId="{0256EADB-C38C-744D-88E8-B33704FC77B1}" srcOrd="0" destOrd="0" presId="urn:microsoft.com/office/officeart/2005/8/layout/default"/>
    <dgm:cxn modelId="{D777EF41-9CC2-AA41-9DF4-54372D38F5CB}" type="presOf" srcId="{89E32E07-98C1-4D51-AF98-0E49A449825A}" destId="{C3BB2414-CD5F-8B45-AAC9-5F3B7DCB2DFB}" srcOrd="0" destOrd="0" presId="urn:microsoft.com/office/officeart/2005/8/layout/default"/>
    <dgm:cxn modelId="{B8AE4542-75FA-43D3-929A-62860EC1BDB1}" srcId="{A3A18782-6AAD-4AD9-A0AB-5C4EB07E83F7}" destId="{6AFA6ACD-0F9D-4486-B192-BF90DE2664EF}" srcOrd="0" destOrd="0" parTransId="{44D638E4-123C-480B-A257-F63BF6AC8128}" sibTransId="{759A1387-21F7-429C-9968-B000A898601B}"/>
    <dgm:cxn modelId="{8F41214C-FE7A-7E47-B257-E29F92D5F380}" type="presOf" srcId="{A3A18782-6AAD-4AD9-A0AB-5C4EB07E83F7}" destId="{9B0C97DA-14DB-6A4F-8109-E1A7647E5B7D}" srcOrd="0" destOrd="0" presId="urn:microsoft.com/office/officeart/2005/8/layout/default"/>
    <dgm:cxn modelId="{6BF37673-0A3C-4115-8E78-A87FCFBB3922}" srcId="{A3A18782-6AAD-4AD9-A0AB-5C4EB07E83F7}" destId="{95B12A06-493A-4E10-B299-FB80251F940D}" srcOrd="4" destOrd="0" parTransId="{5F35F51F-3BE0-4A4E-B711-2B8420CC55CD}" sibTransId="{D2993729-5891-45F0-9527-859F8148EA90}"/>
    <dgm:cxn modelId="{9DB0B97A-37B4-FB40-9A9F-AE4841BC03EC}" type="presOf" srcId="{95B12A06-493A-4E10-B299-FB80251F940D}" destId="{C5A25E7F-91E7-8946-9FCE-0F30C0556530}" srcOrd="0" destOrd="0" presId="urn:microsoft.com/office/officeart/2005/8/layout/default"/>
    <dgm:cxn modelId="{E655A3A8-C97B-47A6-8ACF-3B0228E536C5}" srcId="{A3A18782-6AAD-4AD9-A0AB-5C4EB07E83F7}" destId="{89E32E07-98C1-4D51-AF98-0E49A449825A}" srcOrd="5" destOrd="0" parTransId="{9F4AE7D0-D0DB-484F-8F92-9934CBE24323}" sibTransId="{064C61C4-5933-42F7-892D-08D381D80D03}"/>
    <dgm:cxn modelId="{F27F41BE-9D09-49D1-BF26-A85280AA5C0D}" srcId="{A3A18782-6AAD-4AD9-A0AB-5C4EB07E83F7}" destId="{08E369F8-8A31-436C-A265-2288F63DA47E}" srcOrd="1" destOrd="0" parTransId="{BAABA8B5-4835-462F-8D25-F13AA2C03161}" sibTransId="{165B088C-D619-4120-AB27-6F2510009331}"/>
    <dgm:cxn modelId="{56AA37C6-C284-4220-8C1F-C11478D1110B}" srcId="{A3A18782-6AAD-4AD9-A0AB-5C4EB07E83F7}" destId="{9B7F51D9-A61A-472C-98E6-3D473DF6679B}" srcOrd="3" destOrd="0" parTransId="{DF23FCB0-C83E-4EB1-8E6D-687D87C97AB3}" sibTransId="{325762FD-FDFE-4014-A75E-7161076B06EC}"/>
    <dgm:cxn modelId="{7F8474D8-F704-3F41-B56C-5F9835299FBF}" type="presParOf" srcId="{9B0C97DA-14DB-6A4F-8109-E1A7647E5B7D}" destId="{0256EADB-C38C-744D-88E8-B33704FC77B1}" srcOrd="0" destOrd="0" presId="urn:microsoft.com/office/officeart/2005/8/layout/default"/>
    <dgm:cxn modelId="{87B881B2-BBAB-F449-8402-21094FB6E691}" type="presParOf" srcId="{9B0C97DA-14DB-6A4F-8109-E1A7647E5B7D}" destId="{5E128945-AD36-254B-9A35-D87502C68B47}" srcOrd="1" destOrd="0" presId="urn:microsoft.com/office/officeart/2005/8/layout/default"/>
    <dgm:cxn modelId="{F37BE4F3-5DAC-4C4A-8E90-E1395DBBF5A1}" type="presParOf" srcId="{9B0C97DA-14DB-6A4F-8109-E1A7647E5B7D}" destId="{A533F05B-E704-8740-B767-AD01A18F8B3C}" srcOrd="2" destOrd="0" presId="urn:microsoft.com/office/officeart/2005/8/layout/default"/>
    <dgm:cxn modelId="{5E3661B9-7213-874F-ACB6-B9E58B7A0869}" type="presParOf" srcId="{9B0C97DA-14DB-6A4F-8109-E1A7647E5B7D}" destId="{4479F6AE-E9E1-EC4D-8F25-5788F3BDAA95}" srcOrd="3" destOrd="0" presId="urn:microsoft.com/office/officeart/2005/8/layout/default"/>
    <dgm:cxn modelId="{E48400C5-4A74-CD4A-B4BC-EBFBDB6FB6F6}" type="presParOf" srcId="{9B0C97DA-14DB-6A4F-8109-E1A7647E5B7D}" destId="{E225003F-2686-8342-9081-39030FB9D089}" srcOrd="4" destOrd="0" presId="urn:microsoft.com/office/officeart/2005/8/layout/default"/>
    <dgm:cxn modelId="{9C9734AA-96ED-0548-B273-56418409A4C6}" type="presParOf" srcId="{9B0C97DA-14DB-6A4F-8109-E1A7647E5B7D}" destId="{D7E565DE-6D9B-9942-B1DE-F899A839635F}" srcOrd="5" destOrd="0" presId="urn:microsoft.com/office/officeart/2005/8/layout/default"/>
    <dgm:cxn modelId="{51F349C7-F05E-944A-8705-AF7D6A60CFAE}" type="presParOf" srcId="{9B0C97DA-14DB-6A4F-8109-E1A7647E5B7D}" destId="{8CEDE40F-1EB9-E34D-86C2-A8C337C308FD}" srcOrd="6" destOrd="0" presId="urn:microsoft.com/office/officeart/2005/8/layout/default"/>
    <dgm:cxn modelId="{4DF2B210-85A6-D54A-8358-DBE786E4F211}" type="presParOf" srcId="{9B0C97DA-14DB-6A4F-8109-E1A7647E5B7D}" destId="{EA00C2CE-0052-3E43-A261-79D712C1F645}" srcOrd="7" destOrd="0" presId="urn:microsoft.com/office/officeart/2005/8/layout/default"/>
    <dgm:cxn modelId="{D3055C51-47B1-B24E-8AF7-D932C399AB8C}" type="presParOf" srcId="{9B0C97DA-14DB-6A4F-8109-E1A7647E5B7D}" destId="{C5A25E7F-91E7-8946-9FCE-0F30C0556530}" srcOrd="8" destOrd="0" presId="urn:microsoft.com/office/officeart/2005/8/layout/default"/>
    <dgm:cxn modelId="{C2DE45F3-2FD1-584A-B791-4E872F62DC34}" type="presParOf" srcId="{9B0C97DA-14DB-6A4F-8109-E1A7647E5B7D}" destId="{9B942169-47B8-0848-8E6F-6CB0692DC006}" srcOrd="9" destOrd="0" presId="urn:microsoft.com/office/officeart/2005/8/layout/default"/>
    <dgm:cxn modelId="{A538A162-8EA9-D343-BACC-93DA7DFEA39B}" type="presParOf" srcId="{9B0C97DA-14DB-6A4F-8109-E1A7647E5B7D}" destId="{C3BB2414-CD5F-8B45-AAC9-5F3B7DCB2DF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27330-51A7-4659-A266-7E9841AE0C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D2E84E-0543-4636-A1BC-01473F78CB44}">
      <dgm:prSet/>
      <dgm:spPr/>
      <dgm:t>
        <a:bodyPr/>
        <a:lstStyle/>
        <a:p>
          <a:r>
            <a:rPr lang="en-US"/>
            <a:t>Everyone experiences anxiety</a:t>
          </a:r>
        </a:p>
      </dgm:t>
    </dgm:pt>
    <dgm:pt modelId="{C69E8E5B-D8E0-4A21-8B82-6BBDA9DA8FC5}" type="parTrans" cxnId="{A388C379-3CBD-4F16-8D51-5C392BDD9AC9}">
      <dgm:prSet/>
      <dgm:spPr/>
      <dgm:t>
        <a:bodyPr/>
        <a:lstStyle/>
        <a:p>
          <a:endParaRPr lang="en-US"/>
        </a:p>
      </dgm:t>
    </dgm:pt>
    <dgm:pt modelId="{C660703B-915F-404F-AF00-E56F10FCD819}" type="sibTrans" cxnId="{A388C379-3CBD-4F16-8D51-5C392BDD9AC9}">
      <dgm:prSet/>
      <dgm:spPr/>
      <dgm:t>
        <a:bodyPr/>
        <a:lstStyle/>
        <a:p>
          <a:endParaRPr lang="en-US"/>
        </a:p>
      </dgm:t>
    </dgm:pt>
    <dgm:pt modelId="{20E7BCCD-E7C0-4AB1-9076-F9AF0D29A28D}">
      <dgm:prSet/>
      <dgm:spPr/>
      <dgm:t>
        <a:bodyPr/>
        <a:lstStyle/>
        <a:p>
          <a:r>
            <a:rPr lang="en-US"/>
            <a:t>It is most commonly characterized as:</a:t>
          </a:r>
        </a:p>
      </dgm:t>
    </dgm:pt>
    <dgm:pt modelId="{8B61FB1A-F40F-478B-9875-3759F3ABAC87}" type="parTrans" cxnId="{BF5F12F4-046F-44AB-9091-EA2589E0A679}">
      <dgm:prSet/>
      <dgm:spPr/>
      <dgm:t>
        <a:bodyPr/>
        <a:lstStyle/>
        <a:p>
          <a:endParaRPr lang="en-US"/>
        </a:p>
      </dgm:t>
    </dgm:pt>
    <dgm:pt modelId="{F6F4BE51-21B4-496C-9AE9-3BE77EA30529}" type="sibTrans" cxnId="{BF5F12F4-046F-44AB-9091-EA2589E0A679}">
      <dgm:prSet/>
      <dgm:spPr/>
      <dgm:t>
        <a:bodyPr/>
        <a:lstStyle/>
        <a:p>
          <a:endParaRPr lang="en-US"/>
        </a:p>
      </dgm:t>
    </dgm:pt>
    <dgm:pt modelId="{32F34686-E325-4FF1-835A-AB68F0AF24B5}">
      <dgm:prSet/>
      <dgm:spPr/>
      <dgm:t>
        <a:bodyPr/>
        <a:lstStyle/>
        <a:p>
          <a:r>
            <a:rPr lang="en-US"/>
            <a:t>Diffuse</a:t>
          </a:r>
        </a:p>
      </dgm:t>
    </dgm:pt>
    <dgm:pt modelId="{0F4D39CA-CC55-4856-8E51-5EECD7783A3A}" type="parTrans" cxnId="{3799E495-1550-43AA-A1E9-7FC463BA55B1}">
      <dgm:prSet/>
      <dgm:spPr/>
      <dgm:t>
        <a:bodyPr/>
        <a:lstStyle/>
        <a:p>
          <a:endParaRPr lang="en-US"/>
        </a:p>
      </dgm:t>
    </dgm:pt>
    <dgm:pt modelId="{C48709A6-5455-4BC8-B90F-143D686BC671}" type="sibTrans" cxnId="{3799E495-1550-43AA-A1E9-7FC463BA55B1}">
      <dgm:prSet/>
      <dgm:spPr/>
      <dgm:t>
        <a:bodyPr/>
        <a:lstStyle/>
        <a:p>
          <a:endParaRPr lang="en-US"/>
        </a:p>
      </dgm:t>
    </dgm:pt>
    <dgm:pt modelId="{21B74FF3-C4F1-44D1-B932-1070DA25CDA1}">
      <dgm:prSet/>
      <dgm:spPr/>
      <dgm:t>
        <a:bodyPr/>
        <a:lstStyle/>
        <a:p>
          <a:r>
            <a:rPr lang="en-US"/>
            <a:t>Unpleasant and vague sense of apprehension </a:t>
          </a:r>
        </a:p>
      </dgm:t>
    </dgm:pt>
    <dgm:pt modelId="{BED01842-26EA-4481-80C0-0958052E032C}" type="parTrans" cxnId="{851A46B1-EDCC-4583-81D7-0A31742F4500}">
      <dgm:prSet/>
      <dgm:spPr/>
      <dgm:t>
        <a:bodyPr/>
        <a:lstStyle/>
        <a:p>
          <a:endParaRPr lang="en-US"/>
        </a:p>
      </dgm:t>
    </dgm:pt>
    <dgm:pt modelId="{73E7FFBF-DA21-41B2-9FA7-32C57755AE04}" type="sibTrans" cxnId="{851A46B1-EDCC-4583-81D7-0A31742F4500}">
      <dgm:prSet/>
      <dgm:spPr/>
      <dgm:t>
        <a:bodyPr/>
        <a:lstStyle/>
        <a:p>
          <a:endParaRPr lang="en-US"/>
        </a:p>
      </dgm:t>
    </dgm:pt>
    <dgm:pt modelId="{40606DB3-30A3-487E-831B-8165A126F26D}">
      <dgm:prSet/>
      <dgm:spPr/>
      <dgm:t>
        <a:bodyPr/>
        <a:lstStyle/>
        <a:p>
          <a:r>
            <a:rPr lang="en-US" dirty="0"/>
            <a:t>It is usually accompanied by autonomic symptoms such as:</a:t>
          </a:r>
        </a:p>
      </dgm:t>
    </dgm:pt>
    <dgm:pt modelId="{543FD192-9B8E-480E-8776-1BDF59290875}" type="parTrans" cxnId="{B285BBB1-75CA-4FD0-AA85-A85610DB7DE0}">
      <dgm:prSet/>
      <dgm:spPr/>
      <dgm:t>
        <a:bodyPr/>
        <a:lstStyle/>
        <a:p>
          <a:endParaRPr lang="en-US"/>
        </a:p>
      </dgm:t>
    </dgm:pt>
    <dgm:pt modelId="{9B7662FF-749A-48FD-89D2-BC55F2D05B73}" type="sibTrans" cxnId="{B285BBB1-75CA-4FD0-AA85-A85610DB7DE0}">
      <dgm:prSet/>
      <dgm:spPr/>
      <dgm:t>
        <a:bodyPr/>
        <a:lstStyle/>
        <a:p>
          <a:endParaRPr lang="en-US"/>
        </a:p>
      </dgm:t>
    </dgm:pt>
    <dgm:pt modelId="{8E83E112-738D-491F-B1FC-EB0ED4A8C449}">
      <dgm:prSet/>
      <dgm:spPr/>
      <dgm:t>
        <a:bodyPr/>
        <a:lstStyle/>
        <a:p>
          <a:r>
            <a:rPr lang="en-US"/>
            <a:t>Headache</a:t>
          </a:r>
        </a:p>
      </dgm:t>
    </dgm:pt>
    <dgm:pt modelId="{35A881AA-428A-4C83-9F9C-EC5B1A27EBC1}" type="parTrans" cxnId="{F63A5326-A3C7-4664-A73D-028421B6E540}">
      <dgm:prSet/>
      <dgm:spPr/>
      <dgm:t>
        <a:bodyPr/>
        <a:lstStyle/>
        <a:p>
          <a:endParaRPr lang="en-US"/>
        </a:p>
      </dgm:t>
    </dgm:pt>
    <dgm:pt modelId="{3C8451D3-E8D8-4548-B48D-2AE401124D70}" type="sibTrans" cxnId="{F63A5326-A3C7-4664-A73D-028421B6E540}">
      <dgm:prSet/>
      <dgm:spPr/>
      <dgm:t>
        <a:bodyPr/>
        <a:lstStyle/>
        <a:p>
          <a:endParaRPr lang="en-US"/>
        </a:p>
      </dgm:t>
    </dgm:pt>
    <dgm:pt modelId="{8846045D-B05A-4911-921C-E66ACCE85DA7}">
      <dgm:prSet/>
      <dgm:spPr/>
      <dgm:t>
        <a:bodyPr/>
        <a:lstStyle/>
        <a:p>
          <a:r>
            <a:rPr lang="en-US" dirty="0"/>
            <a:t>Palpitations (heart racing, skipping a beat, pounding)</a:t>
          </a:r>
        </a:p>
      </dgm:t>
    </dgm:pt>
    <dgm:pt modelId="{7F53EC72-99A1-457A-83C6-902C72F86D82}" type="parTrans" cxnId="{1561A9AC-CE09-4280-AB4E-06AFFF89BAE9}">
      <dgm:prSet/>
      <dgm:spPr/>
      <dgm:t>
        <a:bodyPr/>
        <a:lstStyle/>
        <a:p>
          <a:endParaRPr lang="en-US"/>
        </a:p>
      </dgm:t>
    </dgm:pt>
    <dgm:pt modelId="{21B5BA7D-4F13-4C59-8DAE-8D1B298A777C}" type="sibTrans" cxnId="{1561A9AC-CE09-4280-AB4E-06AFFF89BAE9}">
      <dgm:prSet/>
      <dgm:spPr/>
      <dgm:t>
        <a:bodyPr/>
        <a:lstStyle/>
        <a:p>
          <a:endParaRPr lang="en-US"/>
        </a:p>
      </dgm:t>
    </dgm:pt>
    <dgm:pt modelId="{B2E87608-9466-49BE-BED5-923F8C235352}">
      <dgm:prSet/>
      <dgm:spPr/>
      <dgm:t>
        <a:bodyPr/>
        <a:lstStyle/>
        <a:p>
          <a:r>
            <a:rPr lang="en-US"/>
            <a:t>Perspiration </a:t>
          </a:r>
        </a:p>
      </dgm:t>
    </dgm:pt>
    <dgm:pt modelId="{C081F4C2-E8E3-4F56-98E1-DFEA71F26183}" type="parTrans" cxnId="{27504271-9C27-440D-9DA2-38D57BA7BFAF}">
      <dgm:prSet/>
      <dgm:spPr/>
      <dgm:t>
        <a:bodyPr/>
        <a:lstStyle/>
        <a:p>
          <a:endParaRPr lang="en-US"/>
        </a:p>
      </dgm:t>
    </dgm:pt>
    <dgm:pt modelId="{AA82441C-B816-429E-A371-2FBB31E29FD0}" type="sibTrans" cxnId="{27504271-9C27-440D-9DA2-38D57BA7BFAF}">
      <dgm:prSet/>
      <dgm:spPr/>
      <dgm:t>
        <a:bodyPr/>
        <a:lstStyle/>
        <a:p>
          <a:endParaRPr lang="en-US"/>
        </a:p>
      </dgm:t>
    </dgm:pt>
    <dgm:pt modelId="{D0B60804-3BDF-4796-A95B-964A87079A18}">
      <dgm:prSet/>
      <dgm:spPr/>
      <dgm:t>
        <a:bodyPr/>
        <a:lstStyle/>
        <a:p>
          <a:r>
            <a:rPr lang="en-US"/>
            <a:t>Tightness in the chest</a:t>
          </a:r>
        </a:p>
      </dgm:t>
    </dgm:pt>
    <dgm:pt modelId="{09E55161-3238-48D0-AF21-56EE0AEAB076}" type="parTrans" cxnId="{C5C8DAC6-F6DD-4561-B547-C850B9EB79EC}">
      <dgm:prSet/>
      <dgm:spPr/>
      <dgm:t>
        <a:bodyPr/>
        <a:lstStyle/>
        <a:p>
          <a:endParaRPr lang="en-US"/>
        </a:p>
      </dgm:t>
    </dgm:pt>
    <dgm:pt modelId="{DBE43F32-D41C-4B5F-ABD8-98F1B8A746E0}" type="sibTrans" cxnId="{C5C8DAC6-F6DD-4561-B547-C850B9EB79EC}">
      <dgm:prSet/>
      <dgm:spPr/>
      <dgm:t>
        <a:bodyPr/>
        <a:lstStyle/>
        <a:p>
          <a:endParaRPr lang="en-US"/>
        </a:p>
      </dgm:t>
    </dgm:pt>
    <dgm:pt modelId="{90C21C27-BF71-4F36-9219-8B8BC842C9CC}">
      <dgm:prSet/>
      <dgm:spPr/>
      <dgm:t>
        <a:bodyPr/>
        <a:lstStyle/>
        <a:p>
          <a:r>
            <a:rPr lang="en-US"/>
            <a:t>Mild stomach discomfort and restlessness. </a:t>
          </a:r>
        </a:p>
      </dgm:t>
    </dgm:pt>
    <dgm:pt modelId="{A94D73CE-B698-4BE4-A260-2D43E2A12308}" type="parTrans" cxnId="{7D9E5F9B-E691-4E02-846B-CCD5367FA3DE}">
      <dgm:prSet/>
      <dgm:spPr/>
      <dgm:t>
        <a:bodyPr/>
        <a:lstStyle/>
        <a:p>
          <a:endParaRPr lang="en-US"/>
        </a:p>
      </dgm:t>
    </dgm:pt>
    <dgm:pt modelId="{787A9A49-CBEB-47EF-BAE1-74C787801F37}" type="sibTrans" cxnId="{7D9E5F9B-E691-4E02-846B-CCD5367FA3DE}">
      <dgm:prSet/>
      <dgm:spPr/>
      <dgm:t>
        <a:bodyPr/>
        <a:lstStyle/>
        <a:p>
          <a:endParaRPr lang="en-US"/>
        </a:p>
      </dgm:t>
    </dgm:pt>
    <dgm:pt modelId="{EF7C5DFF-E47C-46D2-8F80-783D7A9C7B79}">
      <dgm:prSet/>
      <dgm:spPr/>
      <dgm:t>
        <a:bodyPr/>
        <a:lstStyle/>
        <a:p>
          <a:r>
            <a:rPr lang="en-US"/>
            <a:t>Anxiety is an alerting signal and acts as a warning of an  external threat.</a:t>
          </a:r>
        </a:p>
      </dgm:t>
    </dgm:pt>
    <dgm:pt modelId="{1EBCBAEF-7B32-4D25-85F4-91D6355F74A0}" type="parTrans" cxnId="{78FC9D9E-D63D-4CB1-9A2E-B6155BBC0E0B}">
      <dgm:prSet/>
      <dgm:spPr/>
      <dgm:t>
        <a:bodyPr/>
        <a:lstStyle/>
        <a:p>
          <a:endParaRPr lang="en-US"/>
        </a:p>
      </dgm:t>
    </dgm:pt>
    <dgm:pt modelId="{469A3126-D47A-424F-9099-9EA5FF42DF79}" type="sibTrans" cxnId="{78FC9D9E-D63D-4CB1-9A2E-B6155BBC0E0B}">
      <dgm:prSet/>
      <dgm:spPr/>
      <dgm:t>
        <a:bodyPr/>
        <a:lstStyle/>
        <a:p>
          <a:endParaRPr lang="en-US"/>
        </a:p>
      </dgm:t>
    </dgm:pt>
    <dgm:pt modelId="{5F7A0669-1D8C-40AE-99B0-DC9F837E7893}">
      <dgm:prSet/>
      <dgm:spPr/>
      <dgm:t>
        <a:bodyPr/>
        <a:lstStyle/>
        <a:p>
          <a:r>
            <a:rPr lang="en-US"/>
            <a:t>It is a normal and adaptive response  carrying lifesaving qualities</a:t>
          </a:r>
        </a:p>
      </dgm:t>
    </dgm:pt>
    <dgm:pt modelId="{6DB37478-10A3-4413-A14A-71C12F1DDECD}" type="parTrans" cxnId="{DC889FB5-374A-4751-AACF-03F6067EB275}">
      <dgm:prSet/>
      <dgm:spPr/>
      <dgm:t>
        <a:bodyPr/>
        <a:lstStyle/>
        <a:p>
          <a:endParaRPr lang="en-US"/>
        </a:p>
      </dgm:t>
    </dgm:pt>
    <dgm:pt modelId="{F92F2619-C8A1-4F4B-BEB7-57676CE22C79}" type="sibTrans" cxnId="{DC889FB5-374A-4751-AACF-03F6067EB275}">
      <dgm:prSet/>
      <dgm:spPr/>
      <dgm:t>
        <a:bodyPr/>
        <a:lstStyle/>
        <a:p>
          <a:endParaRPr lang="en-US"/>
        </a:p>
      </dgm:t>
    </dgm:pt>
    <dgm:pt modelId="{013A53F8-15AD-AB46-9E4E-54217B027D1F}" type="pres">
      <dgm:prSet presAssocID="{DBE27330-51A7-4659-A266-7E9841AE0C04}" presName="linear" presStyleCnt="0">
        <dgm:presLayoutVars>
          <dgm:animLvl val="lvl"/>
          <dgm:resizeHandles val="exact"/>
        </dgm:presLayoutVars>
      </dgm:prSet>
      <dgm:spPr/>
    </dgm:pt>
    <dgm:pt modelId="{8E1D5F1E-AC56-8047-A051-C92CBF8EAAC2}" type="pres">
      <dgm:prSet presAssocID="{3FD2E84E-0543-4636-A1BC-01473F78CB44}" presName="parentText" presStyleLbl="node1" presStyleIdx="0" presStyleCnt="5" custScaleY="177042" custLinFactNeighborY="-74661">
        <dgm:presLayoutVars>
          <dgm:chMax val="0"/>
          <dgm:bulletEnabled val="1"/>
        </dgm:presLayoutVars>
      </dgm:prSet>
      <dgm:spPr/>
    </dgm:pt>
    <dgm:pt modelId="{5D8C1A28-9DD3-5842-A7A3-69C39960CCBA}" type="pres">
      <dgm:prSet presAssocID="{C660703B-915F-404F-AF00-E56F10FCD819}" presName="spacer" presStyleCnt="0"/>
      <dgm:spPr/>
    </dgm:pt>
    <dgm:pt modelId="{53D829AD-54B9-1440-BD6A-B62CBABC1CEA}" type="pres">
      <dgm:prSet presAssocID="{20E7BCCD-E7C0-4AB1-9076-F9AF0D29A28D}" presName="parentText" presStyleLbl="node1" presStyleIdx="1" presStyleCnt="5">
        <dgm:presLayoutVars>
          <dgm:chMax val="0"/>
          <dgm:bulletEnabled val="1"/>
        </dgm:presLayoutVars>
      </dgm:prSet>
      <dgm:spPr/>
    </dgm:pt>
    <dgm:pt modelId="{3083C357-6029-CE4C-872A-6517567D24BC}" type="pres">
      <dgm:prSet presAssocID="{20E7BCCD-E7C0-4AB1-9076-F9AF0D29A28D}" presName="childText" presStyleLbl="revTx" presStyleIdx="0" presStyleCnt="2">
        <dgm:presLayoutVars>
          <dgm:bulletEnabled val="1"/>
        </dgm:presLayoutVars>
      </dgm:prSet>
      <dgm:spPr/>
    </dgm:pt>
    <dgm:pt modelId="{2418643D-6E89-4642-A2E8-A9D90005DB94}" type="pres">
      <dgm:prSet presAssocID="{40606DB3-30A3-487E-831B-8165A126F26D}" presName="parentText" presStyleLbl="node1" presStyleIdx="2" presStyleCnt="5">
        <dgm:presLayoutVars>
          <dgm:chMax val="0"/>
          <dgm:bulletEnabled val="1"/>
        </dgm:presLayoutVars>
      </dgm:prSet>
      <dgm:spPr/>
    </dgm:pt>
    <dgm:pt modelId="{4530D387-8EFC-E344-9DB7-6AA9EED7DFF0}" type="pres">
      <dgm:prSet presAssocID="{40606DB3-30A3-487E-831B-8165A126F26D}" presName="childText" presStyleLbl="revTx" presStyleIdx="1" presStyleCnt="2">
        <dgm:presLayoutVars>
          <dgm:bulletEnabled val="1"/>
        </dgm:presLayoutVars>
      </dgm:prSet>
      <dgm:spPr/>
    </dgm:pt>
    <dgm:pt modelId="{2288636B-B954-4C47-9EAF-68BA1691B486}" type="pres">
      <dgm:prSet presAssocID="{EF7C5DFF-E47C-46D2-8F80-783D7A9C7B79}" presName="parentText" presStyleLbl="node1" presStyleIdx="3" presStyleCnt="5">
        <dgm:presLayoutVars>
          <dgm:chMax val="0"/>
          <dgm:bulletEnabled val="1"/>
        </dgm:presLayoutVars>
      </dgm:prSet>
      <dgm:spPr/>
    </dgm:pt>
    <dgm:pt modelId="{886F8F5C-4D35-E343-8C46-477375941A22}" type="pres">
      <dgm:prSet presAssocID="{469A3126-D47A-424F-9099-9EA5FF42DF79}" presName="spacer" presStyleCnt="0"/>
      <dgm:spPr/>
    </dgm:pt>
    <dgm:pt modelId="{5EFA75DA-E34F-E24E-928B-0B0A24EBBFD8}" type="pres">
      <dgm:prSet presAssocID="{5F7A0669-1D8C-40AE-99B0-DC9F837E7893}" presName="parentText" presStyleLbl="node1" presStyleIdx="4" presStyleCnt="5">
        <dgm:presLayoutVars>
          <dgm:chMax val="0"/>
          <dgm:bulletEnabled val="1"/>
        </dgm:presLayoutVars>
      </dgm:prSet>
      <dgm:spPr/>
    </dgm:pt>
  </dgm:ptLst>
  <dgm:cxnLst>
    <dgm:cxn modelId="{83774B05-57D1-2241-97C2-7064F856D8BC}" type="presOf" srcId="{21B74FF3-C4F1-44D1-B932-1070DA25CDA1}" destId="{3083C357-6029-CE4C-872A-6517567D24BC}" srcOrd="0" destOrd="1" presId="urn:microsoft.com/office/officeart/2005/8/layout/vList2"/>
    <dgm:cxn modelId="{82395C20-B3D0-BD44-87EF-7C38B5B79651}" type="presOf" srcId="{90C21C27-BF71-4F36-9219-8B8BC842C9CC}" destId="{4530D387-8EFC-E344-9DB7-6AA9EED7DFF0}" srcOrd="0" destOrd="4" presId="urn:microsoft.com/office/officeart/2005/8/layout/vList2"/>
    <dgm:cxn modelId="{F63A5326-A3C7-4664-A73D-028421B6E540}" srcId="{40606DB3-30A3-487E-831B-8165A126F26D}" destId="{8E83E112-738D-491F-B1FC-EB0ED4A8C449}" srcOrd="0" destOrd="0" parTransId="{35A881AA-428A-4C83-9F9C-EC5B1A27EBC1}" sibTransId="{3C8451D3-E8D8-4548-B48D-2AE401124D70}"/>
    <dgm:cxn modelId="{3965643D-AA8E-BF45-B3A1-0E53B3E55FB5}" type="presOf" srcId="{DBE27330-51A7-4659-A266-7E9841AE0C04}" destId="{013A53F8-15AD-AB46-9E4E-54217B027D1F}" srcOrd="0" destOrd="0" presId="urn:microsoft.com/office/officeart/2005/8/layout/vList2"/>
    <dgm:cxn modelId="{270FCA6D-A0A0-3B46-A459-C02CE8C0AF56}" type="presOf" srcId="{8846045D-B05A-4911-921C-E66ACCE85DA7}" destId="{4530D387-8EFC-E344-9DB7-6AA9EED7DFF0}" srcOrd="0" destOrd="1" presId="urn:microsoft.com/office/officeart/2005/8/layout/vList2"/>
    <dgm:cxn modelId="{27504271-9C27-440D-9DA2-38D57BA7BFAF}" srcId="{40606DB3-30A3-487E-831B-8165A126F26D}" destId="{B2E87608-9466-49BE-BED5-923F8C235352}" srcOrd="2" destOrd="0" parTransId="{C081F4C2-E8E3-4F56-98E1-DFEA71F26183}" sibTransId="{AA82441C-B816-429E-A371-2FBB31E29FD0}"/>
    <dgm:cxn modelId="{A388C379-3CBD-4F16-8D51-5C392BDD9AC9}" srcId="{DBE27330-51A7-4659-A266-7E9841AE0C04}" destId="{3FD2E84E-0543-4636-A1BC-01473F78CB44}" srcOrd="0" destOrd="0" parTransId="{C69E8E5B-D8E0-4A21-8B82-6BBDA9DA8FC5}" sibTransId="{C660703B-915F-404F-AF00-E56F10FCD819}"/>
    <dgm:cxn modelId="{D7652E82-AB7F-2D42-9763-B2FCB15874EA}" type="presOf" srcId="{5F7A0669-1D8C-40AE-99B0-DC9F837E7893}" destId="{5EFA75DA-E34F-E24E-928B-0B0A24EBBFD8}" srcOrd="0" destOrd="0" presId="urn:microsoft.com/office/officeart/2005/8/layout/vList2"/>
    <dgm:cxn modelId="{59DBCA8C-763B-1F45-A651-A5CDDEA8AFA4}" type="presOf" srcId="{20E7BCCD-E7C0-4AB1-9076-F9AF0D29A28D}" destId="{53D829AD-54B9-1440-BD6A-B62CBABC1CEA}" srcOrd="0" destOrd="0" presId="urn:microsoft.com/office/officeart/2005/8/layout/vList2"/>
    <dgm:cxn modelId="{3799E495-1550-43AA-A1E9-7FC463BA55B1}" srcId="{20E7BCCD-E7C0-4AB1-9076-F9AF0D29A28D}" destId="{32F34686-E325-4FF1-835A-AB68F0AF24B5}" srcOrd="0" destOrd="0" parTransId="{0F4D39CA-CC55-4856-8E51-5EECD7783A3A}" sibTransId="{C48709A6-5455-4BC8-B90F-143D686BC671}"/>
    <dgm:cxn modelId="{7D9E5F9B-E691-4E02-846B-CCD5367FA3DE}" srcId="{40606DB3-30A3-487E-831B-8165A126F26D}" destId="{90C21C27-BF71-4F36-9219-8B8BC842C9CC}" srcOrd="4" destOrd="0" parTransId="{A94D73CE-B698-4BE4-A260-2D43E2A12308}" sibTransId="{787A9A49-CBEB-47EF-BAE1-74C787801F37}"/>
    <dgm:cxn modelId="{78FC9D9E-D63D-4CB1-9A2E-B6155BBC0E0B}" srcId="{DBE27330-51A7-4659-A266-7E9841AE0C04}" destId="{EF7C5DFF-E47C-46D2-8F80-783D7A9C7B79}" srcOrd="3" destOrd="0" parTransId="{1EBCBAEF-7B32-4D25-85F4-91D6355F74A0}" sibTransId="{469A3126-D47A-424F-9099-9EA5FF42DF79}"/>
    <dgm:cxn modelId="{1561A9AC-CE09-4280-AB4E-06AFFF89BAE9}" srcId="{40606DB3-30A3-487E-831B-8165A126F26D}" destId="{8846045D-B05A-4911-921C-E66ACCE85DA7}" srcOrd="1" destOrd="0" parTransId="{7F53EC72-99A1-457A-83C6-902C72F86D82}" sibTransId="{21B5BA7D-4F13-4C59-8DAE-8D1B298A777C}"/>
    <dgm:cxn modelId="{851A46B1-EDCC-4583-81D7-0A31742F4500}" srcId="{20E7BCCD-E7C0-4AB1-9076-F9AF0D29A28D}" destId="{21B74FF3-C4F1-44D1-B932-1070DA25CDA1}" srcOrd="1" destOrd="0" parTransId="{BED01842-26EA-4481-80C0-0958052E032C}" sibTransId="{73E7FFBF-DA21-41B2-9FA7-32C57755AE04}"/>
    <dgm:cxn modelId="{B285BBB1-75CA-4FD0-AA85-A85610DB7DE0}" srcId="{DBE27330-51A7-4659-A266-7E9841AE0C04}" destId="{40606DB3-30A3-487E-831B-8165A126F26D}" srcOrd="2" destOrd="0" parTransId="{543FD192-9B8E-480E-8776-1BDF59290875}" sibTransId="{9B7662FF-749A-48FD-89D2-BC55F2D05B73}"/>
    <dgm:cxn modelId="{AA0811B4-518E-4947-A1B2-E62F5EF0B17E}" type="presOf" srcId="{8E83E112-738D-491F-B1FC-EB0ED4A8C449}" destId="{4530D387-8EFC-E344-9DB7-6AA9EED7DFF0}" srcOrd="0" destOrd="0" presId="urn:microsoft.com/office/officeart/2005/8/layout/vList2"/>
    <dgm:cxn modelId="{DC889FB5-374A-4751-AACF-03F6067EB275}" srcId="{DBE27330-51A7-4659-A266-7E9841AE0C04}" destId="{5F7A0669-1D8C-40AE-99B0-DC9F837E7893}" srcOrd="4" destOrd="0" parTransId="{6DB37478-10A3-4413-A14A-71C12F1DDECD}" sibTransId="{F92F2619-C8A1-4F4B-BEB7-57676CE22C79}"/>
    <dgm:cxn modelId="{B20EC3B8-E539-624B-BC35-286154717088}" type="presOf" srcId="{D0B60804-3BDF-4796-A95B-964A87079A18}" destId="{4530D387-8EFC-E344-9DB7-6AA9EED7DFF0}" srcOrd="0" destOrd="3" presId="urn:microsoft.com/office/officeart/2005/8/layout/vList2"/>
    <dgm:cxn modelId="{C5C8DAC6-F6DD-4561-B547-C850B9EB79EC}" srcId="{40606DB3-30A3-487E-831B-8165A126F26D}" destId="{D0B60804-3BDF-4796-A95B-964A87079A18}" srcOrd="3" destOrd="0" parTransId="{09E55161-3238-48D0-AF21-56EE0AEAB076}" sibTransId="{DBE43F32-D41C-4B5F-ABD8-98F1B8A746E0}"/>
    <dgm:cxn modelId="{5C497FC7-8DCC-B544-8040-5BCF0CB2585C}" type="presOf" srcId="{3FD2E84E-0543-4636-A1BC-01473F78CB44}" destId="{8E1D5F1E-AC56-8047-A051-C92CBF8EAAC2}" srcOrd="0" destOrd="0" presId="urn:microsoft.com/office/officeart/2005/8/layout/vList2"/>
    <dgm:cxn modelId="{6BCC5DD6-01CA-0D4C-8CAA-EAD77F42084E}" type="presOf" srcId="{EF7C5DFF-E47C-46D2-8F80-783D7A9C7B79}" destId="{2288636B-B954-4C47-9EAF-68BA1691B486}" srcOrd="0" destOrd="0" presId="urn:microsoft.com/office/officeart/2005/8/layout/vList2"/>
    <dgm:cxn modelId="{F4B0ACE0-A006-954A-B885-2398D78F3A13}" type="presOf" srcId="{40606DB3-30A3-487E-831B-8165A126F26D}" destId="{2418643D-6E89-4642-A2E8-A9D90005DB94}" srcOrd="0" destOrd="0" presId="urn:microsoft.com/office/officeart/2005/8/layout/vList2"/>
    <dgm:cxn modelId="{D16EFEEB-9D91-E64D-B568-D982D6741987}" type="presOf" srcId="{32F34686-E325-4FF1-835A-AB68F0AF24B5}" destId="{3083C357-6029-CE4C-872A-6517567D24BC}" srcOrd="0" destOrd="0" presId="urn:microsoft.com/office/officeart/2005/8/layout/vList2"/>
    <dgm:cxn modelId="{5F5C43EE-9688-F54B-9694-72FD39CD2547}" type="presOf" srcId="{B2E87608-9466-49BE-BED5-923F8C235352}" destId="{4530D387-8EFC-E344-9DB7-6AA9EED7DFF0}" srcOrd="0" destOrd="2" presId="urn:microsoft.com/office/officeart/2005/8/layout/vList2"/>
    <dgm:cxn modelId="{BF5F12F4-046F-44AB-9091-EA2589E0A679}" srcId="{DBE27330-51A7-4659-A266-7E9841AE0C04}" destId="{20E7BCCD-E7C0-4AB1-9076-F9AF0D29A28D}" srcOrd="1" destOrd="0" parTransId="{8B61FB1A-F40F-478B-9875-3759F3ABAC87}" sibTransId="{F6F4BE51-21B4-496C-9AE9-3BE77EA30529}"/>
    <dgm:cxn modelId="{AB960638-D520-B945-992B-7EC5AF1E70AE}" type="presParOf" srcId="{013A53F8-15AD-AB46-9E4E-54217B027D1F}" destId="{8E1D5F1E-AC56-8047-A051-C92CBF8EAAC2}" srcOrd="0" destOrd="0" presId="urn:microsoft.com/office/officeart/2005/8/layout/vList2"/>
    <dgm:cxn modelId="{08BA30C6-A0E2-4A46-B117-2ED61A9A54FD}" type="presParOf" srcId="{013A53F8-15AD-AB46-9E4E-54217B027D1F}" destId="{5D8C1A28-9DD3-5842-A7A3-69C39960CCBA}" srcOrd="1" destOrd="0" presId="urn:microsoft.com/office/officeart/2005/8/layout/vList2"/>
    <dgm:cxn modelId="{4128CBBF-1615-8E48-836C-AC9B4FE0C3E3}" type="presParOf" srcId="{013A53F8-15AD-AB46-9E4E-54217B027D1F}" destId="{53D829AD-54B9-1440-BD6A-B62CBABC1CEA}" srcOrd="2" destOrd="0" presId="urn:microsoft.com/office/officeart/2005/8/layout/vList2"/>
    <dgm:cxn modelId="{48162519-539F-F940-87BE-773EF2C2B9F3}" type="presParOf" srcId="{013A53F8-15AD-AB46-9E4E-54217B027D1F}" destId="{3083C357-6029-CE4C-872A-6517567D24BC}" srcOrd="3" destOrd="0" presId="urn:microsoft.com/office/officeart/2005/8/layout/vList2"/>
    <dgm:cxn modelId="{CC4B8CE0-5169-6F4E-9417-B83800D793DF}" type="presParOf" srcId="{013A53F8-15AD-AB46-9E4E-54217B027D1F}" destId="{2418643D-6E89-4642-A2E8-A9D90005DB94}" srcOrd="4" destOrd="0" presId="urn:microsoft.com/office/officeart/2005/8/layout/vList2"/>
    <dgm:cxn modelId="{6250BDC9-54F5-9A4A-BC1C-9E309981F1FF}" type="presParOf" srcId="{013A53F8-15AD-AB46-9E4E-54217B027D1F}" destId="{4530D387-8EFC-E344-9DB7-6AA9EED7DFF0}" srcOrd="5" destOrd="0" presId="urn:microsoft.com/office/officeart/2005/8/layout/vList2"/>
    <dgm:cxn modelId="{0CB27179-E659-4047-AEE1-3D88002004A9}" type="presParOf" srcId="{013A53F8-15AD-AB46-9E4E-54217B027D1F}" destId="{2288636B-B954-4C47-9EAF-68BA1691B486}" srcOrd="6" destOrd="0" presId="urn:microsoft.com/office/officeart/2005/8/layout/vList2"/>
    <dgm:cxn modelId="{5CF9FBF9-6BC6-8641-B5E6-FDA39E0E054D}" type="presParOf" srcId="{013A53F8-15AD-AB46-9E4E-54217B027D1F}" destId="{886F8F5C-4D35-E343-8C46-477375941A22}" srcOrd="7" destOrd="0" presId="urn:microsoft.com/office/officeart/2005/8/layout/vList2"/>
    <dgm:cxn modelId="{14907A3C-3A44-1745-9B87-B757E682970C}" type="presParOf" srcId="{013A53F8-15AD-AB46-9E4E-54217B027D1F}" destId="{5EFA75DA-E34F-E24E-928B-0B0A24EBBFD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B176AA-87F1-4154-815B-503C3FC995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412441-6870-4227-B862-916F100DC809}">
      <dgm:prSet/>
      <dgm:spPr/>
      <dgm:t>
        <a:bodyPr/>
        <a:lstStyle/>
        <a:p>
          <a:r>
            <a:rPr lang="en-US" b="1"/>
            <a:t>Yoga </a:t>
          </a:r>
          <a:endParaRPr lang="en-US"/>
        </a:p>
      </dgm:t>
    </dgm:pt>
    <dgm:pt modelId="{68278DFF-B2B0-417A-9508-3A15C5CD7476}" type="parTrans" cxnId="{841BBD49-E4A6-498A-8FA1-3B9261454FCE}">
      <dgm:prSet/>
      <dgm:spPr/>
      <dgm:t>
        <a:bodyPr/>
        <a:lstStyle/>
        <a:p>
          <a:endParaRPr lang="en-US"/>
        </a:p>
      </dgm:t>
    </dgm:pt>
    <dgm:pt modelId="{2245574C-DF9D-4CDF-BD5A-A35AE12F4D04}" type="sibTrans" cxnId="{841BBD49-E4A6-498A-8FA1-3B9261454FCE}">
      <dgm:prSet/>
      <dgm:spPr/>
      <dgm:t>
        <a:bodyPr/>
        <a:lstStyle/>
        <a:p>
          <a:endParaRPr lang="en-US"/>
        </a:p>
      </dgm:t>
    </dgm:pt>
    <dgm:pt modelId="{16F196E5-A234-4AC7-9B1C-3D722AE027E1}">
      <dgm:prSet/>
      <dgm:spPr/>
      <dgm:t>
        <a:bodyPr/>
        <a:lstStyle/>
        <a:p>
          <a:r>
            <a:rPr lang="en-US"/>
            <a:t>Yoga, which combines physical postures, breathing exercises, meditation, and a distinct philosophy, is one of the top ten practices of CAM</a:t>
          </a:r>
        </a:p>
      </dgm:t>
    </dgm:pt>
    <dgm:pt modelId="{E5469E50-07D8-4014-BBD3-BB89D5BD919A}" type="parTrans" cxnId="{0329693A-E796-4191-AAA8-A45CA028E62E}">
      <dgm:prSet/>
      <dgm:spPr/>
      <dgm:t>
        <a:bodyPr/>
        <a:lstStyle/>
        <a:p>
          <a:endParaRPr lang="en-US"/>
        </a:p>
      </dgm:t>
    </dgm:pt>
    <dgm:pt modelId="{23E2FD47-5CCC-403C-9823-21111D47246B}" type="sibTrans" cxnId="{0329693A-E796-4191-AAA8-A45CA028E62E}">
      <dgm:prSet/>
      <dgm:spPr/>
      <dgm:t>
        <a:bodyPr/>
        <a:lstStyle/>
        <a:p>
          <a:endParaRPr lang="en-US"/>
        </a:p>
      </dgm:t>
    </dgm:pt>
    <dgm:pt modelId="{838E0E94-7E05-4346-B819-94FF5C996C99}">
      <dgm:prSet/>
      <dgm:spPr/>
      <dgm:t>
        <a:bodyPr/>
        <a:lstStyle/>
        <a:p>
          <a:r>
            <a:rPr lang="en-US" b="0" i="0"/>
            <a:t>Yoga combines breathing techniques, meditation, and stretching through both moving and stationary postures.</a:t>
          </a:r>
          <a:endParaRPr lang="en-US"/>
        </a:p>
      </dgm:t>
    </dgm:pt>
    <dgm:pt modelId="{EFDCF2AF-0137-4CDF-B9CD-E18590CBFA56}" type="parTrans" cxnId="{54CB964D-73CD-4321-8886-58C45A761A98}">
      <dgm:prSet/>
      <dgm:spPr/>
      <dgm:t>
        <a:bodyPr/>
        <a:lstStyle/>
        <a:p>
          <a:endParaRPr lang="en-US"/>
        </a:p>
      </dgm:t>
    </dgm:pt>
    <dgm:pt modelId="{0B9631AB-6D77-4402-8247-7FB2B37ACB3C}" type="sibTrans" cxnId="{54CB964D-73CD-4321-8886-58C45A761A98}">
      <dgm:prSet/>
      <dgm:spPr/>
      <dgm:t>
        <a:bodyPr/>
        <a:lstStyle/>
        <a:p>
          <a:endParaRPr lang="en-US"/>
        </a:p>
      </dgm:t>
    </dgm:pt>
    <dgm:pt modelId="{C65E897C-F92C-4EE7-97DD-0071FD684665}">
      <dgm:prSet/>
      <dgm:spPr/>
      <dgm:t>
        <a:bodyPr/>
        <a:lstStyle/>
        <a:p>
          <a:r>
            <a:rPr lang="en-US"/>
            <a:t>Y</a:t>
          </a:r>
          <a:r>
            <a:rPr lang="en-US" b="0" i="0"/>
            <a:t>oga is one of the top 10 alternative practices used to treat a variety of disorders, including anxiety and depression.</a:t>
          </a:r>
          <a:endParaRPr lang="en-US"/>
        </a:p>
      </dgm:t>
    </dgm:pt>
    <dgm:pt modelId="{617C82AA-0D9C-4D65-B258-D35ADEE69453}" type="parTrans" cxnId="{1AF4D8E7-47C5-4049-96A2-0C1DA0D91D3B}">
      <dgm:prSet/>
      <dgm:spPr/>
      <dgm:t>
        <a:bodyPr/>
        <a:lstStyle/>
        <a:p>
          <a:endParaRPr lang="en-US"/>
        </a:p>
      </dgm:t>
    </dgm:pt>
    <dgm:pt modelId="{B69E43E8-1608-4FAE-8497-B59389D0FB8F}" type="sibTrans" cxnId="{1AF4D8E7-47C5-4049-96A2-0C1DA0D91D3B}">
      <dgm:prSet/>
      <dgm:spPr/>
      <dgm:t>
        <a:bodyPr/>
        <a:lstStyle/>
        <a:p>
          <a:endParaRPr lang="en-US"/>
        </a:p>
      </dgm:t>
    </dgm:pt>
    <dgm:pt modelId="{81521208-49F0-4AAD-BBDA-B4A8437F3575}">
      <dgm:prSet/>
      <dgm:spPr/>
      <dgm:t>
        <a:bodyPr/>
        <a:lstStyle/>
        <a:p>
          <a:r>
            <a:rPr lang="en-US" b="0" i="0"/>
            <a:t>A 2018 Trusted Source Study showed that 12 sessions of Hatha yoga exercise significantly reduced anxiety among study participants. </a:t>
          </a:r>
          <a:endParaRPr lang="en-US"/>
        </a:p>
      </dgm:t>
    </dgm:pt>
    <dgm:pt modelId="{0B2CAC19-A91D-432F-B0E6-1942713C2FAA}" type="parTrans" cxnId="{EB530A00-C753-408E-87FB-14D5845BFA56}">
      <dgm:prSet/>
      <dgm:spPr/>
      <dgm:t>
        <a:bodyPr/>
        <a:lstStyle/>
        <a:p>
          <a:endParaRPr lang="en-US"/>
        </a:p>
      </dgm:t>
    </dgm:pt>
    <dgm:pt modelId="{5BCCD867-71F4-4049-984C-472CE013C888}" type="sibTrans" cxnId="{EB530A00-C753-408E-87FB-14D5845BFA56}">
      <dgm:prSet/>
      <dgm:spPr/>
      <dgm:t>
        <a:bodyPr/>
        <a:lstStyle/>
        <a:p>
          <a:endParaRPr lang="en-US"/>
        </a:p>
      </dgm:t>
    </dgm:pt>
    <dgm:pt modelId="{430D3393-C1E5-4278-8B28-BD9510E3DA7D}">
      <dgm:prSet/>
      <dgm:spPr/>
      <dgm:t>
        <a:bodyPr/>
        <a:lstStyle/>
        <a:p>
          <a:r>
            <a:rPr lang="en-US" b="0" i="0"/>
            <a:t>Yoga also helped improve other health conditions, including stress and depression. </a:t>
          </a:r>
          <a:endParaRPr lang="en-US"/>
        </a:p>
      </dgm:t>
    </dgm:pt>
    <dgm:pt modelId="{11BEA9D7-2605-46B9-BA10-AA6DB1FD7BF4}" type="parTrans" cxnId="{DDA5A090-3453-4373-9D52-9472E7297F82}">
      <dgm:prSet/>
      <dgm:spPr/>
      <dgm:t>
        <a:bodyPr/>
        <a:lstStyle/>
        <a:p>
          <a:endParaRPr lang="en-US"/>
        </a:p>
      </dgm:t>
    </dgm:pt>
    <dgm:pt modelId="{E86D4352-492C-49AC-A045-2E468728502E}" type="sibTrans" cxnId="{DDA5A090-3453-4373-9D52-9472E7297F82}">
      <dgm:prSet/>
      <dgm:spPr/>
      <dgm:t>
        <a:bodyPr/>
        <a:lstStyle/>
        <a:p>
          <a:endParaRPr lang="en-US"/>
        </a:p>
      </dgm:t>
    </dgm:pt>
    <dgm:pt modelId="{C7BC2FC7-9E51-6F43-808C-92E09AFD4AEE}" type="pres">
      <dgm:prSet presAssocID="{81B176AA-87F1-4154-815B-503C3FC99528}" presName="linear" presStyleCnt="0">
        <dgm:presLayoutVars>
          <dgm:animLvl val="lvl"/>
          <dgm:resizeHandles val="exact"/>
        </dgm:presLayoutVars>
      </dgm:prSet>
      <dgm:spPr/>
    </dgm:pt>
    <dgm:pt modelId="{91DB0B15-26B3-CF49-B168-36C63D43F726}" type="pres">
      <dgm:prSet presAssocID="{61412441-6870-4227-B862-916F100DC809}" presName="parentText" presStyleLbl="node1" presStyleIdx="0" presStyleCnt="6">
        <dgm:presLayoutVars>
          <dgm:chMax val="0"/>
          <dgm:bulletEnabled val="1"/>
        </dgm:presLayoutVars>
      </dgm:prSet>
      <dgm:spPr/>
    </dgm:pt>
    <dgm:pt modelId="{8C6FE689-D0B9-0141-8452-7C531705F641}" type="pres">
      <dgm:prSet presAssocID="{2245574C-DF9D-4CDF-BD5A-A35AE12F4D04}" presName="spacer" presStyleCnt="0"/>
      <dgm:spPr/>
    </dgm:pt>
    <dgm:pt modelId="{7C86EFFE-BB11-FE45-9182-05B62ABCB73A}" type="pres">
      <dgm:prSet presAssocID="{16F196E5-A234-4AC7-9B1C-3D722AE027E1}" presName="parentText" presStyleLbl="node1" presStyleIdx="1" presStyleCnt="6">
        <dgm:presLayoutVars>
          <dgm:chMax val="0"/>
          <dgm:bulletEnabled val="1"/>
        </dgm:presLayoutVars>
      </dgm:prSet>
      <dgm:spPr/>
    </dgm:pt>
    <dgm:pt modelId="{9746357D-8B11-524E-84B1-C9BC8C766824}" type="pres">
      <dgm:prSet presAssocID="{23E2FD47-5CCC-403C-9823-21111D47246B}" presName="spacer" presStyleCnt="0"/>
      <dgm:spPr/>
    </dgm:pt>
    <dgm:pt modelId="{CC25011C-0C2A-0842-9ECA-5384522FBC0D}" type="pres">
      <dgm:prSet presAssocID="{838E0E94-7E05-4346-B819-94FF5C996C99}" presName="parentText" presStyleLbl="node1" presStyleIdx="2" presStyleCnt="6">
        <dgm:presLayoutVars>
          <dgm:chMax val="0"/>
          <dgm:bulletEnabled val="1"/>
        </dgm:presLayoutVars>
      </dgm:prSet>
      <dgm:spPr/>
    </dgm:pt>
    <dgm:pt modelId="{CE9F698B-0EAB-A14C-BDCD-A6C090F2BE9B}" type="pres">
      <dgm:prSet presAssocID="{0B9631AB-6D77-4402-8247-7FB2B37ACB3C}" presName="spacer" presStyleCnt="0"/>
      <dgm:spPr/>
    </dgm:pt>
    <dgm:pt modelId="{4D273711-A083-2143-81B6-296C7738DCEE}" type="pres">
      <dgm:prSet presAssocID="{C65E897C-F92C-4EE7-97DD-0071FD684665}" presName="parentText" presStyleLbl="node1" presStyleIdx="3" presStyleCnt="6">
        <dgm:presLayoutVars>
          <dgm:chMax val="0"/>
          <dgm:bulletEnabled val="1"/>
        </dgm:presLayoutVars>
      </dgm:prSet>
      <dgm:spPr/>
    </dgm:pt>
    <dgm:pt modelId="{59B41670-4132-594C-A301-8888750B9897}" type="pres">
      <dgm:prSet presAssocID="{B69E43E8-1608-4FAE-8497-B59389D0FB8F}" presName="spacer" presStyleCnt="0"/>
      <dgm:spPr/>
    </dgm:pt>
    <dgm:pt modelId="{3962CDA2-612E-5840-8383-772EEE081CD3}" type="pres">
      <dgm:prSet presAssocID="{81521208-49F0-4AAD-BBDA-B4A8437F3575}" presName="parentText" presStyleLbl="node1" presStyleIdx="4" presStyleCnt="6">
        <dgm:presLayoutVars>
          <dgm:chMax val="0"/>
          <dgm:bulletEnabled val="1"/>
        </dgm:presLayoutVars>
      </dgm:prSet>
      <dgm:spPr/>
    </dgm:pt>
    <dgm:pt modelId="{CA5CC120-5FF4-C943-BF63-330A3F208827}" type="pres">
      <dgm:prSet presAssocID="{5BCCD867-71F4-4049-984C-472CE013C888}" presName="spacer" presStyleCnt="0"/>
      <dgm:spPr/>
    </dgm:pt>
    <dgm:pt modelId="{8E7F337C-DA80-9044-9CA5-585C9A6F119F}" type="pres">
      <dgm:prSet presAssocID="{430D3393-C1E5-4278-8B28-BD9510E3DA7D}" presName="parentText" presStyleLbl="node1" presStyleIdx="5" presStyleCnt="6">
        <dgm:presLayoutVars>
          <dgm:chMax val="0"/>
          <dgm:bulletEnabled val="1"/>
        </dgm:presLayoutVars>
      </dgm:prSet>
      <dgm:spPr/>
    </dgm:pt>
  </dgm:ptLst>
  <dgm:cxnLst>
    <dgm:cxn modelId="{EB530A00-C753-408E-87FB-14D5845BFA56}" srcId="{81B176AA-87F1-4154-815B-503C3FC99528}" destId="{81521208-49F0-4AAD-BBDA-B4A8437F3575}" srcOrd="4" destOrd="0" parTransId="{0B2CAC19-A91D-432F-B0E6-1942713C2FAA}" sibTransId="{5BCCD867-71F4-4049-984C-472CE013C888}"/>
    <dgm:cxn modelId="{FB8F802A-A6DD-DD41-B6E4-EB0EAE94E548}" type="presOf" srcId="{430D3393-C1E5-4278-8B28-BD9510E3DA7D}" destId="{8E7F337C-DA80-9044-9CA5-585C9A6F119F}" srcOrd="0" destOrd="0" presId="urn:microsoft.com/office/officeart/2005/8/layout/vList2"/>
    <dgm:cxn modelId="{0329693A-E796-4191-AAA8-A45CA028E62E}" srcId="{81B176AA-87F1-4154-815B-503C3FC99528}" destId="{16F196E5-A234-4AC7-9B1C-3D722AE027E1}" srcOrd="1" destOrd="0" parTransId="{E5469E50-07D8-4014-BBD3-BB89D5BD919A}" sibTransId="{23E2FD47-5CCC-403C-9823-21111D47246B}"/>
    <dgm:cxn modelId="{E7CF5941-25CA-4C4B-9E6E-2489EE3FB4D9}" type="presOf" srcId="{C65E897C-F92C-4EE7-97DD-0071FD684665}" destId="{4D273711-A083-2143-81B6-296C7738DCEE}" srcOrd="0" destOrd="0" presId="urn:microsoft.com/office/officeart/2005/8/layout/vList2"/>
    <dgm:cxn modelId="{841BBD49-E4A6-498A-8FA1-3B9261454FCE}" srcId="{81B176AA-87F1-4154-815B-503C3FC99528}" destId="{61412441-6870-4227-B862-916F100DC809}" srcOrd="0" destOrd="0" parTransId="{68278DFF-B2B0-417A-9508-3A15C5CD7476}" sibTransId="{2245574C-DF9D-4CDF-BD5A-A35AE12F4D04}"/>
    <dgm:cxn modelId="{54CB964D-73CD-4321-8886-58C45A761A98}" srcId="{81B176AA-87F1-4154-815B-503C3FC99528}" destId="{838E0E94-7E05-4346-B819-94FF5C996C99}" srcOrd="2" destOrd="0" parTransId="{EFDCF2AF-0137-4CDF-B9CD-E18590CBFA56}" sibTransId="{0B9631AB-6D77-4402-8247-7FB2B37ACB3C}"/>
    <dgm:cxn modelId="{61CA3D71-94B6-F548-8E7F-4688657EB7A0}" type="presOf" srcId="{81521208-49F0-4AAD-BBDA-B4A8437F3575}" destId="{3962CDA2-612E-5840-8383-772EEE081CD3}" srcOrd="0" destOrd="0" presId="urn:microsoft.com/office/officeart/2005/8/layout/vList2"/>
    <dgm:cxn modelId="{1EAC6F78-361C-884F-B3C0-B8CE1171315D}" type="presOf" srcId="{81B176AA-87F1-4154-815B-503C3FC99528}" destId="{C7BC2FC7-9E51-6F43-808C-92E09AFD4AEE}" srcOrd="0" destOrd="0" presId="urn:microsoft.com/office/officeart/2005/8/layout/vList2"/>
    <dgm:cxn modelId="{DDA5A090-3453-4373-9D52-9472E7297F82}" srcId="{81B176AA-87F1-4154-815B-503C3FC99528}" destId="{430D3393-C1E5-4278-8B28-BD9510E3DA7D}" srcOrd="5" destOrd="0" parTransId="{11BEA9D7-2605-46B9-BA10-AA6DB1FD7BF4}" sibTransId="{E86D4352-492C-49AC-A045-2E468728502E}"/>
    <dgm:cxn modelId="{43F7B7A4-9ED6-A149-A2E3-5F4B6AD4A5D0}" type="presOf" srcId="{838E0E94-7E05-4346-B819-94FF5C996C99}" destId="{CC25011C-0C2A-0842-9ECA-5384522FBC0D}" srcOrd="0" destOrd="0" presId="urn:microsoft.com/office/officeart/2005/8/layout/vList2"/>
    <dgm:cxn modelId="{4ABA5FBD-C6F8-1C4F-9EF4-4D16606968A3}" type="presOf" srcId="{16F196E5-A234-4AC7-9B1C-3D722AE027E1}" destId="{7C86EFFE-BB11-FE45-9182-05B62ABCB73A}" srcOrd="0" destOrd="0" presId="urn:microsoft.com/office/officeart/2005/8/layout/vList2"/>
    <dgm:cxn modelId="{1AF4D8E7-47C5-4049-96A2-0C1DA0D91D3B}" srcId="{81B176AA-87F1-4154-815B-503C3FC99528}" destId="{C65E897C-F92C-4EE7-97DD-0071FD684665}" srcOrd="3" destOrd="0" parTransId="{617C82AA-0D9C-4D65-B258-D35ADEE69453}" sibTransId="{B69E43E8-1608-4FAE-8497-B59389D0FB8F}"/>
    <dgm:cxn modelId="{D6A2ABEB-9456-1F44-AF48-FBBEAE762706}" type="presOf" srcId="{61412441-6870-4227-B862-916F100DC809}" destId="{91DB0B15-26B3-CF49-B168-36C63D43F726}" srcOrd="0" destOrd="0" presId="urn:microsoft.com/office/officeart/2005/8/layout/vList2"/>
    <dgm:cxn modelId="{C6A38944-D71C-BA47-928C-BFCBB6E149EF}" type="presParOf" srcId="{C7BC2FC7-9E51-6F43-808C-92E09AFD4AEE}" destId="{91DB0B15-26B3-CF49-B168-36C63D43F726}" srcOrd="0" destOrd="0" presId="urn:microsoft.com/office/officeart/2005/8/layout/vList2"/>
    <dgm:cxn modelId="{07A012E5-FD96-6443-9DA5-D0E81D563752}" type="presParOf" srcId="{C7BC2FC7-9E51-6F43-808C-92E09AFD4AEE}" destId="{8C6FE689-D0B9-0141-8452-7C531705F641}" srcOrd="1" destOrd="0" presId="urn:microsoft.com/office/officeart/2005/8/layout/vList2"/>
    <dgm:cxn modelId="{582895C7-A874-DF45-AE9C-17E0A3623367}" type="presParOf" srcId="{C7BC2FC7-9E51-6F43-808C-92E09AFD4AEE}" destId="{7C86EFFE-BB11-FE45-9182-05B62ABCB73A}" srcOrd="2" destOrd="0" presId="urn:microsoft.com/office/officeart/2005/8/layout/vList2"/>
    <dgm:cxn modelId="{A263EA80-AD4E-7946-93CE-C5D62CBC5D63}" type="presParOf" srcId="{C7BC2FC7-9E51-6F43-808C-92E09AFD4AEE}" destId="{9746357D-8B11-524E-84B1-C9BC8C766824}" srcOrd="3" destOrd="0" presId="urn:microsoft.com/office/officeart/2005/8/layout/vList2"/>
    <dgm:cxn modelId="{F3ED9041-0C8F-D24B-A947-EDFBE625351A}" type="presParOf" srcId="{C7BC2FC7-9E51-6F43-808C-92E09AFD4AEE}" destId="{CC25011C-0C2A-0842-9ECA-5384522FBC0D}" srcOrd="4" destOrd="0" presId="urn:microsoft.com/office/officeart/2005/8/layout/vList2"/>
    <dgm:cxn modelId="{48928310-3360-2D41-9F3F-7005D3603668}" type="presParOf" srcId="{C7BC2FC7-9E51-6F43-808C-92E09AFD4AEE}" destId="{CE9F698B-0EAB-A14C-BDCD-A6C090F2BE9B}" srcOrd="5" destOrd="0" presId="urn:microsoft.com/office/officeart/2005/8/layout/vList2"/>
    <dgm:cxn modelId="{4D082095-79CE-5140-B4A5-CEB346ED7BC6}" type="presParOf" srcId="{C7BC2FC7-9E51-6F43-808C-92E09AFD4AEE}" destId="{4D273711-A083-2143-81B6-296C7738DCEE}" srcOrd="6" destOrd="0" presId="urn:microsoft.com/office/officeart/2005/8/layout/vList2"/>
    <dgm:cxn modelId="{7B8F0B84-0FFC-D546-AEA4-0A9B3B516038}" type="presParOf" srcId="{C7BC2FC7-9E51-6F43-808C-92E09AFD4AEE}" destId="{59B41670-4132-594C-A301-8888750B9897}" srcOrd="7" destOrd="0" presId="urn:microsoft.com/office/officeart/2005/8/layout/vList2"/>
    <dgm:cxn modelId="{D36229BB-64EA-E644-89F1-5D99B05C1E0D}" type="presParOf" srcId="{C7BC2FC7-9E51-6F43-808C-92E09AFD4AEE}" destId="{3962CDA2-612E-5840-8383-772EEE081CD3}" srcOrd="8" destOrd="0" presId="urn:microsoft.com/office/officeart/2005/8/layout/vList2"/>
    <dgm:cxn modelId="{648C9D13-6414-B245-942F-C86A912156F6}" type="presParOf" srcId="{C7BC2FC7-9E51-6F43-808C-92E09AFD4AEE}" destId="{CA5CC120-5FF4-C943-BF63-330A3F208827}" srcOrd="9" destOrd="0" presId="urn:microsoft.com/office/officeart/2005/8/layout/vList2"/>
    <dgm:cxn modelId="{AEFB1279-BA41-1C41-81F2-54AFDC3227F9}" type="presParOf" srcId="{C7BC2FC7-9E51-6F43-808C-92E09AFD4AEE}" destId="{8E7F337C-DA80-9044-9CA5-585C9A6F119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D5BF97-1F2F-4F72-892B-8A0F66A50298}" type="doc">
      <dgm:prSet loTypeId="urn:microsoft.com/office/officeart/2005/8/layout/vProcess5" loCatId="process" qsTypeId="urn:microsoft.com/office/officeart/2005/8/quickstyle/simple5" qsCatId="simple" csTypeId="urn:microsoft.com/office/officeart/2005/8/colors/accent3_2" csCatId="accent3" phldr="1"/>
      <dgm:spPr/>
      <dgm:t>
        <a:bodyPr/>
        <a:lstStyle/>
        <a:p>
          <a:endParaRPr lang="en-US"/>
        </a:p>
      </dgm:t>
    </dgm:pt>
    <dgm:pt modelId="{D9D67F8C-B873-4B0A-93D2-DF6FA9DC2F70}">
      <dgm:prSet/>
      <dgm:spPr/>
      <dgm:t>
        <a:bodyPr/>
        <a:lstStyle/>
        <a:p>
          <a:r>
            <a:rPr lang="en-US" b="1" i="0" dirty="0">
              <a:solidFill>
                <a:schemeClr val="bg1"/>
              </a:solidFill>
            </a:rPr>
            <a:t>Guided imagery or visualization. </a:t>
          </a:r>
          <a:r>
            <a:rPr lang="en-US" b="0" i="0" dirty="0">
              <a:solidFill>
                <a:schemeClr val="bg1"/>
              </a:solidFill>
            </a:rPr>
            <a:t>With this therapy, a practitioner helps you create positive mental images and desired outcomes for specific situations. For example, while in a state of relaxation, you might focus on feeling stronger or better, or you might picture the destruction of tumor cells. In another technique, you may visualize various aspects of treatment, from the least frightening to the most painful, remaining calm and relaxed at each step.</a:t>
          </a:r>
          <a:endParaRPr lang="en-US" dirty="0">
            <a:solidFill>
              <a:schemeClr val="bg1"/>
            </a:solidFill>
          </a:endParaRPr>
        </a:p>
      </dgm:t>
    </dgm:pt>
    <dgm:pt modelId="{1AFBE591-98F7-4F47-9960-887459729463}" type="parTrans" cxnId="{FDCA0AB4-3CFC-47A1-B770-CD28F34E412B}">
      <dgm:prSet/>
      <dgm:spPr/>
      <dgm:t>
        <a:bodyPr/>
        <a:lstStyle/>
        <a:p>
          <a:endParaRPr lang="en-US"/>
        </a:p>
      </dgm:t>
    </dgm:pt>
    <dgm:pt modelId="{53DFEEDE-5E39-40E8-A7A2-164A4CD85C24}" type="sibTrans" cxnId="{FDCA0AB4-3CFC-47A1-B770-CD28F34E412B}">
      <dgm:prSet/>
      <dgm:spPr/>
      <dgm:t>
        <a:bodyPr/>
        <a:lstStyle/>
        <a:p>
          <a:endParaRPr lang="en-US"/>
        </a:p>
      </dgm:t>
    </dgm:pt>
    <dgm:pt modelId="{9775D8EA-7BA0-42B6-898B-B3B467B61AF7}">
      <dgm:prSet/>
      <dgm:spPr/>
      <dgm:t>
        <a:bodyPr/>
        <a:lstStyle/>
        <a:p>
          <a:r>
            <a:rPr lang="en-US" b="1" i="0" dirty="0">
              <a:solidFill>
                <a:schemeClr val="bg1"/>
              </a:solidFill>
            </a:rPr>
            <a:t>Landscape therapy. </a:t>
          </a:r>
          <a:r>
            <a:rPr lang="en-US" b="0" i="0" dirty="0">
              <a:solidFill>
                <a:schemeClr val="bg1"/>
              </a:solidFill>
            </a:rPr>
            <a:t>Landscape therapy is the showing of peaceful, relaxing landscapes that can evoke calmness and tranquility. Landscapes may be shown in a darkened room via a slide show or video screen or they may be shown in the form of art books or actual artwork. Landscape therapy is often used as a distraction technique to help manage pain and anxiety.</a:t>
          </a:r>
          <a:endParaRPr lang="en-US" dirty="0">
            <a:solidFill>
              <a:schemeClr val="bg1"/>
            </a:solidFill>
          </a:endParaRPr>
        </a:p>
      </dgm:t>
    </dgm:pt>
    <dgm:pt modelId="{D38F0D54-4545-48A2-AC8C-106BBB741C42}" type="parTrans" cxnId="{3271E4C3-C300-4B3A-9CEC-7BFAE8AA76D8}">
      <dgm:prSet/>
      <dgm:spPr/>
      <dgm:t>
        <a:bodyPr/>
        <a:lstStyle/>
        <a:p>
          <a:endParaRPr lang="en-US"/>
        </a:p>
      </dgm:t>
    </dgm:pt>
    <dgm:pt modelId="{BABA3C28-FD3D-41A8-8F08-D244F99B9020}" type="sibTrans" cxnId="{3271E4C3-C300-4B3A-9CEC-7BFAE8AA76D8}">
      <dgm:prSet/>
      <dgm:spPr/>
      <dgm:t>
        <a:bodyPr/>
        <a:lstStyle/>
        <a:p>
          <a:endParaRPr lang="en-US"/>
        </a:p>
      </dgm:t>
    </dgm:pt>
    <dgm:pt modelId="{E986F1C4-B82E-4CDF-898B-0DB03FE2EC7F}">
      <dgm:prSet/>
      <dgm:spPr/>
      <dgm:t>
        <a:bodyPr/>
        <a:lstStyle/>
        <a:p>
          <a:r>
            <a:rPr lang="en-US" b="1" i="0" dirty="0">
              <a:solidFill>
                <a:schemeClr val="bg1"/>
              </a:solidFill>
            </a:rPr>
            <a:t>Music therapy. </a:t>
          </a:r>
          <a:r>
            <a:rPr lang="en-US" b="0" i="0" dirty="0">
              <a:solidFill>
                <a:schemeClr val="bg1"/>
              </a:solidFill>
            </a:rPr>
            <a:t>Music therapy is an expressive art form designed to help individuals achieve harmony and balance. Music therapy can include both listening to and/or playing music. Music therapists are professionals who are educated to design music programs for patients. Through music, you explore emotional, spiritual and behavioral issues. Music therapy can help release emotions and promote relaxation. Listening to music can be either calming or invigorating.</a:t>
          </a:r>
          <a:endParaRPr lang="en-US" dirty="0">
            <a:solidFill>
              <a:schemeClr val="bg1"/>
            </a:solidFill>
          </a:endParaRPr>
        </a:p>
      </dgm:t>
    </dgm:pt>
    <dgm:pt modelId="{E8DB8543-A250-42F2-9431-778FDD49EF4A}" type="parTrans" cxnId="{9C953D1B-CB14-4EEB-809F-481FA64F5797}">
      <dgm:prSet/>
      <dgm:spPr/>
      <dgm:t>
        <a:bodyPr/>
        <a:lstStyle/>
        <a:p>
          <a:endParaRPr lang="en-US"/>
        </a:p>
      </dgm:t>
    </dgm:pt>
    <dgm:pt modelId="{75DEF0BF-F2D3-48EA-ACEB-A7A15AB29841}" type="sibTrans" cxnId="{9C953D1B-CB14-4EEB-809F-481FA64F5797}">
      <dgm:prSet/>
      <dgm:spPr/>
      <dgm:t>
        <a:bodyPr/>
        <a:lstStyle/>
        <a:p>
          <a:endParaRPr lang="en-US"/>
        </a:p>
      </dgm:t>
    </dgm:pt>
    <dgm:pt modelId="{D163B6A5-7610-6B4B-9F33-88E3D815043B}" type="pres">
      <dgm:prSet presAssocID="{B6D5BF97-1F2F-4F72-892B-8A0F66A50298}" presName="outerComposite" presStyleCnt="0">
        <dgm:presLayoutVars>
          <dgm:chMax val="5"/>
          <dgm:dir/>
          <dgm:resizeHandles val="exact"/>
        </dgm:presLayoutVars>
      </dgm:prSet>
      <dgm:spPr/>
    </dgm:pt>
    <dgm:pt modelId="{02C88518-BDA6-8C4B-AC74-72A6B7E0DA92}" type="pres">
      <dgm:prSet presAssocID="{B6D5BF97-1F2F-4F72-892B-8A0F66A50298}" presName="dummyMaxCanvas" presStyleCnt="0">
        <dgm:presLayoutVars/>
      </dgm:prSet>
      <dgm:spPr/>
    </dgm:pt>
    <dgm:pt modelId="{ADDA394C-40E4-5A4E-80BB-8F58F27F022F}" type="pres">
      <dgm:prSet presAssocID="{B6D5BF97-1F2F-4F72-892B-8A0F66A50298}" presName="ThreeNodes_1" presStyleLbl="node1" presStyleIdx="0" presStyleCnt="3">
        <dgm:presLayoutVars>
          <dgm:bulletEnabled val="1"/>
        </dgm:presLayoutVars>
      </dgm:prSet>
      <dgm:spPr/>
    </dgm:pt>
    <dgm:pt modelId="{19CD8792-05D8-1148-BCB9-86D3D81A122E}" type="pres">
      <dgm:prSet presAssocID="{B6D5BF97-1F2F-4F72-892B-8A0F66A50298}" presName="ThreeNodes_2" presStyleLbl="node1" presStyleIdx="1" presStyleCnt="3">
        <dgm:presLayoutVars>
          <dgm:bulletEnabled val="1"/>
        </dgm:presLayoutVars>
      </dgm:prSet>
      <dgm:spPr/>
    </dgm:pt>
    <dgm:pt modelId="{B6876550-0C08-C848-861D-7A4077222476}" type="pres">
      <dgm:prSet presAssocID="{B6D5BF97-1F2F-4F72-892B-8A0F66A50298}" presName="ThreeNodes_3" presStyleLbl="node1" presStyleIdx="2" presStyleCnt="3">
        <dgm:presLayoutVars>
          <dgm:bulletEnabled val="1"/>
        </dgm:presLayoutVars>
      </dgm:prSet>
      <dgm:spPr/>
    </dgm:pt>
    <dgm:pt modelId="{26F12B7C-C3D4-D643-8B44-4FCF6CA18A50}" type="pres">
      <dgm:prSet presAssocID="{B6D5BF97-1F2F-4F72-892B-8A0F66A50298}" presName="ThreeConn_1-2" presStyleLbl="fgAccFollowNode1" presStyleIdx="0" presStyleCnt="2">
        <dgm:presLayoutVars>
          <dgm:bulletEnabled val="1"/>
        </dgm:presLayoutVars>
      </dgm:prSet>
      <dgm:spPr/>
    </dgm:pt>
    <dgm:pt modelId="{B3E12DE9-B737-4D4B-B006-6117D7783831}" type="pres">
      <dgm:prSet presAssocID="{B6D5BF97-1F2F-4F72-892B-8A0F66A50298}" presName="ThreeConn_2-3" presStyleLbl="fgAccFollowNode1" presStyleIdx="1" presStyleCnt="2">
        <dgm:presLayoutVars>
          <dgm:bulletEnabled val="1"/>
        </dgm:presLayoutVars>
      </dgm:prSet>
      <dgm:spPr/>
    </dgm:pt>
    <dgm:pt modelId="{D1A4E0F0-D6D2-AA47-8D2D-F86C3DF3FD11}" type="pres">
      <dgm:prSet presAssocID="{B6D5BF97-1F2F-4F72-892B-8A0F66A50298}" presName="ThreeNodes_1_text" presStyleLbl="node1" presStyleIdx="2" presStyleCnt="3">
        <dgm:presLayoutVars>
          <dgm:bulletEnabled val="1"/>
        </dgm:presLayoutVars>
      </dgm:prSet>
      <dgm:spPr/>
    </dgm:pt>
    <dgm:pt modelId="{F943F7C3-E5FF-2649-9744-658869E3E4D9}" type="pres">
      <dgm:prSet presAssocID="{B6D5BF97-1F2F-4F72-892B-8A0F66A50298}" presName="ThreeNodes_2_text" presStyleLbl="node1" presStyleIdx="2" presStyleCnt="3">
        <dgm:presLayoutVars>
          <dgm:bulletEnabled val="1"/>
        </dgm:presLayoutVars>
      </dgm:prSet>
      <dgm:spPr/>
    </dgm:pt>
    <dgm:pt modelId="{8A5461C1-F1C6-E24A-A591-D9A4C940F01B}" type="pres">
      <dgm:prSet presAssocID="{B6D5BF97-1F2F-4F72-892B-8A0F66A50298}" presName="ThreeNodes_3_text" presStyleLbl="node1" presStyleIdx="2" presStyleCnt="3">
        <dgm:presLayoutVars>
          <dgm:bulletEnabled val="1"/>
        </dgm:presLayoutVars>
      </dgm:prSet>
      <dgm:spPr/>
    </dgm:pt>
  </dgm:ptLst>
  <dgm:cxnLst>
    <dgm:cxn modelId="{9C953D1B-CB14-4EEB-809F-481FA64F5797}" srcId="{B6D5BF97-1F2F-4F72-892B-8A0F66A50298}" destId="{E986F1C4-B82E-4CDF-898B-0DB03FE2EC7F}" srcOrd="2" destOrd="0" parTransId="{E8DB8543-A250-42F2-9431-778FDD49EF4A}" sibTransId="{75DEF0BF-F2D3-48EA-ACEB-A7A15AB29841}"/>
    <dgm:cxn modelId="{22F94C21-C6AA-4B40-83B8-98A543406CC9}" type="presOf" srcId="{9775D8EA-7BA0-42B6-898B-B3B467B61AF7}" destId="{F943F7C3-E5FF-2649-9744-658869E3E4D9}" srcOrd="1" destOrd="0" presId="urn:microsoft.com/office/officeart/2005/8/layout/vProcess5"/>
    <dgm:cxn modelId="{1AC0653B-EFCA-DA46-9F01-C07EA7CBF9D7}" type="presOf" srcId="{E986F1C4-B82E-4CDF-898B-0DB03FE2EC7F}" destId="{B6876550-0C08-C848-861D-7A4077222476}" srcOrd="0" destOrd="0" presId="urn:microsoft.com/office/officeart/2005/8/layout/vProcess5"/>
    <dgm:cxn modelId="{3D13053D-84CB-9445-AD1F-A35DE50F941A}" type="presOf" srcId="{D9D67F8C-B873-4B0A-93D2-DF6FA9DC2F70}" destId="{D1A4E0F0-D6D2-AA47-8D2D-F86C3DF3FD11}" srcOrd="1" destOrd="0" presId="urn:microsoft.com/office/officeart/2005/8/layout/vProcess5"/>
    <dgm:cxn modelId="{224A624A-E6F3-2045-AD7E-D751495D5464}" type="presOf" srcId="{BABA3C28-FD3D-41A8-8F08-D244F99B9020}" destId="{B3E12DE9-B737-4D4B-B006-6117D7783831}" srcOrd="0" destOrd="0" presId="urn:microsoft.com/office/officeart/2005/8/layout/vProcess5"/>
    <dgm:cxn modelId="{1B51A77A-F69D-9B44-99D4-2280BE5B02AD}" type="presOf" srcId="{D9D67F8C-B873-4B0A-93D2-DF6FA9DC2F70}" destId="{ADDA394C-40E4-5A4E-80BB-8F58F27F022F}" srcOrd="0" destOrd="0" presId="urn:microsoft.com/office/officeart/2005/8/layout/vProcess5"/>
    <dgm:cxn modelId="{5F52EA84-FD95-6949-8C19-CC4D5360DE7E}" type="presOf" srcId="{E986F1C4-B82E-4CDF-898B-0DB03FE2EC7F}" destId="{8A5461C1-F1C6-E24A-A591-D9A4C940F01B}" srcOrd="1" destOrd="0" presId="urn:microsoft.com/office/officeart/2005/8/layout/vProcess5"/>
    <dgm:cxn modelId="{0DCFEC87-CFF5-E342-A330-4BA52CF19780}" type="presOf" srcId="{B6D5BF97-1F2F-4F72-892B-8A0F66A50298}" destId="{D163B6A5-7610-6B4B-9F33-88E3D815043B}" srcOrd="0" destOrd="0" presId="urn:microsoft.com/office/officeart/2005/8/layout/vProcess5"/>
    <dgm:cxn modelId="{673C07A3-A7EC-F245-A738-B81A5E06A40E}" type="presOf" srcId="{53DFEEDE-5E39-40E8-A7A2-164A4CD85C24}" destId="{26F12B7C-C3D4-D643-8B44-4FCF6CA18A50}" srcOrd="0" destOrd="0" presId="urn:microsoft.com/office/officeart/2005/8/layout/vProcess5"/>
    <dgm:cxn modelId="{FDCA0AB4-3CFC-47A1-B770-CD28F34E412B}" srcId="{B6D5BF97-1F2F-4F72-892B-8A0F66A50298}" destId="{D9D67F8C-B873-4B0A-93D2-DF6FA9DC2F70}" srcOrd="0" destOrd="0" parTransId="{1AFBE591-98F7-4F47-9960-887459729463}" sibTransId="{53DFEEDE-5E39-40E8-A7A2-164A4CD85C24}"/>
    <dgm:cxn modelId="{3271E4C3-C300-4B3A-9CEC-7BFAE8AA76D8}" srcId="{B6D5BF97-1F2F-4F72-892B-8A0F66A50298}" destId="{9775D8EA-7BA0-42B6-898B-B3B467B61AF7}" srcOrd="1" destOrd="0" parTransId="{D38F0D54-4545-48A2-AC8C-106BBB741C42}" sibTransId="{BABA3C28-FD3D-41A8-8F08-D244F99B9020}"/>
    <dgm:cxn modelId="{915C70F8-FD37-C54E-8662-FBC7BF3B0C9E}" type="presOf" srcId="{9775D8EA-7BA0-42B6-898B-B3B467B61AF7}" destId="{19CD8792-05D8-1148-BCB9-86D3D81A122E}" srcOrd="0" destOrd="0" presId="urn:microsoft.com/office/officeart/2005/8/layout/vProcess5"/>
    <dgm:cxn modelId="{178BEB29-6E81-0B48-801E-E7E7B71E5FB7}" type="presParOf" srcId="{D163B6A5-7610-6B4B-9F33-88E3D815043B}" destId="{02C88518-BDA6-8C4B-AC74-72A6B7E0DA92}" srcOrd="0" destOrd="0" presId="urn:microsoft.com/office/officeart/2005/8/layout/vProcess5"/>
    <dgm:cxn modelId="{308AEF7A-E682-324E-A061-24E9C2BE66EC}" type="presParOf" srcId="{D163B6A5-7610-6B4B-9F33-88E3D815043B}" destId="{ADDA394C-40E4-5A4E-80BB-8F58F27F022F}" srcOrd="1" destOrd="0" presId="urn:microsoft.com/office/officeart/2005/8/layout/vProcess5"/>
    <dgm:cxn modelId="{2989AE05-62A6-0549-B447-93437ACC6448}" type="presParOf" srcId="{D163B6A5-7610-6B4B-9F33-88E3D815043B}" destId="{19CD8792-05D8-1148-BCB9-86D3D81A122E}" srcOrd="2" destOrd="0" presId="urn:microsoft.com/office/officeart/2005/8/layout/vProcess5"/>
    <dgm:cxn modelId="{3336A3DF-1AE7-AA4D-8874-8D7AF85ACA47}" type="presParOf" srcId="{D163B6A5-7610-6B4B-9F33-88E3D815043B}" destId="{B6876550-0C08-C848-861D-7A4077222476}" srcOrd="3" destOrd="0" presId="urn:microsoft.com/office/officeart/2005/8/layout/vProcess5"/>
    <dgm:cxn modelId="{0D36B32F-ACD1-284D-B945-A200DD5C7984}" type="presParOf" srcId="{D163B6A5-7610-6B4B-9F33-88E3D815043B}" destId="{26F12B7C-C3D4-D643-8B44-4FCF6CA18A50}" srcOrd="4" destOrd="0" presId="urn:microsoft.com/office/officeart/2005/8/layout/vProcess5"/>
    <dgm:cxn modelId="{89ACE68F-16A6-494F-8185-9AC39A9C2DC1}" type="presParOf" srcId="{D163B6A5-7610-6B4B-9F33-88E3D815043B}" destId="{B3E12DE9-B737-4D4B-B006-6117D7783831}" srcOrd="5" destOrd="0" presId="urn:microsoft.com/office/officeart/2005/8/layout/vProcess5"/>
    <dgm:cxn modelId="{115A6830-1DBE-D745-AD92-554BBCADD251}" type="presParOf" srcId="{D163B6A5-7610-6B4B-9F33-88E3D815043B}" destId="{D1A4E0F0-D6D2-AA47-8D2D-F86C3DF3FD11}" srcOrd="6" destOrd="0" presId="urn:microsoft.com/office/officeart/2005/8/layout/vProcess5"/>
    <dgm:cxn modelId="{C073781B-7CA5-7A46-A74B-376242A72791}" type="presParOf" srcId="{D163B6A5-7610-6B4B-9F33-88E3D815043B}" destId="{F943F7C3-E5FF-2649-9744-658869E3E4D9}" srcOrd="7" destOrd="0" presId="urn:microsoft.com/office/officeart/2005/8/layout/vProcess5"/>
    <dgm:cxn modelId="{79B6CB29-1FF6-EC4B-AAD5-C293389229DD}" type="presParOf" srcId="{D163B6A5-7610-6B4B-9F33-88E3D815043B}" destId="{8A5461C1-F1C6-E24A-A591-D9A4C940F01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B08E096-03A6-487D-9093-0554478E3E07}"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5DA1F0E1-A917-465F-BCAC-3A2A6D2FB4DD}">
      <dgm:prSet/>
      <dgm:spPr/>
      <dgm:t>
        <a:bodyPr/>
        <a:lstStyle/>
        <a:p>
          <a:r>
            <a:rPr lang="en-US" b="0" i="0"/>
            <a:t>Nutritional supplements and herbs often used to relieve anxiety include:</a:t>
          </a:r>
          <a:endParaRPr lang="en-US"/>
        </a:p>
      </dgm:t>
    </dgm:pt>
    <dgm:pt modelId="{4DF23DF4-2C44-4AB7-990C-82AA9B84D0EA}" type="parTrans" cxnId="{5C158BCB-2FC8-41D1-9509-AB317A0A165E}">
      <dgm:prSet/>
      <dgm:spPr/>
      <dgm:t>
        <a:bodyPr/>
        <a:lstStyle/>
        <a:p>
          <a:endParaRPr lang="en-US"/>
        </a:p>
      </dgm:t>
    </dgm:pt>
    <dgm:pt modelId="{F8973AB6-23A5-40B1-A26E-7CE64591047C}" type="sibTrans" cxnId="{5C158BCB-2FC8-41D1-9509-AB317A0A165E}">
      <dgm:prSet/>
      <dgm:spPr/>
      <dgm:t>
        <a:bodyPr/>
        <a:lstStyle/>
        <a:p>
          <a:endParaRPr lang="en-US"/>
        </a:p>
      </dgm:t>
    </dgm:pt>
    <dgm:pt modelId="{A2E19581-06B4-416F-ACAF-08E781BE2487}">
      <dgm:prSet/>
      <dgm:spPr/>
      <dgm:t>
        <a:bodyPr/>
        <a:lstStyle/>
        <a:p>
          <a:r>
            <a:rPr lang="en-US" b="1" i="0"/>
            <a:t>Vitamin B12.</a:t>
          </a:r>
          <a:r>
            <a:rPr lang="en-US" b="0" i="0"/>
            <a:t> This vitamin plays a key role in the nervous system and may help reduce feelings of anxiety and depression.</a:t>
          </a:r>
          <a:endParaRPr lang="en-US"/>
        </a:p>
      </dgm:t>
    </dgm:pt>
    <dgm:pt modelId="{A376A13A-5B31-43B7-921E-7FCD7C4B57A8}" type="parTrans" cxnId="{6C2A52B0-AD2B-4999-8EAC-401BA3735C0E}">
      <dgm:prSet/>
      <dgm:spPr/>
      <dgm:t>
        <a:bodyPr/>
        <a:lstStyle/>
        <a:p>
          <a:endParaRPr lang="en-US"/>
        </a:p>
      </dgm:t>
    </dgm:pt>
    <dgm:pt modelId="{E27C0BE9-3D39-4C21-A608-BFE97E56259A}" type="sibTrans" cxnId="{6C2A52B0-AD2B-4999-8EAC-401BA3735C0E}">
      <dgm:prSet/>
      <dgm:spPr/>
      <dgm:t>
        <a:bodyPr/>
        <a:lstStyle/>
        <a:p>
          <a:endParaRPr lang="en-US"/>
        </a:p>
      </dgm:t>
    </dgm:pt>
    <dgm:pt modelId="{98DAF01D-8A7F-44A4-BB7D-C4B96B4E0731}">
      <dgm:prSet/>
      <dgm:spPr/>
      <dgm:t>
        <a:bodyPr/>
        <a:lstStyle/>
        <a:p>
          <a:r>
            <a:rPr lang="en-US" b="1" i="0"/>
            <a:t>Chamomile.</a:t>
          </a:r>
          <a:r>
            <a:rPr lang="en-US" b="0" i="0"/>
            <a:t> This herbal tea can have a soothing, anti-anxiety effect. </a:t>
          </a:r>
          <a:endParaRPr lang="en-US"/>
        </a:p>
      </dgm:t>
    </dgm:pt>
    <dgm:pt modelId="{F0205078-DAFD-473F-A150-5998A9EB8905}" type="parTrans" cxnId="{5684C4F7-4BBE-4E89-B63C-C28E403D2ADF}">
      <dgm:prSet/>
      <dgm:spPr/>
      <dgm:t>
        <a:bodyPr/>
        <a:lstStyle/>
        <a:p>
          <a:endParaRPr lang="en-US"/>
        </a:p>
      </dgm:t>
    </dgm:pt>
    <dgm:pt modelId="{6836BF16-2268-4DE8-A1F6-C090B4E483EE}" type="sibTrans" cxnId="{5684C4F7-4BBE-4E89-B63C-C28E403D2ADF}">
      <dgm:prSet/>
      <dgm:spPr/>
      <dgm:t>
        <a:bodyPr/>
        <a:lstStyle/>
        <a:p>
          <a:endParaRPr lang="en-US"/>
        </a:p>
      </dgm:t>
    </dgm:pt>
    <dgm:pt modelId="{C0615D0A-F781-4EF1-9970-D751B5E85666}">
      <dgm:prSet/>
      <dgm:spPr/>
      <dgm:t>
        <a:bodyPr/>
        <a:lstStyle/>
        <a:p>
          <a:r>
            <a:rPr lang="en-US" b="0" i="0"/>
            <a:t>A 2016 clinical Trusted Source study found that using chamomile long term significantly reduced moderate to severe generalized anxiety symptoms. </a:t>
          </a:r>
          <a:endParaRPr lang="en-US"/>
        </a:p>
      </dgm:t>
    </dgm:pt>
    <dgm:pt modelId="{5DF366C7-88F2-416A-8F83-11D887F511C5}" type="parTrans" cxnId="{D5716143-CDB9-4714-BA91-469050921BF7}">
      <dgm:prSet/>
      <dgm:spPr/>
      <dgm:t>
        <a:bodyPr/>
        <a:lstStyle/>
        <a:p>
          <a:endParaRPr lang="en-US"/>
        </a:p>
      </dgm:t>
    </dgm:pt>
    <dgm:pt modelId="{0C6076AD-B3F6-45E8-9D19-C79FA633621C}" type="sibTrans" cxnId="{D5716143-CDB9-4714-BA91-469050921BF7}">
      <dgm:prSet/>
      <dgm:spPr/>
      <dgm:t>
        <a:bodyPr/>
        <a:lstStyle/>
        <a:p>
          <a:endParaRPr lang="en-US"/>
        </a:p>
      </dgm:t>
    </dgm:pt>
    <dgm:pt modelId="{359C6F0F-5C67-45E1-A51B-260ED08107E5}">
      <dgm:prSet/>
      <dgm:spPr/>
      <dgm:t>
        <a:bodyPr/>
        <a:lstStyle/>
        <a:p>
          <a:r>
            <a:rPr lang="en-US" b="1" i="0"/>
            <a:t>Passionflower.</a:t>
          </a:r>
          <a:r>
            <a:rPr lang="en-US" b="0" i="0"/>
            <a:t> This is a climbing vine native to the southeastern United States that was used as a sedative by Indigenous peoples. </a:t>
          </a:r>
          <a:endParaRPr lang="en-US"/>
        </a:p>
      </dgm:t>
    </dgm:pt>
    <dgm:pt modelId="{1DF2ABC4-BB6E-48B7-AA5C-B7FB35F2A26C}" type="parTrans" cxnId="{FBC6F225-4593-4B5A-807E-FDB2D7637343}">
      <dgm:prSet/>
      <dgm:spPr/>
      <dgm:t>
        <a:bodyPr/>
        <a:lstStyle/>
        <a:p>
          <a:endParaRPr lang="en-US"/>
        </a:p>
      </dgm:t>
    </dgm:pt>
    <dgm:pt modelId="{91ED4688-4958-4FE3-A9F2-C7D3E478A2A4}" type="sibTrans" cxnId="{FBC6F225-4593-4B5A-807E-FDB2D7637343}">
      <dgm:prSet/>
      <dgm:spPr/>
      <dgm:t>
        <a:bodyPr/>
        <a:lstStyle/>
        <a:p>
          <a:endParaRPr lang="en-US"/>
        </a:p>
      </dgm:t>
    </dgm:pt>
    <dgm:pt modelId="{A80CF3AA-6039-4C28-92AB-65ED4E390B98}">
      <dgm:prSet/>
      <dgm:spPr/>
      <dgm:t>
        <a:bodyPr/>
        <a:lstStyle/>
        <a:p>
          <a:r>
            <a:rPr lang="en-US" b="0" i="0"/>
            <a:t>It is currently used to promote anxiety and sleep. </a:t>
          </a:r>
          <a:endParaRPr lang="en-US"/>
        </a:p>
      </dgm:t>
    </dgm:pt>
    <dgm:pt modelId="{66F23284-274B-40E1-BAF1-62ACBD4A1853}" type="parTrans" cxnId="{401B6AFC-2346-41A6-92AB-8E6FFA41955A}">
      <dgm:prSet/>
      <dgm:spPr/>
      <dgm:t>
        <a:bodyPr/>
        <a:lstStyle/>
        <a:p>
          <a:endParaRPr lang="en-US"/>
        </a:p>
      </dgm:t>
    </dgm:pt>
    <dgm:pt modelId="{4E6F8AED-1530-4736-AA65-BA2E58ECE5AE}" type="sibTrans" cxnId="{401B6AFC-2346-41A6-92AB-8E6FFA41955A}">
      <dgm:prSet/>
      <dgm:spPr/>
      <dgm:t>
        <a:bodyPr/>
        <a:lstStyle/>
        <a:p>
          <a:endParaRPr lang="en-US"/>
        </a:p>
      </dgm:t>
    </dgm:pt>
    <dgm:pt modelId="{0D0149A6-F989-4222-BD1E-7E54EAE642F5}">
      <dgm:prSet/>
      <dgm:spPr/>
      <dgm:t>
        <a:bodyPr/>
        <a:lstStyle/>
        <a:p>
          <a:r>
            <a:rPr lang="en-US" b="0" i="0"/>
            <a:t>According to the National Center for Complementary and Integrative Health it hasn’t been studied enough to make conclusions about its effectiveness in reducing anxiety.</a:t>
          </a:r>
          <a:endParaRPr lang="en-US"/>
        </a:p>
      </dgm:t>
    </dgm:pt>
    <dgm:pt modelId="{6422E501-2BCC-410D-A01B-3F8FD390F9E2}" type="parTrans" cxnId="{2CEAD98F-8A53-422A-A5E4-8453388CCBDE}">
      <dgm:prSet/>
      <dgm:spPr/>
      <dgm:t>
        <a:bodyPr/>
        <a:lstStyle/>
        <a:p>
          <a:endParaRPr lang="en-US"/>
        </a:p>
      </dgm:t>
    </dgm:pt>
    <dgm:pt modelId="{00A75E86-41E5-43E2-90D8-38E75CDA0D16}" type="sibTrans" cxnId="{2CEAD98F-8A53-422A-A5E4-8453388CCBDE}">
      <dgm:prSet/>
      <dgm:spPr/>
      <dgm:t>
        <a:bodyPr/>
        <a:lstStyle/>
        <a:p>
          <a:endParaRPr lang="en-US"/>
        </a:p>
      </dgm:t>
    </dgm:pt>
    <dgm:pt modelId="{34433D0D-A47D-4DA8-83D8-A471E738E789}">
      <dgm:prSet/>
      <dgm:spPr/>
      <dgm:t>
        <a:bodyPr/>
        <a:lstStyle/>
        <a:p>
          <a:r>
            <a:rPr lang="en-US" b="1" i="0" dirty="0">
              <a:solidFill>
                <a:schemeClr val="bg1"/>
              </a:solidFill>
            </a:rPr>
            <a:t>Omega-3 fatty acids.</a:t>
          </a:r>
          <a:r>
            <a:rPr lang="en-US" b="0" i="0" dirty="0">
              <a:solidFill>
                <a:schemeClr val="bg1"/>
              </a:solidFill>
            </a:rPr>
            <a:t> Omega-3s are necessary for nervous system development. </a:t>
          </a:r>
          <a:endParaRPr lang="en-US" dirty="0">
            <a:solidFill>
              <a:schemeClr val="bg1"/>
            </a:solidFill>
          </a:endParaRPr>
        </a:p>
      </dgm:t>
    </dgm:pt>
    <dgm:pt modelId="{C930014D-FD6A-479C-97E9-59CA4F6CCB0A}" type="parTrans" cxnId="{D8C2412B-980D-4321-9859-66BA93523787}">
      <dgm:prSet/>
      <dgm:spPr/>
      <dgm:t>
        <a:bodyPr/>
        <a:lstStyle/>
        <a:p>
          <a:endParaRPr lang="en-US"/>
        </a:p>
      </dgm:t>
    </dgm:pt>
    <dgm:pt modelId="{6E649A0F-3657-4978-90D8-51BCE421315C}" type="sibTrans" cxnId="{D8C2412B-980D-4321-9859-66BA93523787}">
      <dgm:prSet/>
      <dgm:spPr/>
      <dgm:t>
        <a:bodyPr/>
        <a:lstStyle/>
        <a:p>
          <a:endParaRPr lang="en-US"/>
        </a:p>
      </dgm:t>
    </dgm:pt>
    <dgm:pt modelId="{BC7793D5-0127-45ED-AE44-E842F9705B8D}">
      <dgm:prSet/>
      <dgm:spPr/>
      <dgm:t>
        <a:bodyPr/>
        <a:lstStyle/>
        <a:p>
          <a:r>
            <a:rPr lang="en-US"/>
            <a:t>O</a:t>
          </a:r>
          <a:r>
            <a:rPr lang="en-US" b="0" i="0"/>
            <a:t>mega-3 polyunsaturated fatty acids significantly helped reduce anxiety symptoms.</a:t>
          </a:r>
          <a:endParaRPr lang="en-US"/>
        </a:p>
      </dgm:t>
    </dgm:pt>
    <dgm:pt modelId="{CBA50452-3C81-4C92-8BC5-66F94B5BC6AA}" type="parTrans" cxnId="{B57EDA6B-F206-4170-A4E0-BC412CCDB728}">
      <dgm:prSet/>
      <dgm:spPr/>
      <dgm:t>
        <a:bodyPr/>
        <a:lstStyle/>
        <a:p>
          <a:endParaRPr lang="en-US"/>
        </a:p>
      </dgm:t>
    </dgm:pt>
    <dgm:pt modelId="{3DC7A5F8-C7CF-4583-B2EE-1C2B68806B7A}" type="sibTrans" cxnId="{B57EDA6B-F206-4170-A4E0-BC412CCDB728}">
      <dgm:prSet/>
      <dgm:spPr/>
      <dgm:t>
        <a:bodyPr/>
        <a:lstStyle/>
        <a:p>
          <a:endParaRPr lang="en-US"/>
        </a:p>
      </dgm:t>
    </dgm:pt>
    <dgm:pt modelId="{245E54F1-4181-E241-9415-6E6884211904}" type="pres">
      <dgm:prSet presAssocID="{1B08E096-03A6-487D-9093-0554478E3E07}" presName="diagram" presStyleCnt="0">
        <dgm:presLayoutVars>
          <dgm:dir/>
          <dgm:resizeHandles val="exact"/>
        </dgm:presLayoutVars>
      </dgm:prSet>
      <dgm:spPr/>
    </dgm:pt>
    <dgm:pt modelId="{CCF59998-845C-E746-A61F-FC55EF17FFE2}" type="pres">
      <dgm:prSet presAssocID="{5DA1F0E1-A917-465F-BCAC-3A2A6D2FB4DD}" presName="node" presStyleLbl="node1" presStyleIdx="0" presStyleCnt="9">
        <dgm:presLayoutVars>
          <dgm:bulletEnabled val="1"/>
        </dgm:presLayoutVars>
      </dgm:prSet>
      <dgm:spPr/>
    </dgm:pt>
    <dgm:pt modelId="{510F4A69-BEF9-1F43-8113-77DCEDF5FF6C}" type="pres">
      <dgm:prSet presAssocID="{F8973AB6-23A5-40B1-A26E-7CE64591047C}" presName="sibTrans" presStyleCnt="0"/>
      <dgm:spPr/>
    </dgm:pt>
    <dgm:pt modelId="{6DC407D6-DC3B-8B4F-90C7-D8B0252EA644}" type="pres">
      <dgm:prSet presAssocID="{A2E19581-06B4-416F-ACAF-08E781BE2487}" presName="node" presStyleLbl="node1" presStyleIdx="1" presStyleCnt="9">
        <dgm:presLayoutVars>
          <dgm:bulletEnabled val="1"/>
        </dgm:presLayoutVars>
      </dgm:prSet>
      <dgm:spPr/>
    </dgm:pt>
    <dgm:pt modelId="{C8CA5FC6-96C7-714F-823B-9960DAED4098}" type="pres">
      <dgm:prSet presAssocID="{E27C0BE9-3D39-4C21-A608-BFE97E56259A}" presName="sibTrans" presStyleCnt="0"/>
      <dgm:spPr/>
    </dgm:pt>
    <dgm:pt modelId="{EAED73AC-3030-CA4F-954D-BB9252305464}" type="pres">
      <dgm:prSet presAssocID="{98DAF01D-8A7F-44A4-BB7D-C4B96B4E0731}" presName="node" presStyleLbl="node1" presStyleIdx="2" presStyleCnt="9">
        <dgm:presLayoutVars>
          <dgm:bulletEnabled val="1"/>
        </dgm:presLayoutVars>
      </dgm:prSet>
      <dgm:spPr/>
    </dgm:pt>
    <dgm:pt modelId="{F1D227C8-5252-0F41-AE42-50D2FE3439F8}" type="pres">
      <dgm:prSet presAssocID="{6836BF16-2268-4DE8-A1F6-C090B4E483EE}" presName="sibTrans" presStyleCnt="0"/>
      <dgm:spPr/>
    </dgm:pt>
    <dgm:pt modelId="{84DDB2C3-E23C-5748-8C77-264B2BC60E71}" type="pres">
      <dgm:prSet presAssocID="{C0615D0A-F781-4EF1-9970-D751B5E85666}" presName="node" presStyleLbl="node1" presStyleIdx="3" presStyleCnt="9">
        <dgm:presLayoutVars>
          <dgm:bulletEnabled val="1"/>
        </dgm:presLayoutVars>
      </dgm:prSet>
      <dgm:spPr/>
    </dgm:pt>
    <dgm:pt modelId="{28BE2137-FCA5-F441-8663-E01355DD7436}" type="pres">
      <dgm:prSet presAssocID="{0C6076AD-B3F6-45E8-9D19-C79FA633621C}" presName="sibTrans" presStyleCnt="0"/>
      <dgm:spPr/>
    </dgm:pt>
    <dgm:pt modelId="{57E5EC2C-B429-1146-A0D2-9223CB59873F}" type="pres">
      <dgm:prSet presAssocID="{359C6F0F-5C67-45E1-A51B-260ED08107E5}" presName="node" presStyleLbl="node1" presStyleIdx="4" presStyleCnt="9">
        <dgm:presLayoutVars>
          <dgm:bulletEnabled val="1"/>
        </dgm:presLayoutVars>
      </dgm:prSet>
      <dgm:spPr/>
    </dgm:pt>
    <dgm:pt modelId="{42107BA4-D4F0-2A48-8CEB-4F5BB3E5EE19}" type="pres">
      <dgm:prSet presAssocID="{91ED4688-4958-4FE3-A9F2-C7D3E478A2A4}" presName="sibTrans" presStyleCnt="0"/>
      <dgm:spPr/>
    </dgm:pt>
    <dgm:pt modelId="{07F11910-72F8-6747-AD1F-45C3AD72F353}" type="pres">
      <dgm:prSet presAssocID="{A80CF3AA-6039-4C28-92AB-65ED4E390B98}" presName="node" presStyleLbl="node1" presStyleIdx="5" presStyleCnt="9">
        <dgm:presLayoutVars>
          <dgm:bulletEnabled val="1"/>
        </dgm:presLayoutVars>
      </dgm:prSet>
      <dgm:spPr/>
    </dgm:pt>
    <dgm:pt modelId="{809122AE-0F57-6C42-A1F2-7CC20ACEFD52}" type="pres">
      <dgm:prSet presAssocID="{4E6F8AED-1530-4736-AA65-BA2E58ECE5AE}" presName="sibTrans" presStyleCnt="0"/>
      <dgm:spPr/>
    </dgm:pt>
    <dgm:pt modelId="{CF0F14E5-F307-E340-9E9D-F1F18097DA81}" type="pres">
      <dgm:prSet presAssocID="{0D0149A6-F989-4222-BD1E-7E54EAE642F5}" presName="node" presStyleLbl="node1" presStyleIdx="6" presStyleCnt="9">
        <dgm:presLayoutVars>
          <dgm:bulletEnabled val="1"/>
        </dgm:presLayoutVars>
      </dgm:prSet>
      <dgm:spPr/>
    </dgm:pt>
    <dgm:pt modelId="{F6885BD0-DDB4-FE4B-A913-8A9398F76334}" type="pres">
      <dgm:prSet presAssocID="{00A75E86-41E5-43E2-90D8-38E75CDA0D16}" presName="sibTrans" presStyleCnt="0"/>
      <dgm:spPr/>
    </dgm:pt>
    <dgm:pt modelId="{D847B681-AB6B-6E4A-B295-932983794265}" type="pres">
      <dgm:prSet presAssocID="{34433D0D-A47D-4DA8-83D8-A471E738E789}" presName="node" presStyleLbl="node1" presStyleIdx="7" presStyleCnt="9">
        <dgm:presLayoutVars>
          <dgm:bulletEnabled val="1"/>
        </dgm:presLayoutVars>
      </dgm:prSet>
      <dgm:spPr/>
    </dgm:pt>
    <dgm:pt modelId="{874A8B06-6E91-CF45-9A82-A819721C6475}" type="pres">
      <dgm:prSet presAssocID="{6E649A0F-3657-4978-90D8-51BCE421315C}" presName="sibTrans" presStyleCnt="0"/>
      <dgm:spPr/>
    </dgm:pt>
    <dgm:pt modelId="{5B4CAC7A-B701-C547-A38C-241462F639CA}" type="pres">
      <dgm:prSet presAssocID="{BC7793D5-0127-45ED-AE44-E842F9705B8D}" presName="node" presStyleLbl="node1" presStyleIdx="8" presStyleCnt="9">
        <dgm:presLayoutVars>
          <dgm:bulletEnabled val="1"/>
        </dgm:presLayoutVars>
      </dgm:prSet>
      <dgm:spPr/>
    </dgm:pt>
  </dgm:ptLst>
  <dgm:cxnLst>
    <dgm:cxn modelId="{FDF56E0E-B361-CA45-AD66-097EFE9D9771}" type="presOf" srcId="{98DAF01D-8A7F-44A4-BB7D-C4B96B4E0731}" destId="{EAED73AC-3030-CA4F-954D-BB9252305464}" srcOrd="0" destOrd="0" presId="urn:microsoft.com/office/officeart/2005/8/layout/default"/>
    <dgm:cxn modelId="{A0778C11-060D-E04D-8628-E482963B2F29}" type="presOf" srcId="{34433D0D-A47D-4DA8-83D8-A471E738E789}" destId="{D847B681-AB6B-6E4A-B295-932983794265}" srcOrd="0" destOrd="0" presId="urn:microsoft.com/office/officeart/2005/8/layout/default"/>
    <dgm:cxn modelId="{FBC6F225-4593-4B5A-807E-FDB2D7637343}" srcId="{1B08E096-03A6-487D-9093-0554478E3E07}" destId="{359C6F0F-5C67-45E1-A51B-260ED08107E5}" srcOrd="4" destOrd="0" parTransId="{1DF2ABC4-BB6E-48B7-AA5C-B7FB35F2A26C}" sibTransId="{91ED4688-4958-4FE3-A9F2-C7D3E478A2A4}"/>
    <dgm:cxn modelId="{D8C2412B-980D-4321-9859-66BA93523787}" srcId="{1B08E096-03A6-487D-9093-0554478E3E07}" destId="{34433D0D-A47D-4DA8-83D8-A471E738E789}" srcOrd="7" destOrd="0" parTransId="{C930014D-FD6A-479C-97E9-59CA4F6CCB0A}" sibTransId="{6E649A0F-3657-4978-90D8-51BCE421315C}"/>
    <dgm:cxn modelId="{0F568931-40FA-704C-99B2-516F95A203FF}" type="presOf" srcId="{5DA1F0E1-A917-465F-BCAC-3A2A6D2FB4DD}" destId="{CCF59998-845C-E746-A61F-FC55EF17FFE2}" srcOrd="0" destOrd="0" presId="urn:microsoft.com/office/officeart/2005/8/layout/default"/>
    <dgm:cxn modelId="{6489873C-B463-0F44-BE1B-FBA813F5AC5C}" type="presOf" srcId="{0D0149A6-F989-4222-BD1E-7E54EAE642F5}" destId="{CF0F14E5-F307-E340-9E9D-F1F18097DA81}" srcOrd="0" destOrd="0" presId="urn:microsoft.com/office/officeart/2005/8/layout/default"/>
    <dgm:cxn modelId="{D5716143-CDB9-4714-BA91-469050921BF7}" srcId="{1B08E096-03A6-487D-9093-0554478E3E07}" destId="{C0615D0A-F781-4EF1-9970-D751B5E85666}" srcOrd="3" destOrd="0" parTransId="{5DF366C7-88F2-416A-8F83-11D887F511C5}" sibTransId="{0C6076AD-B3F6-45E8-9D19-C79FA633621C}"/>
    <dgm:cxn modelId="{67829F4A-A534-BB42-BC37-504D87B96CF4}" type="presOf" srcId="{A2E19581-06B4-416F-ACAF-08E781BE2487}" destId="{6DC407D6-DC3B-8B4F-90C7-D8B0252EA644}" srcOrd="0" destOrd="0" presId="urn:microsoft.com/office/officeart/2005/8/layout/default"/>
    <dgm:cxn modelId="{B57EDA6B-F206-4170-A4E0-BC412CCDB728}" srcId="{1B08E096-03A6-487D-9093-0554478E3E07}" destId="{BC7793D5-0127-45ED-AE44-E842F9705B8D}" srcOrd="8" destOrd="0" parTransId="{CBA50452-3C81-4C92-8BC5-66F94B5BC6AA}" sibTransId="{3DC7A5F8-C7CF-4583-B2EE-1C2B68806B7A}"/>
    <dgm:cxn modelId="{83E12373-B408-774B-8873-A0431F11F373}" type="presOf" srcId="{359C6F0F-5C67-45E1-A51B-260ED08107E5}" destId="{57E5EC2C-B429-1146-A0D2-9223CB59873F}" srcOrd="0" destOrd="0" presId="urn:microsoft.com/office/officeart/2005/8/layout/default"/>
    <dgm:cxn modelId="{0EF9258D-E538-4241-8AE3-1531B9EDA793}" type="presOf" srcId="{1B08E096-03A6-487D-9093-0554478E3E07}" destId="{245E54F1-4181-E241-9415-6E6884211904}" srcOrd="0" destOrd="0" presId="urn:microsoft.com/office/officeart/2005/8/layout/default"/>
    <dgm:cxn modelId="{2CEAD98F-8A53-422A-A5E4-8453388CCBDE}" srcId="{1B08E096-03A6-487D-9093-0554478E3E07}" destId="{0D0149A6-F989-4222-BD1E-7E54EAE642F5}" srcOrd="6" destOrd="0" parTransId="{6422E501-2BCC-410D-A01B-3F8FD390F9E2}" sibTransId="{00A75E86-41E5-43E2-90D8-38E75CDA0D16}"/>
    <dgm:cxn modelId="{6C2A52B0-AD2B-4999-8EAC-401BA3735C0E}" srcId="{1B08E096-03A6-487D-9093-0554478E3E07}" destId="{A2E19581-06B4-416F-ACAF-08E781BE2487}" srcOrd="1" destOrd="0" parTransId="{A376A13A-5B31-43B7-921E-7FCD7C4B57A8}" sibTransId="{E27C0BE9-3D39-4C21-A608-BFE97E56259A}"/>
    <dgm:cxn modelId="{281DC3B2-596C-C54E-A23A-F112936E91C1}" type="presOf" srcId="{C0615D0A-F781-4EF1-9970-D751B5E85666}" destId="{84DDB2C3-E23C-5748-8C77-264B2BC60E71}" srcOrd="0" destOrd="0" presId="urn:microsoft.com/office/officeart/2005/8/layout/default"/>
    <dgm:cxn modelId="{3BAB04C4-736F-A84E-8A28-BCE0F38E28F8}" type="presOf" srcId="{A80CF3AA-6039-4C28-92AB-65ED4E390B98}" destId="{07F11910-72F8-6747-AD1F-45C3AD72F353}" srcOrd="0" destOrd="0" presId="urn:microsoft.com/office/officeart/2005/8/layout/default"/>
    <dgm:cxn modelId="{5C158BCB-2FC8-41D1-9509-AB317A0A165E}" srcId="{1B08E096-03A6-487D-9093-0554478E3E07}" destId="{5DA1F0E1-A917-465F-BCAC-3A2A6D2FB4DD}" srcOrd="0" destOrd="0" parTransId="{4DF23DF4-2C44-4AB7-990C-82AA9B84D0EA}" sibTransId="{F8973AB6-23A5-40B1-A26E-7CE64591047C}"/>
    <dgm:cxn modelId="{3F3BF8E1-1516-1141-AF69-98DCFD9233A6}" type="presOf" srcId="{BC7793D5-0127-45ED-AE44-E842F9705B8D}" destId="{5B4CAC7A-B701-C547-A38C-241462F639CA}" srcOrd="0" destOrd="0" presId="urn:microsoft.com/office/officeart/2005/8/layout/default"/>
    <dgm:cxn modelId="{5684C4F7-4BBE-4E89-B63C-C28E403D2ADF}" srcId="{1B08E096-03A6-487D-9093-0554478E3E07}" destId="{98DAF01D-8A7F-44A4-BB7D-C4B96B4E0731}" srcOrd="2" destOrd="0" parTransId="{F0205078-DAFD-473F-A150-5998A9EB8905}" sibTransId="{6836BF16-2268-4DE8-A1F6-C090B4E483EE}"/>
    <dgm:cxn modelId="{401B6AFC-2346-41A6-92AB-8E6FFA41955A}" srcId="{1B08E096-03A6-487D-9093-0554478E3E07}" destId="{A80CF3AA-6039-4C28-92AB-65ED4E390B98}" srcOrd="5" destOrd="0" parTransId="{66F23284-274B-40E1-BAF1-62ACBD4A1853}" sibTransId="{4E6F8AED-1530-4736-AA65-BA2E58ECE5AE}"/>
    <dgm:cxn modelId="{E0660F65-1A13-D244-8035-C0B92869C22E}" type="presParOf" srcId="{245E54F1-4181-E241-9415-6E6884211904}" destId="{CCF59998-845C-E746-A61F-FC55EF17FFE2}" srcOrd="0" destOrd="0" presId="urn:microsoft.com/office/officeart/2005/8/layout/default"/>
    <dgm:cxn modelId="{AFD6F910-1047-E641-8C25-7BBA61895D19}" type="presParOf" srcId="{245E54F1-4181-E241-9415-6E6884211904}" destId="{510F4A69-BEF9-1F43-8113-77DCEDF5FF6C}" srcOrd="1" destOrd="0" presId="urn:microsoft.com/office/officeart/2005/8/layout/default"/>
    <dgm:cxn modelId="{0F71FB95-BB45-D242-BD66-9E40B1D322AF}" type="presParOf" srcId="{245E54F1-4181-E241-9415-6E6884211904}" destId="{6DC407D6-DC3B-8B4F-90C7-D8B0252EA644}" srcOrd="2" destOrd="0" presId="urn:microsoft.com/office/officeart/2005/8/layout/default"/>
    <dgm:cxn modelId="{14DE7551-E55E-CB4C-865C-2D0CC532A306}" type="presParOf" srcId="{245E54F1-4181-E241-9415-6E6884211904}" destId="{C8CA5FC6-96C7-714F-823B-9960DAED4098}" srcOrd="3" destOrd="0" presId="urn:microsoft.com/office/officeart/2005/8/layout/default"/>
    <dgm:cxn modelId="{342B692A-17D1-5248-9E70-B15C6159B962}" type="presParOf" srcId="{245E54F1-4181-E241-9415-6E6884211904}" destId="{EAED73AC-3030-CA4F-954D-BB9252305464}" srcOrd="4" destOrd="0" presId="urn:microsoft.com/office/officeart/2005/8/layout/default"/>
    <dgm:cxn modelId="{4C4ADB08-750A-E74F-A150-517416391896}" type="presParOf" srcId="{245E54F1-4181-E241-9415-6E6884211904}" destId="{F1D227C8-5252-0F41-AE42-50D2FE3439F8}" srcOrd="5" destOrd="0" presId="urn:microsoft.com/office/officeart/2005/8/layout/default"/>
    <dgm:cxn modelId="{1E46A623-27D1-5941-B802-2DED52E39A72}" type="presParOf" srcId="{245E54F1-4181-E241-9415-6E6884211904}" destId="{84DDB2C3-E23C-5748-8C77-264B2BC60E71}" srcOrd="6" destOrd="0" presId="urn:microsoft.com/office/officeart/2005/8/layout/default"/>
    <dgm:cxn modelId="{396A67DB-2991-8B40-A58E-088E5E17D959}" type="presParOf" srcId="{245E54F1-4181-E241-9415-6E6884211904}" destId="{28BE2137-FCA5-F441-8663-E01355DD7436}" srcOrd="7" destOrd="0" presId="urn:microsoft.com/office/officeart/2005/8/layout/default"/>
    <dgm:cxn modelId="{C76C9110-B7B3-644D-B595-5632A4209B23}" type="presParOf" srcId="{245E54F1-4181-E241-9415-6E6884211904}" destId="{57E5EC2C-B429-1146-A0D2-9223CB59873F}" srcOrd="8" destOrd="0" presId="urn:microsoft.com/office/officeart/2005/8/layout/default"/>
    <dgm:cxn modelId="{CAFDC70F-AA74-F74C-9CC3-91540BC8DA64}" type="presParOf" srcId="{245E54F1-4181-E241-9415-6E6884211904}" destId="{42107BA4-D4F0-2A48-8CEB-4F5BB3E5EE19}" srcOrd="9" destOrd="0" presId="urn:microsoft.com/office/officeart/2005/8/layout/default"/>
    <dgm:cxn modelId="{3501E5B8-3EB8-A54F-9E5B-F69A95FFFC32}" type="presParOf" srcId="{245E54F1-4181-E241-9415-6E6884211904}" destId="{07F11910-72F8-6747-AD1F-45C3AD72F353}" srcOrd="10" destOrd="0" presId="urn:microsoft.com/office/officeart/2005/8/layout/default"/>
    <dgm:cxn modelId="{4B51275F-8FE4-0C4C-BE3B-148229395E2B}" type="presParOf" srcId="{245E54F1-4181-E241-9415-6E6884211904}" destId="{809122AE-0F57-6C42-A1F2-7CC20ACEFD52}" srcOrd="11" destOrd="0" presId="urn:microsoft.com/office/officeart/2005/8/layout/default"/>
    <dgm:cxn modelId="{D7B064A0-93E5-FF4B-A5EA-06AA1FBCB73E}" type="presParOf" srcId="{245E54F1-4181-E241-9415-6E6884211904}" destId="{CF0F14E5-F307-E340-9E9D-F1F18097DA81}" srcOrd="12" destOrd="0" presId="urn:microsoft.com/office/officeart/2005/8/layout/default"/>
    <dgm:cxn modelId="{915019AA-ACF1-E041-9CBB-452190F9528A}" type="presParOf" srcId="{245E54F1-4181-E241-9415-6E6884211904}" destId="{F6885BD0-DDB4-FE4B-A913-8A9398F76334}" srcOrd="13" destOrd="0" presId="urn:microsoft.com/office/officeart/2005/8/layout/default"/>
    <dgm:cxn modelId="{9B3E20FA-699F-C44A-8E9E-352210CAE6B7}" type="presParOf" srcId="{245E54F1-4181-E241-9415-6E6884211904}" destId="{D847B681-AB6B-6E4A-B295-932983794265}" srcOrd="14" destOrd="0" presId="urn:microsoft.com/office/officeart/2005/8/layout/default"/>
    <dgm:cxn modelId="{C4AB6002-BBAA-624D-BA16-2656314FBA2F}" type="presParOf" srcId="{245E54F1-4181-E241-9415-6E6884211904}" destId="{874A8B06-6E91-CF45-9A82-A819721C6475}" srcOrd="15" destOrd="0" presId="urn:microsoft.com/office/officeart/2005/8/layout/default"/>
    <dgm:cxn modelId="{2D936D2C-1800-A140-B1B3-1D6732786B7D}" type="presParOf" srcId="{245E54F1-4181-E241-9415-6E6884211904}" destId="{5B4CAC7A-B701-C547-A38C-241462F639C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8D49FF-6D12-4EC6-BED6-EBABEA1218C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087307A-9F27-42C8-A1E6-68F886672C52}">
      <dgm:prSet/>
      <dgm:spPr/>
      <dgm:t>
        <a:bodyPr/>
        <a:lstStyle/>
        <a:p>
          <a:r>
            <a:rPr lang="en-US" b="0" i="0" dirty="0"/>
            <a:t>Combining alternative therapies with conventional treatments</a:t>
          </a:r>
          <a:endParaRPr lang="en-US" dirty="0"/>
        </a:p>
      </dgm:t>
    </dgm:pt>
    <dgm:pt modelId="{3B49782D-C7B4-4472-90D3-99FD56B2ED0E}" type="parTrans" cxnId="{35CED9E8-8335-4019-A79D-EBB8E75E0504}">
      <dgm:prSet/>
      <dgm:spPr/>
      <dgm:t>
        <a:bodyPr/>
        <a:lstStyle/>
        <a:p>
          <a:endParaRPr lang="en-US"/>
        </a:p>
      </dgm:t>
    </dgm:pt>
    <dgm:pt modelId="{58658359-8C05-4B54-9312-1117C619A9DE}" type="sibTrans" cxnId="{35CED9E8-8335-4019-A79D-EBB8E75E0504}">
      <dgm:prSet/>
      <dgm:spPr/>
      <dgm:t>
        <a:bodyPr/>
        <a:lstStyle/>
        <a:p>
          <a:endParaRPr lang="en-US"/>
        </a:p>
      </dgm:t>
    </dgm:pt>
    <dgm:pt modelId="{87E8CE43-72E0-4ECD-9505-3CA421D1D2EC}">
      <dgm:prSet/>
      <dgm:spPr/>
      <dgm:t>
        <a:bodyPr/>
        <a:lstStyle/>
        <a:p>
          <a:r>
            <a:rPr lang="en-US" b="0" i="0"/>
            <a:t>Using alternative therapies with conventional treatments can often be an effective way to manage anxiety and anxiety disorders for some people</a:t>
          </a:r>
          <a:r>
            <a:rPr lang="en-US"/>
            <a:t>.</a:t>
          </a:r>
        </a:p>
      </dgm:t>
    </dgm:pt>
    <dgm:pt modelId="{BF0C9CB4-7673-482C-A7C6-36411A30F250}" type="parTrans" cxnId="{4C935E30-4482-4D09-8B17-17F1CFB8561F}">
      <dgm:prSet/>
      <dgm:spPr/>
      <dgm:t>
        <a:bodyPr/>
        <a:lstStyle/>
        <a:p>
          <a:endParaRPr lang="en-US"/>
        </a:p>
      </dgm:t>
    </dgm:pt>
    <dgm:pt modelId="{4E6BB280-8CA1-4495-AB34-A65A2AC84528}" type="sibTrans" cxnId="{4C935E30-4482-4D09-8B17-17F1CFB8561F}">
      <dgm:prSet/>
      <dgm:spPr/>
      <dgm:t>
        <a:bodyPr/>
        <a:lstStyle/>
        <a:p>
          <a:endParaRPr lang="en-US"/>
        </a:p>
      </dgm:t>
    </dgm:pt>
    <dgm:pt modelId="{4BC71C48-1B6A-41E6-9C77-5831C9FD163C}">
      <dgm:prSet/>
      <dgm:spPr/>
      <dgm:t>
        <a:bodyPr/>
        <a:lstStyle/>
        <a:p>
          <a:r>
            <a:rPr lang="en-US"/>
            <a:t>C</a:t>
          </a:r>
          <a:r>
            <a:rPr lang="en-US" b="0" i="0"/>
            <a:t>onventional treatments may include therapy, medication, and support groups. </a:t>
          </a:r>
          <a:endParaRPr lang="en-US"/>
        </a:p>
      </dgm:t>
    </dgm:pt>
    <dgm:pt modelId="{2DA01D7A-DE8B-400F-811F-7ADC358D0A05}" type="parTrans" cxnId="{FDA6785C-32CE-4568-98BE-E75723BF8C2F}">
      <dgm:prSet/>
      <dgm:spPr/>
      <dgm:t>
        <a:bodyPr/>
        <a:lstStyle/>
        <a:p>
          <a:endParaRPr lang="en-US"/>
        </a:p>
      </dgm:t>
    </dgm:pt>
    <dgm:pt modelId="{6F426222-2334-4DA7-92F0-465B17156381}" type="sibTrans" cxnId="{FDA6785C-32CE-4568-98BE-E75723BF8C2F}">
      <dgm:prSet/>
      <dgm:spPr/>
      <dgm:t>
        <a:bodyPr/>
        <a:lstStyle/>
        <a:p>
          <a:endParaRPr lang="en-US"/>
        </a:p>
      </dgm:t>
    </dgm:pt>
    <dgm:pt modelId="{82B13087-089A-4F59-82A3-CFF3EBDE4B04}">
      <dgm:prSet/>
      <dgm:spPr/>
      <dgm:t>
        <a:bodyPr/>
        <a:lstStyle/>
        <a:p>
          <a:r>
            <a:rPr lang="en-US" b="0" i="0"/>
            <a:t>Therapeutic treatments like CBT can be effective in managing anxiety symptoms, while support groups can provide a sense of community and shared understanding, which can be helpful in coping with anxiety.</a:t>
          </a:r>
          <a:endParaRPr lang="en-US"/>
        </a:p>
      </dgm:t>
    </dgm:pt>
    <dgm:pt modelId="{6BC4D6E2-5CF1-4693-810D-948F8CF1F689}" type="parTrans" cxnId="{B68AD8A5-5D0E-49A5-969F-3DC811A66C7A}">
      <dgm:prSet/>
      <dgm:spPr/>
      <dgm:t>
        <a:bodyPr/>
        <a:lstStyle/>
        <a:p>
          <a:endParaRPr lang="en-US"/>
        </a:p>
      </dgm:t>
    </dgm:pt>
    <dgm:pt modelId="{60FE0983-2EBF-460A-8F9D-31F5D00F607F}" type="sibTrans" cxnId="{B68AD8A5-5D0E-49A5-969F-3DC811A66C7A}">
      <dgm:prSet/>
      <dgm:spPr/>
      <dgm:t>
        <a:bodyPr/>
        <a:lstStyle/>
        <a:p>
          <a:endParaRPr lang="en-US"/>
        </a:p>
      </dgm:t>
    </dgm:pt>
    <dgm:pt modelId="{806F24E1-C29D-D34D-89A7-F911E623ADC6}" type="pres">
      <dgm:prSet presAssocID="{F58D49FF-6D12-4EC6-BED6-EBABEA1218C7}" presName="linear" presStyleCnt="0">
        <dgm:presLayoutVars>
          <dgm:animLvl val="lvl"/>
          <dgm:resizeHandles val="exact"/>
        </dgm:presLayoutVars>
      </dgm:prSet>
      <dgm:spPr/>
    </dgm:pt>
    <dgm:pt modelId="{CD71F71B-6C56-A24F-BB60-B343364C80C1}" type="pres">
      <dgm:prSet presAssocID="{4087307A-9F27-42C8-A1E6-68F886672C52}" presName="parentText" presStyleLbl="node1" presStyleIdx="0" presStyleCnt="4">
        <dgm:presLayoutVars>
          <dgm:chMax val="0"/>
          <dgm:bulletEnabled val="1"/>
        </dgm:presLayoutVars>
      </dgm:prSet>
      <dgm:spPr/>
    </dgm:pt>
    <dgm:pt modelId="{3B674684-759C-244F-9105-08D7D354DD91}" type="pres">
      <dgm:prSet presAssocID="{58658359-8C05-4B54-9312-1117C619A9DE}" presName="spacer" presStyleCnt="0"/>
      <dgm:spPr/>
    </dgm:pt>
    <dgm:pt modelId="{1B944E4A-4A19-9241-9BA2-504C99638734}" type="pres">
      <dgm:prSet presAssocID="{87E8CE43-72E0-4ECD-9505-3CA421D1D2EC}" presName="parentText" presStyleLbl="node1" presStyleIdx="1" presStyleCnt="4">
        <dgm:presLayoutVars>
          <dgm:chMax val="0"/>
          <dgm:bulletEnabled val="1"/>
        </dgm:presLayoutVars>
      </dgm:prSet>
      <dgm:spPr/>
    </dgm:pt>
    <dgm:pt modelId="{05E17174-6F8E-7049-9F14-FC6352AACBB3}" type="pres">
      <dgm:prSet presAssocID="{4E6BB280-8CA1-4495-AB34-A65A2AC84528}" presName="spacer" presStyleCnt="0"/>
      <dgm:spPr/>
    </dgm:pt>
    <dgm:pt modelId="{5D7E8D4A-A9EC-5146-976F-4735375C473A}" type="pres">
      <dgm:prSet presAssocID="{4BC71C48-1B6A-41E6-9C77-5831C9FD163C}" presName="parentText" presStyleLbl="node1" presStyleIdx="2" presStyleCnt="4">
        <dgm:presLayoutVars>
          <dgm:chMax val="0"/>
          <dgm:bulletEnabled val="1"/>
        </dgm:presLayoutVars>
      </dgm:prSet>
      <dgm:spPr/>
    </dgm:pt>
    <dgm:pt modelId="{A3F63DAF-D96D-4C4F-851E-A924B6008BCC}" type="pres">
      <dgm:prSet presAssocID="{6F426222-2334-4DA7-92F0-465B17156381}" presName="spacer" presStyleCnt="0"/>
      <dgm:spPr/>
    </dgm:pt>
    <dgm:pt modelId="{D62789C1-35F9-914B-A48B-778F252B8871}" type="pres">
      <dgm:prSet presAssocID="{82B13087-089A-4F59-82A3-CFF3EBDE4B04}" presName="parentText" presStyleLbl="node1" presStyleIdx="3" presStyleCnt="4">
        <dgm:presLayoutVars>
          <dgm:chMax val="0"/>
          <dgm:bulletEnabled val="1"/>
        </dgm:presLayoutVars>
      </dgm:prSet>
      <dgm:spPr/>
    </dgm:pt>
  </dgm:ptLst>
  <dgm:cxnLst>
    <dgm:cxn modelId="{4C935E30-4482-4D09-8B17-17F1CFB8561F}" srcId="{F58D49FF-6D12-4EC6-BED6-EBABEA1218C7}" destId="{87E8CE43-72E0-4ECD-9505-3CA421D1D2EC}" srcOrd="1" destOrd="0" parTransId="{BF0C9CB4-7673-482C-A7C6-36411A30F250}" sibTransId="{4E6BB280-8CA1-4495-AB34-A65A2AC84528}"/>
    <dgm:cxn modelId="{F1777C38-0C41-7D49-8A70-31D6FEA14041}" type="presOf" srcId="{F58D49FF-6D12-4EC6-BED6-EBABEA1218C7}" destId="{806F24E1-C29D-D34D-89A7-F911E623ADC6}" srcOrd="0" destOrd="0" presId="urn:microsoft.com/office/officeart/2005/8/layout/vList2"/>
    <dgm:cxn modelId="{FDA6785C-32CE-4568-98BE-E75723BF8C2F}" srcId="{F58D49FF-6D12-4EC6-BED6-EBABEA1218C7}" destId="{4BC71C48-1B6A-41E6-9C77-5831C9FD163C}" srcOrd="2" destOrd="0" parTransId="{2DA01D7A-DE8B-400F-811F-7ADC358D0A05}" sibTransId="{6F426222-2334-4DA7-92F0-465B17156381}"/>
    <dgm:cxn modelId="{FEF0776D-1238-BC45-ABF1-02CD83E2FEB6}" type="presOf" srcId="{82B13087-089A-4F59-82A3-CFF3EBDE4B04}" destId="{D62789C1-35F9-914B-A48B-778F252B8871}" srcOrd="0" destOrd="0" presId="urn:microsoft.com/office/officeart/2005/8/layout/vList2"/>
    <dgm:cxn modelId="{C7C0E498-3D23-0E49-8B95-C7AF5C061F3F}" type="presOf" srcId="{4087307A-9F27-42C8-A1E6-68F886672C52}" destId="{CD71F71B-6C56-A24F-BB60-B343364C80C1}" srcOrd="0" destOrd="0" presId="urn:microsoft.com/office/officeart/2005/8/layout/vList2"/>
    <dgm:cxn modelId="{BB17C4A0-EBDE-104C-BDBD-ABC135018258}" type="presOf" srcId="{4BC71C48-1B6A-41E6-9C77-5831C9FD163C}" destId="{5D7E8D4A-A9EC-5146-976F-4735375C473A}" srcOrd="0" destOrd="0" presId="urn:microsoft.com/office/officeart/2005/8/layout/vList2"/>
    <dgm:cxn modelId="{B68AD8A5-5D0E-49A5-969F-3DC811A66C7A}" srcId="{F58D49FF-6D12-4EC6-BED6-EBABEA1218C7}" destId="{82B13087-089A-4F59-82A3-CFF3EBDE4B04}" srcOrd="3" destOrd="0" parTransId="{6BC4D6E2-5CF1-4693-810D-948F8CF1F689}" sibTransId="{60FE0983-2EBF-460A-8F9D-31F5D00F607F}"/>
    <dgm:cxn modelId="{35CED9E8-8335-4019-A79D-EBB8E75E0504}" srcId="{F58D49FF-6D12-4EC6-BED6-EBABEA1218C7}" destId="{4087307A-9F27-42C8-A1E6-68F886672C52}" srcOrd="0" destOrd="0" parTransId="{3B49782D-C7B4-4472-90D3-99FD56B2ED0E}" sibTransId="{58658359-8C05-4B54-9312-1117C619A9DE}"/>
    <dgm:cxn modelId="{ECDB66F5-418E-C240-BA80-51C1AFAEEE42}" type="presOf" srcId="{87E8CE43-72E0-4ECD-9505-3CA421D1D2EC}" destId="{1B944E4A-4A19-9241-9BA2-504C99638734}" srcOrd="0" destOrd="0" presId="urn:microsoft.com/office/officeart/2005/8/layout/vList2"/>
    <dgm:cxn modelId="{15D1F9EE-E169-0C41-A6EC-A4BA34C6F68B}" type="presParOf" srcId="{806F24E1-C29D-D34D-89A7-F911E623ADC6}" destId="{CD71F71B-6C56-A24F-BB60-B343364C80C1}" srcOrd="0" destOrd="0" presId="urn:microsoft.com/office/officeart/2005/8/layout/vList2"/>
    <dgm:cxn modelId="{C2B47BD7-4FC7-7D4F-91AB-34A788D8294D}" type="presParOf" srcId="{806F24E1-C29D-D34D-89A7-F911E623ADC6}" destId="{3B674684-759C-244F-9105-08D7D354DD91}" srcOrd="1" destOrd="0" presId="urn:microsoft.com/office/officeart/2005/8/layout/vList2"/>
    <dgm:cxn modelId="{8C50D03F-4F80-3541-AD68-CEE1F3EB4D2E}" type="presParOf" srcId="{806F24E1-C29D-D34D-89A7-F911E623ADC6}" destId="{1B944E4A-4A19-9241-9BA2-504C99638734}" srcOrd="2" destOrd="0" presId="urn:microsoft.com/office/officeart/2005/8/layout/vList2"/>
    <dgm:cxn modelId="{C4A8B147-C66D-EE45-8EE2-0ABD5063858F}" type="presParOf" srcId="{806F24E1-C29D-D34D-89A7-F911E623ADC6}" destId="{05E17174-6F8E-7049-9F14-FC6352AACBB3}" srcOrd="3" destOrd="0" presId="urn:microsoft.com/office/officeart/2005/8/layout/vList2"/>
    <dgm:cxn modelId="{97E5D422-C9AC-524B-8C13-60C33ED0EB2A}" type="presParOf" srcId="{806F24E1-C29D-D34D-89A7-F911E623ADC6}" destId="{5D7E8D4A-A9EC-5146-976F-4735375C473A}" srcOrd="4" destOrd="0" presId="urn:microsoft.com/office/officeart/2005/8/layout/vList2"/>
    <dgm:cxn modelId="{9D2BC982-D52E-C840-95F4-5D987B7E52C5}" type="presParOf" srcId="{806F24E1-C29D-D34D-89A7-F911E623ADC6}" destId="{A3F63DAF-D96D-4C4F-851E-A924B6008BCC}" srcOrd="5" destOrd="0" presId="urn:microsoft.com/office/officeart/2005/8/layout/vList2"/>
    <dgm:cxn modelId="{A16477A0-0D29-4041-81F1-0B068D202814}" type="presParOf" srcId="{806F24E1-C29D-D34D-89A7-F911E623ADC6}" destId="{D62789C1-35F9-914B-A48B-778F252B887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DCB04E-3A1E-4AAC-BB67-3C4EAAFD7F1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4A3343C-C441-4BCF-888D-7BB3DF771843}">
      <dgm:prSet/>
      <dgm:spPr/>
      <dgm:t>
        <a:bodyPr/>
        <a:lstStyle/>
        <a:p>
          <a:r>
            <a:rPr lang="en-US" dirty="0"/>
            <a:t>Treatment for Agoraphobia</a:t>
          </a:r>
        </a:p>
      </dgm:t>
    </dgm:pt>
    <dgm:pt modelId="{9740863C-5635-400E-99E8-074A27428527}" type="parTrans" cxnId="{EF6DF570-041B-4E77-B09D-B8601D171676}">
      <dgm:prSet/>
      <dgm:spPr/>
      <dgm:t>
        <a:bodyPr/>
        <a:lstStyle/>
        <a:p>
          <a:endParaRPr lang="en-US"/>
        </a:p>
      </dgm:t>
    </dgm:pt>
    <dgm:pt modelId="{73561C93-06DB-4E8E-97DB-B8FEB3021B3A}" type="sibTrans" cxnId="{EF6DF570-041B-4E77-B09D-B8601D171676}">
      <dgm:prSet/>
      <dgm:spPr/>
      <dgm:t>
        <a:bodyPr/>
        <a:lstStyle/>
        <a:p>
          <a:endParaRPr lang="en-US"/>
        </a:p>
      </dgm:t>
    </dgm:pt>
    <dgm:pt modelId="{E5361720-809B-49B4-A5A3-0E6CA83B8164}">
      <dgm:prSet/>
      <dgm:spPr/>
      <dgm:t>
        <a:bodyPr/>
        <a:lstStyle/>
        <a:p>
          <a:r>
            <a:rPr lang="en-US"/>
            <a:t>Treatment for agoraphobia combines medication with Cognitive Behavior Therapy (CBT). </a:t>
          </a:r>
        </a:p>
      </dgm:t>
    </dgm:pt>
    <dgm:pt modelId="{9F2CDB45-15E7-4CA5-AFD9-6538671DF4A2}" type="parTrans" cxnId="{A9C76DFB-D55E-4489-AB9B-F424D168D557}">
      <dgm:prSet/>
      <dgm:spPr/>
      <dgm:t>
        <a:bodyPr/>
        <a:lstStyle/>
        <a:p>
          <a:endParaRPr lang="en-US"/>
        </a:p>
      </dgm:t>
    </dgm:pt>
    <dgm:pt modelId="{76953CEE-E04C-4662-B366-2B4F958F03F7}" type="sibTrans" cxnId="{A9C76DFB-D55E-4489-AB9B-F424D168D557}">
      <dgm:prSet/>
      <dgm:spPr/>
      <dgm:t>
        <a:bodyPr/>
        <a:lstStyle/>
        <a:p>
          <a:endParaRPr lang="en-US"/>
        </a:p>
      </dgm:t>
    </dgm:pt>
    <dgm:pt modelId="{B0B06E99-3845-4EED-8F28-D5443C7F8111}">
      <dgm:prSet/>
      <dgm:spPr/>
      <dgm:t>
        <a:bodyPr/>
        <a:lstStyle/>
        <a:p>
          <a:r>
            <a:rPr lang="en-US" dirty="0"/>
            <a:t>Research suggests that the combination of medication plus therapy gives the best, longest-lasting results. </a:t>
          </a:r>
        </a:p>
      </dgm:t>
    </dgm:pt>
    <dgm:pt modelId="{4646C9B3-C205-4701-AEEA-1372B859DB8E}" type="parTrans" cxnId="{00DBC7EC-3A1F-46F5-ABD1-BCBBCDAC3C3A}">
      <dgm:prSet/>
      <dgm:spPr/>
      <dgm:t>
        <a:bodyPr/>
        <a:lstStyle/>
        <a:p>
          <a:endParaRPr lang="en-US"/>
        </a:p>
      </dgm:t>
    </dgm:pt>
    <dgm:pt modelId="{C5595478-2BFC-4A4A-BE52-B2234E33CCE8}" type="sibTrans" cxnId="{00DBC7EC-3A1F-46F5-ABD1-BCBBCDAC3C3A}">
      <dgm:prSet/>
      <dgm:spPr/>
      <dgm:t>
        <a:bodyPr/>
        <a:lstStyle/>
        <a:p>
          <a:endParaRPr lang="en-US"/>
        </a:p>
      </dgm:t>
    </dgm:pt>
    <dgm:pt modelId="{D503E999-C751-4A28-BF10-9A48C6398592}">
      <dgm:prSet/>
      <dgm:spPr/>
      <dgm:t>
        <a:bodyPr/>
        <a:lstStyle/>
        <a:p>
          <a:r>
            <a:rPr lang="en-US" dirty="0"/>
            <a:t>Medication relieves feelings of anxiety temporarily. </a:t>
          </a:r>
        </a:p>
      </dgm:t>
    </dgm:pt>
    <dgm:pt modelId="{5F0A1498-3785-4F5C-95CE-74C77FD58596}" type="parTrans" cxnId="{E5B81E50-DB29-46B4-8840-4EAEEB9ACD7E}">
      <dgm:prSet/>
      <dgm:spPr/>
      <dgm:t>
        <a:bodyPr/>
        <a:lstStyle/>
        <a:p>
          <a:endParaRPr lang="en-US"/>
        </a:p>
      </dgm:t>
    </dgm:pt>
    <dgm:pt modelId="{54BB096B-E1A6-4795-AEDE-D574BD61EE9C}" type="sibTrans" cxnId="{E5B81E50-DB29-46B4-8840-4EAEEB9ACD7E}">
      <dgm:prSet/>
      <dgm:spPr/>
      <dgm:t>
        <a:bodyPr/>
        <a:lstStyle/>
        <a:p>
          <a:endParaRPr lang="en-US"/>
        </a:p>
      </dgm:t>
    </dgm:pt>
    <dgm:pt modelId="{9E8CFE0D-743C-4F09-8D8A-704721D9D842}">
      <dgm:prSet/>
      <dgm:spPr/>
      <dgm:t>
        <a:bodyPr/>
        <a:lstStyle/>
        <a:p>
          <a:r>
            <a:rPr lang="en-US"/>
            <a:t>Over time, CBT permanently changes pathways in the brain that eliminate anxiety and panic feelings, allowing the patient to function normally.</a:t>
          </a:r>
        </a:p>
      </dgm:t>
    </dgm:pt>
    <dgm:pt modelId="{912BBB6E-89B0-4427-924A-82C94E3432DC}" type="parTrans" cxnId="{E1849220-A969-4A5F-9DEF-A83C75C95C1E}">
      <dgm:prSet/>
      <dgm:spPr/>
      <dgm:t>
        <a:bodyPr/>
        <a:lstStyle/>
        <a:p>
          <a:endParaRPr lang="en-US"/>
        </a:p>
      </dgm:t>
    </dgm:pt>
    <dgm:pt modelId="{C04F61DB-EF09-4AB9-B604-C44A3541621E}" type="sibTrans" cxnId="{E1849220-A969-4A5F-9DEF-A83C75C95C1E}">
      <dgm:prSet/>
      <dgm:spPr/>
      <dgm:t>
        <a:bodyPr/>
        <a:lstStyle/>
        <a:p>
          <a:endParaRPr lang="en-US"/>
        </a:p>
      </dgm:t>
    </dgm:pt>
    <dgm:pt modelId="{3B52B3BB-EFC3-0D4D-8580-5A6F39FE1FFD}" type="pres">
      <dgm:prSet presAssocID="{87DCB04E-3A1E-4AAC-BB67-3C4EAAFD7F16}" presName="linear" presStyleCnt="0">
        <dgm:presLayoutVars>
          <dgm:animLvl val="lvl"/>
          <dgm:resizeHandles val="exact"/>
        </dgm:presLayoutVars>
      </dgm:prSet>
      <dgm:spPr/>
    </dgm:pt>
    <dgm:pt modelId="{8EFAB5F4-FFE3-7144-B1DB-2F97ABE8F4C6}" type="pres">
      <dgm:prSet presAssocID="{A4A3343C-C441-4BCF-888D-7BB3DF771843}" presName="parentText" presStyleLbl="node1" presStyleIdx="0" presStyleCnt="5" custLinFactY="-60120" custLinFactNeighborY="-100000">
        <dgm:presLayoutVars>
          <dgm:chMax val="0"/>
          <dgm:bulletEnabled val="1"/>
        </dgm:presLayoutVars>
      </dgm:prSet>
      <dgm:spPr/>
    </dgm:pt>
    <dgm:pt modelId="{71DFACEC-2F1F-C74E-856C-0DCDE408DB59}" type="pres">
      <dgm:prSet presAssocID="{73561C93-06DB-4E8E-97DB-B8FEB3021B3A}" presName="spacer" presStyleCnt="0"/>
      <dgm:spPr/>
    </dgm:pt>
    <dgm:pt modelId="{71F17BF5-C5B3-8C4D-9D80-C84007A74EED}" type="pres">
      <dgm:prSet presAssocID="{E5361720-809B-49B4-A5A3-0E6CA83B8164}" presName="parentText" presStyleLbl="node1" presStyleIdx="1" presStyleCnt="5">
        <dgm:presLayoutVars>
          <dgm:chMax val="0"/>
          <dgm:bulletEnabled val="1"/>
        </dgm:presLayoutVars>
      </dgm:prSet>
      <dgm:spPr/>
    </dgm:pt>
    <dgm:pt modelId="{E46B86D8-27F3-D94C-8EFE-53C569BB8B91}" type="pres">
      <dgm:prSet presAssocID="{76953CEE-E04C-4662-B366-2B4F958F03F7}" presName="spacer" presStyleCnt="0"/>
      <dgm:spPr/>
    </dgm:pt>
    <dgm:pt modelId="{20B7A140-3382-C84E-9E6F-BB6DCC5A4F8E}" type="pres">
      <dgm:prSet presAssocID="{B0B06E99-3845-4EED-8F28-D5443C7F8111}" presName="parentText" presStyleLbl="node1" presStyleIdx="2" presStyleCnt="5">
        <dgm:presLayoutVars>
          <dgm:chMax val="0"/>
          <dgm:bulletEnabled val="1"/>
        </dgm:presLayoutVars>
      </dgm:prSet>
      <dgm:spPr/>
    </dgm:pt>
    <dgm:pt modelId="{5AD62115-B901-414D-9BCB-24F65E09E435}" type="pres">
      <dgm:prSet presAssocID="{C5595478-2BFC-4A4A-BE52-B2234E33CCE8}" presName="spacer" presStyleCnt="0"/>
      <dgm:spPr/>
    </dgm:pt>
    <dgm:pt modelId="{EE8F4AE0-F7E2-7B4E-9ADD-77C93C0278E4}" type="pres">
      <dgm:prSet presAssocID="{D503E999-C751-4A28-BF10-9A48C6398592}" presName="parentText" presStyleLbl="node1" presStyleIdx="3" presStyleCnt="5">
        <dgm:presLayoutVars>
          <dgm:chMax val="0"/>
          <dgm:bulletEnabled val="1"/>
        </dgm:presLayoutVars>
      </dgm:prSet>
      <dgm:spPr/>
    </dgm:pt>
    <dgm:pt modelId="{75D2368A-4515-3747-83C7-2F8407244FFC}" type="pres">
      <dgm:prSet presAssocID="{54BB096B-E1A6-4795-AEDE-D574BD61EE9C}" presName="spacer" presStyleCnt="0"/>
      <dgm:spPr/>
    </dgm:pt>
    <dgm:pt modelId="{D1395E00-8270-8B4E-91BF-6023C0ECD212}" type="pres">
      <dgm:prSet presAssocID="{9E8CFE0D-743C-4F09-8D8A-704721D9D842}" presName="parentText" presStyleLbl="node1" presStyleIdx="4" presStyleCnt="5">
        <dgm:presLayoutVars>
          <dgm:chMax val="0"/>
          <dgm:bulletEnabled val="1"/>
        </dgm:presLayoutVars>
      </dgm:prSet>
      <dgm:spPr/>
    </dgm:pt>
  </dgm:ptLst>
  <dgm:cxnLst>
    <dgm:cxn modelId="{9461FC1F-AF71-9949-989C-9F99EA7EF9D0}" type="presOf" srcId="{E5361720-809B-49B4-A5A3-0E6CA83B8164}" destId="{71F17BF5-C5B3-8C4D-9D80-C84007A74EED}" srcOrd="0" destOrd="0" presId="urn:microsoft.com/office/officeart/2005/8/layout/vList2"/>
    <dgm:cxn modelId="{E1849220-A969-4A5F-9DEF-A83C75C95C1E}" srcId="{87DCB04E-3A1E-4AAC-BB67-3C4EAAFD7F16}" destId="{9E8CFE0D-743C-4F09-8D8A-704721D9D842}" srcOrd="4" destOrd="0" parTransId="{912BBB6E-89B0-4427-924A-82C94E3432DC}" sibTransId="{C04F61DB-EF09-4AB9-B604-C44A3541621E}"/>
    <dgm:cxn modelId="{A5496533-4EEA-8148-8E1C-7150CE79069A}" type="presOf" srcId="{B0B06E99-3845-4EED-8F28-D5443C7F8111}" destId="{20B7A140-3382-C84E-9E6F-BB6DCC5A4F8E}" srcOrd="0" destOrd="0" presId="urn:microsoft.com/office/officeart/2005/8/layout/vList2"/>
    <dgm:cxn modelId="{7DED804A-B35C-1C44-A53E-6702B87DBAFD}" type="presOf" srcId="{87DCB04E-3A1E-4AAC-BB67-3C4EAAFD7F16}" destId="{3B52B3BB-EFC3-0D4D-8580-5A6F39FE1FFD}" srcOrd="0" destOrd="0" presId="urn:microsoft.com/office/officeart/2005/8/layout/vList2"/>
    <dgm:cxn modelId="{E5B81E50-DB29-46B4-8840-4EAEEB9ACD7E}" srcId="{87DCB04E-3A1E-4AAC-BB67-3C4EAAFD7F16}" destId="{D503E999-C751-4A28-BF10-9A48C6398592}" srcOrd="3" destOrd="0" parTransId="{5F0A1498-3785-4F5C-95CE-74C77FD58596}" sibTransId="{54BB096B-E1A6-4795-AEDE-D574BD61EE9C}"/>
    <dgm:cxn modelId="{EF6DF570-041B-4E77-B09D-B8601D171676}" srcId="{87DCB04E-3A1E-4AAC-BB67-3C4EAAFD7F16}" destId="{A4A3343C-C441-4BCF-888D-7BB3DF771843}" srcOrd="0" destOrd="0" parTransId="{9740863C-5635-400E-99E8-074A27428527}" sibTransId="{73561C93-06DB-4E8E-97DB-B8FEB3021B3A}"/>
    <dgm:cxn modelId="{AD42CD7D-936F-F442-9A5A-DCEBA0136E7C}" type="presOf" srcId="{A4A3343C-C441-4BCF-888D-7BB3DF771843}" destId="{8EFAB5F4-FFE3-7144-B1DB-2F97ABE8F4C6}" srcOrd="0" destOrd="0" presId="urn:microsoft.com/office/officeart/2005/8/layout/vList2"/>
    <dgm:cxn modelId="{FDEB1DD2-278D-4245-9972-F4A3FD624EB9}" type="presOf" srcId="{9E8CFE0D-743C-4F09-8D8A-704721D9D842}" destId="{D1395E00-8270-8B4E-91BF-6023C0ECD212}" srcOrd="0" destOrd="0" presId="urn:microsoft.com/office/officeart/2005/8/layout/vList2"/>
    <dgm:cxn modelId="{074F93D9-9C78-2342-95E0-F40A5039CAF9}" type="presOf" srcId="{D503E999-C751-4A28-BF10-9A48C6398592}" destId="{EE8F4AE0-F7E2-7B4E-9ADD-77C93C0278E4}" srcOrd="0" destOrd="0" presId="urn:microsoft.com/office/officeart/2005/8/layout/vList2"/>
    <dgm:cxn modelId="{00DBC7EC-3A1F-46F5-ABD1-BCBBCDAC3C3A}" srcId="{87DCB04E-3A1E-4AAC-BB67-3C4EAAFD7F16}" destId="{B0B06E99-3845-4EED-8F28-D5443C7F8111}" srcOrd="2" destOrd="0" parTransId="{4646C9B3-C205-4701-AEEA-1372B859DB8E}" sibTransId="{C5595478-2BFC-4A4A-BE52-B2234E33CCE8}"/>
    <dgm:cxn modelId="{A9C76DFB-D55E-4489-AB9B-F424D168D557}" srcId="{87DCB04E-3A1E-4AAC-BB67-3C4EAAFD7F16}" destId="{E5361720-809B-49B4-A5A3-0E6CA83B8164}" srcOrd="1" destOrd="0" parTransId="{9F2CDB45-15E7-4CA5-AFD9-6538671DF4A2}" sibTransId="{76953CEE-E04C-4662-B366-2B4F958F03F7}"/>
    <dgm:cxn modelId="{6AF82F76-01FA-344D-B15E-3B8D13BAC8F4}" type="presParOf" srcId="{3B52B3BB-EFC3-0D4D-8580-5A6F39FE1FFD}" destId="{8EFAB5F4-FFE3-7144-B1DB-2F97ABE8F4C6}" srcOrd="0" destOrd="0" presId="urn:microsoft.com/office/officeart/2005/8/layout/vList2"/>
    <dgm:cxn modelId="{8146B4B0-A7BB-E24C-9059-C9D4D364463A}" type="presParOf" srcId="{3B52B3BB-EFC3-0D4D-8580-5A6F39FE1FFD}" destId="{71DFACEC-2F1F-C74E-856C-0DCDE408DB59}" srcOrd="1" destOrd="0" presId="urn:microsoft.com/office/officeart/2005/8/layout/vList2"/>
    <dgm:cxn modelId="{EB94FDCC-7C16-3845-96C6-4F228B992459}" type="presParOf" srcId="{3B52B3BB-EFC3-0D4D-8580-5A6F39FE1FFD}" destId="{71F17BF5-C5B3-8C4D-9D80-C84007A74EED}" srcOrd="2" destOrd="0" presId="urn:microsoft.com/office/officeart/2005/8/layout/vList2"/>
    <dgm:cxn modelId="{54116916-BB81-774B-8AC1-B6D8DE8BB2C7}" type="presParOf" srcId="{3B52B3BB-EFC3-0D4D-8580-5A6F39FE1FFD}" destId="{E46B86D8-27F3-D94C-8EFE-53C569BB8B91}" srcOrd="3" destOrd="0" presId="urn:microsoft.com/office/officeart/2005/8/layout/vList2"/>
    <dgm:cxn modelId="{41DB6BB2-C4DC-4842-9EFB-CC344C7375DF}" type="presParOf" srcId="{3B52B3BB-EFC3-0D4D-8580-5A6F39FE1FFD}" destId="{20B7A140-3382-C84E-9E6F-BB6DCC5A4F8E}" srcOrd="4" destOrd="0" presId="urn:microsoft.com/office/officeart/2005/8/layout/vList2"/>
    <dgm:cxn modelId="{2294D31C-5816-9D41-A209-456F80823E87}" type="presParOf" srcId="{3B52B3BB-EFC3-0D4D-8580-5A6F39FE1FFD}" destId="{5AD62115-B901-414D-9BCB-24F65E09E435}" srcOrd="5" destOrd="0" presId="urn:microsoft.com/office/officeart/2005/8/layout/vList2"/>
    <dgm:cxn modelId="{D13E946F-F8CD-BC46-866B-52668F76A52D}" type="presParOf" srcId="{3B52B3BB-EFC3-0D4D-8580-5A6F39FE1FFD}" destId="{EE8F4AE0-F7E2-7B4E-9ADD-77C93C0278E4}" srcOrd="6" destOrd="0" presId="urn:microsoft.com/office/officeart/2005/8/layout/vList2"/>
    <dgm:cxn modelId="{8AB3B148-38C3-7748-992E-5A66D809D9EF}" type="presParOf" srcId="{3B52B3BB-EFC3-0D4D-8580-5A6F39FE1FFD}" destId="{75D2368A-4515-3747-83C7-2F8407244FFC}" srcOrd="7" destOrd="0" presId="urn:microsoft.com/office/officeart/2005/8/layout/vList2"/>
    <dgm:cxn modelId="{21084F37-D56D-F941-AAC5-CA9CBC3157C4}" type="presParOf" srcId="{3B52B3BB-EFC3-0D4D-8580-5A6F39FE1FFD}" destId="{D1395E00-8270-8B4E-91BF-6023C0ECD21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3F92F-0DBB-4C05-978D-B1040B8C9578}"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28177EB0-7AA4-4CC3-BC72-B057EC081CBE}">
      <dgm:prSet/>
      <dgm:spPr/>
      <dgm:t>
        <a:bodyPr/>
        <a:lstStyle/>
        <a:p>
          <a:r>
            <a:rPr lang="en-US" b="1"/>
            <a:t>How Common are Anxiety Disorders?</a:t>
          </a:r>
          <a:endParaRPr lang="en-US"/>
        </a:p>
      </dgm:t>
    </dgm:pt>
    <dgm:pt modelId="{DC5787C9-5616-4CF1-9CBF-0E07A999E6C1}" type="parTrans" cxnId="{B9CA4F51-2456-4609-A1F6-B6652EC280C9}">
      <dgm:prSet/>
      <dgm:spPr/>
      <dgm:t>
        <a:bodyPr/>
        <a:lstStyle/>
        <a:p>
          <a:endParaRPr lang="en-US"/>
        </a:p>
      </dgm:t>
    </dgm:pt>
    <dgm:pt modelId="{3C53FCC9-DAF4-467A-8707-25C605480C46}" type="sibTrans" cxnId="{B9CA4F51-2456-4609-A1F6-B6652EC280C9}">
      <dgm:prSet/>
      <dgm:spPr/>
      <dgm:t>
        <a:bodyPr/>
        <a:lstStyle/>
        <a:p>
          <a:endParaRPr lang="en-US"/>
        </a:p>
      </dgm:t>
    </dgm:pt>
    <dgm:pt modelId="{BCCD903B-64FA-4B87-9A6D-E086C421B2A9}">
      <dgm:prSet/>
      <dgm:spPr/>
      <dgm:t>
        <a:bodyPr/>
        <a:lstStyle/>
        <a:p>
          <a:r>
            <a:rPr lang="en-US"/>
            <a:t>Anxiety disorders are the most commonly diagnosed mental disorders in the United States. </a:t>
          </a:r>
        </a:p>
      </dgm:t>
    </dgm:pt>
    <dgm:pt modelId="{BC7AC96D-224E-4255-A487-E98E0D6F1756}" type="parTrans" cxnId="{B9DB063E-7096-49E0-BBA5-F66A2751E3F9}">
      <dgm:prSet/>
      <dgm:spPr/>
      <dgm:t>
        <a:bodyPr/>
        <a:lstStyle/>
        <a:p>
          <a:endParaRPr lang="en-US"/>
        </a:p>
      </dgm:t>
    </dgm:pt>
    <dgm:pt modelId="{DF6A77BB-A93C-4927-845B-81952702E1C2}" type="sibTrans" cxnId="{B9DB063E-7096-49E0-BBA5-F66A2751E3F9}">
      <dgm:prSet/>
      <dgm:spPr/>
      <dgm:t>
        <a:bodyPr/>
        <a:lstStyle/>
        <a:p>
          <a:endParaRPr lang="en-US"/>
        </a:p>
      </dgm:t>
    </dgm:pt>
    <dgm:pt modelId="{69635E6C-5392-4210-88EF-177757DEEB1F}">
      <dgm:prSet/>
      <dgm:spPr/>
      <dgm:t>
        <a:bodyPr/>
        <a:lstStyle/>
        <a:p>
          <a:r>
            <a:rPr lang="en-US" dirty="0"/>
            <a:t>The most common type of anxiety disorder in America is Generalized Anxiety Disorder (GAD); about 7 million Americans</a:t>
          </a:r>
        </a:p>
      </dgm:t>
    </dgm:pt>
    <dgm:pt modelId="{11E10AC9-569F-4287-92F6-BD434BE3BEAA}" type="parTrans" cxnId="{9C60DBC0-6978-4AE4-B190-B20C211AC618}">
      <dgm:prSet/>
      <dgm:spPr/>
      <dgm:t>
        <a:bodyPr/>
        <a:lstStyle/>
        <a:p>
          <a:endParaRPr lang="en-US"/>
        </a:p>
      </dgm:t>
    </dgm:pt>
    <dgm:pt modelId="{3FACFD98-CE62-47B8-9618-62E0EF87C5FA}" type="sibTrans" cxnId="{9C60DBC0-6978-4AE4-B190-B20C211AC618}">
      <dgm:prSet/>
      <dgm:spPr/>
      <dgm:t>
        <a:bodyPr/>
        <a:lstStyle/>
        <a:p>
          <a:endParaRPr lang="en-US"/>
        </a:p>
      </dgm:t>
    </dgm:pt>
    <dgm:pt modelId="{FFD28A59-038C-4EBC-84F6-A2D011A8610B}">
      <dgm:prSet/>
      <dgm:spPr/>
      <dgm:t>
        <a:bodyPr/>
        <a:lstStyle/>
        <a:p>
          <a:r>
            <a:rPr lang="en-US" dirty="0"/>
            <a:t>Over 40 million adults in the U.S – about 19% have an anxiety disorder. </a:t>
          </a:r>
        </a:p>
      </dgm:t>
    </dgm:pt>
    <dgm:pt modelId="{DE42D38A-6516-4211-94CF-8750A7782856}" type="parTrans" cxnId="{DB1EE5F9-8F85-4688-9CDE-F9DEB773DE91}">
      <dgm:prSet/>
      <dgm:spPr/>
      <dgm:t>
        <a:bodyPr/>
        <a:lstStyle/>
        <a:p>
          <a:endParaRPr lang="en-US"/>
        </a:p>
      </dgm:t>
    </dgm:pt>
    <dgm:pt modelId="{731501CD-DCDC-475A-9B69-8038E5FCC7A6}" type="sibTrans" cxnId="{DB1EE5F9-8F85-4688-9CDE-F9DEB773DE91}">
      <dgm:prSet/>
      <dgm:spPr/>
      <dgm:t>
        <a:bodyPr/>
        <a:lstStyle/>
        <a:p>
          <a:endParaRPr lang="en-US"/>
        </a:p>
      </dgm:t>
    </dgm:pt>
    <dgm:pt modelId="{48FBE210-513F-4D3C-844C-CEB9A960E2EC}">
      <dgm:prSet/>
      <dgm:spPr/>
      <dgm:t>
        <a:bodyPr/>
        <a:lstStyle/>
        <a:p>
          <a:r>
            <a:rPr lang="en-US"/>
            <a:t>It is more common in females than males; females twice as likely as males</a:t>
          </a:r>
        </a:p>
      </dgm:t>
    </dgm:pt>
    <dgm:pt modelId="{313C413B-1335-4C4B-B069-9CF35ED481A5}" type="parTrans" cxnId="{E1A6F025-4198-4C8A-A25D-52657D3A0463}">
      <dgm:prSet/>
      <dgm:spPr/>
      <dgm:t>
        <a:bodyPr/>
        <a:lstStyle/>
        <a:p>
          <a:endParaRPr lang="en-US"/>
        </a:p>
      </dgm:t>
    </dgm:pt>
    <dgm:pt modelId="{5A5E9918-A785-492B-AC6C-F10A988671E8}" type="sibTrans" cxnId="{E1A6F025-4198-4C8A-A25D-52657D3A0463}">
      <dgm:prSet/>
      <dgm:spPr/>
      <dgm:t>
        <a:bodyPr/>
        <a:lstStyle/>
        <a:p>
          <a:endParaRPr lang="en-US"/>
        </a:p>
      </dgm:t>
    </dgm:pt>
    <dgm:pt modelId="{614BAAC8-EF9A-4DF1-94EF-84A4BD410AD5}">
      <dgm:prSet/>
      <dgm:spPr/>
      <dgm:t>
        <a:bodyPr/>
        <a:lstStyle/>
        <a:p>
          <a:r>
            <a:rPr lang="en-US"/>
            <a:t>Also common is Social Anxiety Disorder (Social Phobia) about 15 million Americans suffer  from it; about 7 percent; which is being fearful and avoiding social situations </a:t>
          </a:r>
        </a:p>
      </dgm:t>
    </dgm:pt>
    <dgm:pt modelId="{C646B32D-BD7B-425D-AA5D-09F8312D9842}" type="parTrans" cxnId="{396C50BA-DFCA-41DC-8CB1-9E423290A407}">
      <dgm:prSet/>
      <dgm:spPr/>
      <dgm:t>
        <a:bodyPr/>
        <a:lstStyle/>
        <a:p>
          <a:endParaRPr lang="en-US"/>
        </a:p>
      </dgm:t>
    </dgm:pt>
    <dgm:pt modelId="{7A6D0FDE-2D28-48C3-9559-C0FCD8304C55}" type="sibTrans" cxnId="{396C50BA-DFCA-41DC-8CB1-9E423290A407}">
      <dgm:prSet/>
      <dgm:spPr/>
      <dgm:t>
        <a:bodyPr/>
        <a:lstStyle/>
        <a:p>
          <a:endParaRPr lang="en-US"/>
        </a:p>
      </dgm:t>
    </dgm:pt>
    <dgm:pt modelId="{1FBDDDA5-41B7-1C43-A482-2EE91D1CD8EB}" type="pres">
      <dgm:prSet presAssocID="{0563F92F-0DBB-4C05-978D-B1040B8C9578}" presName="diagram" presStyleCnt="0">
        <dgm:presLayoutVars>
          <dgm:dir/>
          <dgm:resizeHandles val="exact"/>
        </dgm:presLayoutVars>
      </dgm:prSet>
      <dgm:spPr/>
    </dgm:pt>
    <dgm:pt modelId="{87669246-9027-9E46-ABB4-150146963005}" type="pres">
      <dgm:prSet presAssocID="{28177EB0-7AA4-4CC3-BC72-B057EC081CBE}" presName="node" presStyleLbl="node1" presStyleIdx="0" presStyleCnt="6">
        <dgm:presLayoutVars>
          <dgm:bulletEnabled val="1"/>
        </dgm:presLayoutVars>
      </dgm:prSet>
      <dgm:spPr/>
    </dgm:pt>
    <dgm:pt modelId="{718FE1FC-A2C3-B345-AEE4-44F59A9928B9}" type="pres">
      <dgm:prSet presAssocID="{3C53FCC9-DAF4-467A-8707-25C605480C46}" presName="sibTrans" presStyleCnt="0"/>
      <dgm:spPr/>
    </dgm:pt>
    <dgm:pt modelId="{71681157-4F42-E440-90F7-67A062E71806}" type="pres">
      <dgm:prSet presAssocID="{BCCD903B-64FA-4B87-9A6D-E086C421B2A9}" presName="node" presStyleLbl="node1" presStyleIdx="1" presStyleCnt="6">
        <dgm:presLayoutVars>
          <dgm:bulletEnabled val="1"/>
        </dgm:presLayoutVars>
      </dgm:prSet>
      <dgm:spPr/>
    </dgm:pt>
    <dgm:pt modelId="{880DE8E0-CE04-AA4A-BD69-608112CE175A}" type="pres">
      <dgm:prSet presAssocID="{DF6A77BB-A93C-4927-845B-81952702E1C2}" presName="sibTrans" presStyleCnt="0"/>
      <dgm:spPr/>
    </dgm:pt>
    <dgm:pt modelId="{CCB9C784-E18C-B249-A805-E905C8134C79}" type="pres">
      <dgm:prSet presAssocID="{69635E6C-5392-4210-88EF-177757DEEB1F}" presName="node" presStyleLbl="node1" presStyleIdx="2" presStyleCnt="6">
        <dgm:presLayoutVars>
          <dgm:bulletEnabled val="1"/>
        </dgm:presLayoutVars>
      </dgm:prSet>
      <dgm:spPr/>
    </dgm:pt>
    <dgm:pt modelId="{899E859D-1C05-5740-957F-4D3517252DA3}" type="pres">
      <dgm:prSet presAssocID="{3FACFD98-CE62-47B8-9618-62E0EF87C5FA}" presName="sibTrans" presStyleCnt="0"/>
      <dgm:spPr/>
    </dgm:pt>
    <dgm:pt modelId="{86A4E5C9-904C-8641-8D8A-BC44301E55C1}" type="pres">
      <dgm:prSet presAssocID="{FFD28A59-038C-4EBC-84F6-A2D011A8610B}" presName="node" presStyleLbl="node1" presStyleIdx="3" presStyleCnt="6">
        <dgm:presLayoutVars>
          <dgm:bulletEnabled val="1"/>
        </dgm:presLayoutVars>
      </dgm:prSet>
      <dgm:spPr/>
    </dgm:pt>
    <dgm:pt modelId="{56C81530-0514-3144-9525-1C341B805CCE}" type="pres">
      <dgm:prSet presAssocID="{731501CD-DCDC-475A-9B69-8038E5FCC7A6}" presName="sibTrans" presStyleCnt="0"/>
      <dgm:spPr/>
    </dgm:pt>
    <dgm:pt modelId="{89002718-A162-5446-9DBF-A9B2D1FEED8A}" type="pres">
      <dgm:prSet presAssocID="{48FBE210-513F-4D3C-844C-CEB9A960E2EC}" presName="node" presStyleLbl="node1" presStyleIdx="4" presStyleCnt="6">
        <dgm:presLayoutVars>
          <dgm:bulletEnabled val="1"/>
        </dgm:presLayoutVars>
      </dgm:prSet>
      <dgm:spPr/>
    </dgm:pt>
    <dgm:pt modelId="{52E4F64F-9E2F-2A40-B675-9496E5AC0DFD}" type="pres">
      <dgm:prSet presAssocID="{5A5E9918-A785-492B-AC6C-F10A988671E8}" presName="sibTrans" presStyleCnt="0"/>
      <dgm:spPr/>
    </dgm:pt>
    <dgm:pt modelId="{01304F83-912D-F54D-B3B6-F094933034DE}" type="pres">
      <dgm:prSet presAssocID="{614BAAC8-EF9A-4DF1-94EF-84A4BD410AD5}" presName="node" presStyleLbl="node1" presStyleIdx="5" presStyleCnt="6">
        <dgm:presLayoutVars>
          <dgm:bulletEnabled val="1"/>
        </dgm:presLayoutVars>
      </dgm:prSet>
      <dgm:spPr/>
    </dgm:pt>
  </dgm:ptLst>
  <dgm:cxnLst>
    <dgm:cxn modelId="{5AEC1801-F524-7D43-9451-5817CDFC9510}" type="presOf" srcId="{FFD28A59-038C-4EBC-84F6-A2D011A8610B}" destId="{86A4E5C9-904C-8641-8D8A-BC44301E55C1}" srcOrd="0" destOrd="0" presId="urn:microsoft.com/office/officeart/2005/8/layout/default"/>
    <dgm:cxn modelId="{71DF5518-00E0-6842-B19E-A311728BFFA2}" type="presOf" srcId="{BCCD903B-64FA-4B87-9A6D-E086C421B2A9}" destId="{71681157-4F42-E440-90F7-67A062E71806}" srcOrd="0" destOrd="0" presId="urn:microsoft.com/office/officeart/2005/8/layout/default"/>
    <dgm:cxn modelId="{E1A6F025-4198-4C8A-A25D-52657D3A0463}" srcId="{0563F92F-0DBB-4C05-978D-B1040B8C9578}" destId="{48FBE210-513F-4D3C-844C-CEB9A960E2EC}" srcOrd="4" destOrd="0" parTransId="{313C413B-1335-4C4B-B069-9CF35ED481A5}" sibTransId="{5A5E9918-A785-492B-AC6C-F10A988671E8}"/>
    <dgm:cxn modelId="{C08DEE33-6CDC-D64D-8E0F-F57159A1304C}" type="presOf" srcId="{0563F92F-0DBB-4C05-978D-B1040B8C9578}" destId="{1FBDDDA5-41B7-1C43-A482-2EE91D1CD8EB}" srcOrd="0" destOrd="0" presId="urn:microsoft.com/office/officeart/2005/8/layout/default"/>
    <dgm:cxn modelId="{B9DB063E-7096-49E0-BBA5-F66A2751E3F9}" srcId="{0563F92F-0DBB-4C05-978D-B1040B8C9578}" destId="{BCCD903B-64FA-4B87-9A6D-E086C421B2A9}" srcOrd="1" destOrd="0" parTransId="{BC7AC96D-224E-4255-A487-E98E0D6F1756}" sibTransId="{DF6A77BB-A93C-4927-845B-81952702E1C2}"/>
    <dgm:cxn modelId="{B9CA4F51-2456-4609-A1F6-B6652EC280C9}" srcId="{0563F92F-0DBB-4C05-978D-B1040B8C9578}" destId="{28177EB0-7AA4-4CC3-BC72-B057EC081CBE}" srcOrd="0" destOrd="0" parTransId="{DC5787C9-5616-4CF1-9CBF-0E07A999E6C1}" sibTransId="{3C53FCC9-DAF4-467A-8707-25C605480C46}"/>
    <dgm:cxn modelId="{E1C95E7C-B90A-9642-8A59-171B12E9317D}" type="presOf" srcId="{69635E6C-5392-4210-88EF-177757DEEB1F}" destId="{CCB9C784-E18C-B249-A805-E905C8134C79}" srcOrd="0" destOrd="0" presId="urn:microsoft.com/office/officeart/2005/8/layout/default"/>
    <dgm:cxn modelId="{A30E1A7E-2047-274E-843D-C8FF8ECCB9A3}" type="presOf" srcId="{48FBE210-513F-4D3C-844C-CEB9A960E2EC}" destId="{89002718-A162-5446-9DBF-A9B2D1FEED8A}" srcOrd="0" destOrd="0" presId="urn:microsoft.com/office/officeart/2005/8/layout/default"/>
    <dgm:cxn modelId="{1FADF48B-F188-AD49-9AFB-E00EBF4A06EF}" type="presOf" srcId="{614BAAC8-EF9A-4DF1-94EF-84A4BD410AD5}" destId="{01304F83-912D-F54D-B3B6-F094933034DE}" srcOrd="0" destOrd="0" presId="urn:microsoft.com/office/officeart/2005/8/layout/default"/>
    <dgm:cxn modelId="{396C50BA-DFCA-41DC-8CB1-9E423290A407}" srcId="{0563F92F-0DBB-4C05-978D-B1040B8C9578}" destId="{614BAAC8-EF9A-4DF1-94EF-84A4BD410AD5}" srcOrd="5" destOrd="0" parTransId="{C646B32D-BD7B-425D-AA5D-09F8312D9842}" sibTransId="{7A6D0FDE-2D28-48C3-9559-C0FCD8304C55}"/>
    <dgm:cxn modelId="{9C60DBC0-6978-4AE4-B190-B20C211AC618}" srcId="{0563F92F-0DBB-4C05-978D-B1040B8C9578}" destId="{69635E6C-5392-4210-88EF-177757DEEB1F}" srcOrd="2" destOrd="0" parTransId="{11E10AC9-569F-4287-92F6-BD434BE3BEAA}" sibTransId="{3FACFD98-CE62-47B8-9618-62E0EF87C5FA}"/>
    <dgm:cxn modelId="{2CC43CC2-0E54-A740-BE68-8E23BE6E24A8}" type="presOf" srcId="{28177EB0-7AA4-4CC3-BC72-B057EC081CBE}" destId="{87669246-9027-9E46-ABB4-150146963005}" srcOrd="0" destOrd="0" presId="urn:microsoft.com/office/officeart/2005/8/layout/default"/>
    <dgm:cxn modelId="{DB1EE5F9-8F85-4688-9CDE-F9DEB773DE91}" srcId="{0563F92F-0DBB-4C05-978D-B1040B8C9578}" destId="{FFD28A59-038C-4EBC-84F6-A2D011A8610B}" srcOrd="3" destOrd="0" parTransId="{DE42D38A-6516-4211-94CF-8750A7782856}" sibTransId="{731501CD-DCDC-475A-9B69-8038E5FCC7A6}"/>
    <dgm:cxn modelId="{B043F32F-3FD4-624A-8621-CC31FC34BA73}" type="presParOf" srcId="{1FBDDDA5-41B7-1C43-A482-2EE91D1CD8EB}" destId="{87669246-9027-9E46-ABB4-150146963005}" srcOrd="0" destOrd="0" presId="urn:microsoft.com/office/officeart/2005/8/layout/default"/>
    <dgm:cxn modelId="{435FE13B-1173-D643-85FB-1CA580DE5887}" type="presParOf" srcId="{1FBDDDA5-41B7-1C43-A482-2EE91D1CD8EB}" destId="{718FE1FC-A2C3-B345-AEE4-44F59A9928B9}" srcOrd="1" destOrd="0" presId="urn:microsoft.com/office/officeart/2005/8/layout/default"/>
    <dgm:cxn modelId="{D7D79146-FFC6-954B-AB69-F75947761032}" type="presParOf" srcId="{1FBDDDA5-41B7-1C43-A482-2EE91D1CD8EB}" destId="{71681157-4F42-E440-90F7-67A062E71806}" srcOrd="2" destOrd="0" presId="urn:microsoft.com/office/officeart/2005/8/layout/default"/>
    <dgm:cxn modelId="{3A5CBA2A-9956-884B-ABE4-8F371A4B2288}" type="presParOf" srcId="{1FBDDDA5-41B7-1C43-A482-2EE91D1CD8EB}" destId="{880DE8E0-CE04-AA4A-BD69-608112CE175A}" srcOrd="3" destOrd="0" presId="urn:microsoft.com/office/officeart/2005/8/layout/default"/>
    <dgm:cxn modelId="{B0E9C95D-A0B7-CE46-9BF9-E7B1B49FFB2F}" type="presParOf" srcId="{1FBDDDA5-41B7-1C43-A482-2EE91D1CD8EB}" destId="{CCB9C784-E18C-B249-A805-E905C8134C79}" srcOrd="4" destOrd="0" presId="urn:microsoft.com/office/officeart/2005/8/layout/default"/>
    <dgm:cxn modelId="{C207EECD-5669-BD47-BA78-A7AE80257627}" type="presParOf" srcId="{1FBDDDA5-41B7-1C43-A482-2EE91D1CD8EB}" destId="{899E859D-1C05-5740-957F-4D3517252DA3}" srcOrd="5" destOrd="0" presId="urn:microsoft.com/office/officeart/2005/8/layout/default"/>
    <dgm:cxn modelId="{B4B8DC79-5859-DA40-B323-CCC80BE30B1D}" type="presParOf" srcId="{1FBDDDA5-41B7-1C43-A482-2EE91D1CD8EB}" destId="{86A4E5C9-904C-8641-8D8A-BC44301E55C1}" srcOrd="6" destOrd="0" presId="urn:microsoft.com/office/officeart/2005/8/layout/default"/>
    <dgm:cxn modelId="{87EAD7FF-EC85-484D-A095-1E5C42FF0DEB}" type="presParOf" srcId="{1FBDDDA5-41B7-1C43-A482-2EE91D1CD8EB}" destId="{56C81530-0514-3144-9525-1C341B805CCE}" srcOrd="7" destOrd="0" presId="urn:microsoft.com/office/officeart/2005/8/layout/default"/>
    <dgm:cxn modelId="{9941F180-8F7B-B24D-B4FA-57D9D0CD463D}" type="presParOf" srcId="{1FBDDDA5-41B7-1C43-A482-2EE91D1CD8EB}" destId="{89002718-A162-5446-9DBF-A9B2D1FEED8A}" srcOrd="8" destOrd="0" presId="urn:microsoft.com/office/officeart/2005/8/layout/default"/>
    <dgm:cxn modelId="{3F39F32D-D248-3B4C-ADB7-5E21E7DE8428}" type="presParOf" srcId="{1FBDDDA5-41B7-1C43-A482-2EE91D1CD8EB}" destId="{52E4F64F-9E2F-2A40-B675-9496E5AC0DFD}" srcOrd="9" destOrd="0" presId="urn:microsoft.com/office/officeart/2005/8/layout/default"/>
    <dgm:cxn modelId="{29003B5A-FEB4-694E-9D4E-2750F8B0C029}" type="presParOf" srcId="{1FBDDDA5-41B7-1C43-A482-2EE91D1CD8EB}" destId="{01304F83-912D-F54D-B3B6-F094933034D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F062F-347F-44DC-8B16-792CC245A51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F75539C-1EC2-4CBC-A1C7-328F302A8AEE}">
      <dgm:prSet/>
      <dgm:spPr/>
      <dgm:t>
        <a:bodyPr/>
        <a:lstStyle/>
        <a:p>
          <a:r>
            <a:rPr lang="en-US" b="1"/>
            <a:t>Etiology</a:t>
          </a:r>
          <a:endParaRPr lang="en-US"/>
        </a:p>
      </dgm:t>
    </dgm:pt>
    <dgm:pt modelId="{BA52867B-818F-4E5C-A648-2B5FF25CBAFF}" type="parTrans" cxnId="{62CE5E5D-9BBD-497A-9DBE-403EC5E92EA1}">
      <dgm:prSet/>
      <dgm:spPr/>
      <dgm:t>
        <a:bodyPr/>
        <a:lstStyle/>
        <a:p>
          <a:endParaRPr lang="en-US"/>
        </a:p>
      </dgm:t>
    </dgm:pt>
    <dgm:pt modelId="{BAAAFCF9-1A4E-439E-9E39-1A3E5360F30C}" type="sibTrans" cxnId="{62CE5E5D-9BBD-497A-9DBE-403EC5E92EA1}">
      <dgm:prSet/>
      <dgm:spPr/>
      <dgm:t>
        <a:bodyPr/>
        <a:lstStyle/>
        <a:p>
          <a:endParaRPr lang="en-US"/>
        </a:p>
      </dgm:t>
    </dgm:pt>
    <dgm:pt modelId="{BB14DF53-B49C-4F31-B204-29D0DF5A9285}">
      <dgm:prSet/>
      <dgm:spPr/>
      <dgm:t>
        <a:bodyPr/>
        <a:lstStyle/>
        <a:p>
          <a:r>
            <a:rPr lang="en-US"/>
            <a:t>The amygdala in the emotional center of the brain processes sensory information and sends it to the other regions of the brain.</a:t>
          </a:r>
        </a:p>
      </dgm:t>
    </dgm:pt>
    <dgm:pt modelId="{35BA11D6-C4FB-46AD-9884-4252C1173929}" type="parTrans" cxnId="{EEE03BFA-F014-4035-BB0A-1001A4C6FDCA}">
      <dgm:prSet/>
      <dgm:spPr/>
      <dgm:t>
        <a:bodyPr/>
        <a:lstStyle/>
        <a:p>
          <a:endParaRPr lang="en-US"/>
        </a:p>
      </dgm:t>
    </dgm:pt>
    <dgm:pt modelId="{612291D0-6411-4222-AD1E-823FCD0CAD4E}" type="sibTrans" cxnId="{EEE03BFA-F014-4035-BB0A-1001A4C6FDCA}">
      <dgm:prSet/>
      <dgm:spPr/>
      <dgm:t>
        <a:bodyPr/>
        <a:lstStyle/>
        <a:p>
          <a:endParaRPr lang="en-US"/>
        </a:p>
      </dgm:t>
    </dgm:pt>
    <dgm:pt modelId="{F8AF73D9-1A88-4189-BDA3-E9E9FD810117}">
      <dgm:prSet/>
      <dgm:spPr/>
      <dgm:t>
        <a:bodyPr/>
        <a:lstStyle/>
        <a:p>
          <a:r>
            <a:rPr lang="en-US" dirty="0"/>
            <a:t>We see increased amygdala reactivity and it is correlated with increased fear and anxiety responses. </a:t>
          </a:r>
        </a:p>
      </dgm:t>
    </dgm:pt>
    <dgm:pt modelId="{D9E9FC09-0A96-4EB3-A62F-0027873F8AD0}" type="parTrans" cxnId="{2DA661CF-31B0-4FEA-8C2A-337B8E43D451}">
      <dgm:prSet/>
      <dgm:spPr/>
      <dgm:t>
        <a:bodyPr/>
        <a:lstStyle/>
        <a:p>
          <a:endParaRPr lang="en-US"/>
        </a:p>
      </dgm:t>
    </dgm:pt>
    <dgm:pt modelId="{3C09D4DC-048C-4FE4-834D-A2A78D52A9B1}" type="sibTrans" cxnId="{2DA661CF-31B0-4FEA-8C2A-337B8E43D451}">
      <dgm:prSet/>
      <dgm:spPr/>
      <dgm:t>
        <a:bodyPr/>
        <a:lstStyle/>
        <a:p>
          <a:endParaRPr lang="en-US"/>
        </a:p>
      </dgm:t>
    </dgm:pt>
    <dgm:pt modelId="{602587F9-18CA-479F-9F1D-DB8A27566B53}">
      <dgm:prSet/>
      <dgm:spPr/>
      <dgm:t>
        <a:bodyPr/>
        <a:lstStyle/>
        <a:p>
          <a:r>
            <a:rPr lang="en-US"/>
            <a:t>GABA plays a role in controlling anxiety; decreased levels are associated with anxiety, depression and mood disorders.</a:t>
          </a:r>
        </a:p>
      </dgm:t>
    </dgm:pt>
    <dgm:pt modelId="{97A8E941-3FDE-49A8-B610-59C15E09241D}" type="parTrans" cxnId="{AA8C671F-0EFB-4FB0-9E6C-034E9B0C0C9A}">
      <dgm:prSet/>
      <dgm:spPr/>
      <dgm:t>
        <a:bodyPr/>
        <a:lstStyle/>
        <a:p>
          <a:endParaRPr lang="en-US"/>
        </a:p>
      </dgm:t>
    </dgm:pt>
    <dgm:pt modelId="{62844EA3-E86F-4855-9054-443162422E30}" type="sibTrans" cxnId="{AA8C671F-0EFB-4FB0-9E6C-034E9B0C0C9A}">
      <dgm:prSet/>
      <dgm:spPr/>
      <dgm:t>
        <a:bodyPr/>
        <a:lstStyle/>
        <a:p>
          <a:endParaRPr lang="en-US"/>
        </a:p>
      </dgm:t>
    </dgm:pt>
    <dgm:pt modelId="{96003031-0408-418B-A222-F74E589985B9}">
      <dgm:prSet/>
      <dgm:spPr/>
      <dgm:t>
        <a:bodyPr/>
        <a:lstStyle/>
        <a:p>
          <a:r>
            <a:rPr lang="en-US"/>
            <a:t>Low levels of Serotonin are also believed to be involved with anxiety.</a:t>
          </a:r>
        </a:p>
      </dgm:t>
    </dgm:pt>
    <dgm:pt modelId="{AD6961EA-AE4C-4D58-8F35-A318149135B3}" type="parTrans" cxnId="{B573B484-BC97-4EB3-A4E7-05255CBA716F}">
      <dgm:prSet/>
      <dgm:spPr/>
      <dgm:t>
        <a:bodyPr/>
        <a:lstStyle/>
        <a:p>
          <a:endParaRPr lang="en-US"/>
        </a:p>
      </dgm:t>
    </dgm:pt>
    <dgm:pt modelId="{E315A2E0-336B-4B00-A9AA-8FE7F001C205}" type="sibTrans" cxnId="{B573B484-BC97-4EB3-A4E7-05255CBA716F}">
      <dgm:prSet/>
      <dgm:spPr/>
      <dgm:t>
        <a:bodyPr/>
        <a:lstStyle/>
        <a:p>
          <a:endParaRPr lang="en-US"/>
        </a:p>
      </dgm:t>
    </dgm:pt>
    <dgm:pt modelId="{72841450-52EE-4802-AF65-8A02286D347F}">
      <dgm:prSet/>
      <dgm:spPr/>
      <dgm:t>
        <a:bodyPr/>
        <a:lstStyle/>
        <a:p>
          <a:r>
            <a:rPr lang="en-US"/>
            <a:t>Various life stressors also contribute such as worries about finances, health and work difficulties.</a:t>
          </a:r>
        </a:p>
      </dgm:t>
    </dgm:pt>
    <dgm:pt modelId="{E78BB634-5FCF-45AC-8FC5-CCEE673DBD44}" type="parTrans" cxnId="{8D8C7BBF-B189-4BE4-B233-71DCA22DF3A3}">
      <dgm:prSet/>
      <dgm:spPr/>
      <dgm:t>
        <a:bodyPr/>
        <a:lstStyle/>
        <a:p>
          <a:endParaRPr lang="en-US"/>
        </a:p>
      </dgm:t>
    </dgm:pt>
    <dgm:pt modelId="{9DBB4C5A-2758-48D0-9AF1-17B9F2E13B04}" type="sibTrans" cxnId="{8D8C7BBF-B189-4BE4-B233-71DCA22DF3A3}">
      <dgm:prSet/>
      <dgm:spPr/>
      <dgm:t>
        <a:bodyPr/>
        <a:lstStyle/>
        <a:p>
          <a:endParaRPr lang="en-US"/>
        </a:p>
      </dgm:t>
    </dgm:pt>
    <dgm:pt modelId="{3C0F1245-0246-F34A-A409-2C95B7CE8B8B}" type="pres">
      <dgm:prSet presAssocID="{9E2F062F-347F-44DC-8B16-792CC245A51C}" presName="linear" presStyleCnt="0">
        <dgm:presLayoutVars>
          <dgm:animLvl val="lvl"/>
          <dgm:resizeHandles val="exact"/>
        </dgm:presLayoutVars>
      </dgm:prSet>
      <dgm:spPr/>
    </dgm:pt>
    <dgm:pt modelId="{7F101890-74BE-1D45-B12B-A742FAC76A62}" type="pres">
      <dgm:prSet presAssocID="{DF75539C-1EC2-4CBC-A1C7-328F302A8AEE}" presName="parentText" presStyleLbl="node1" presStyleIdx="0" presStyleCnt="6">
        <dgm:presLayoutVars>
          <dgm:chMax val="0"/>
          <dgm:bulletEnabled val="1"/>
        </dgm:presLayoutVars>
      </dgm:prSet>
      <dgm:spPr/>
    </dgm:pt>
    <dgm:pt modelId="{12FB8EC1-B05B-E148-BC6D-0A53B1B128E2}" type="pres">
      <dgm:prSet presAssocID="{BAAAFCF9-1A4E-439E-9E39-1A3E5360F30C}" presName="spacer" presStyleCnt="0"/>
      <dgm:spPr/>
    </dgm:pt>
    <dgm:pt modelId="{D6FA2EB4-3E75-F740-907B-7C4C1F1BACF1}" type="pres">
      <dgm:prSet presAssocID="{BB14DF53-B49C-4F31-B204-29D0DF5A9285}" presName="parentText" presStyleLbl="node1" presStyleIdx="1" presStyleCnt="6">
        <dgm:presLayoutVars>
          <dgm:chMax val="0"/>
          <dgm:bulletEnabled val="1"/>
        </dgm:presLayoutVars>
      </dgm:prSet>
      <dgm:spPr/>
    </dgm:pt>
    <dgm:pt modelId="{03942BC0-F969-D640-8E5F-70DF8A3AB2B1}" type="pres">
      <dgm:prSet presAssocID="{612291D0-6411-4222-AD1E-823FCD0CAD4E}" presName="spacer" presStyleCnt="0"/>
      <dgm:spPr/>
    </dgm:pt>
    <dgm:pt modelId="{3FFEDB43-370E-4C44-AF1C-597BE66F3887}" type="pres">
      <dgm:prSet presAssocID="{F8AF73D9-1A88-4189-BDA3-E9E9FD810117}" presName="parentText" presStyleLbl="node1" presStyleIdx="2" presStyleCnt="6">
        <dgm:presLayoutVars>
          <dgm:chMax val="0"/>
          <dgm:bulletEnabled val="1"/>
        </dgm:presLayoutVars>
      </dgm:prSet>
      <dgm:spPr/>
    </dgm:pt>
    <dgm:pt modelId="{A4736C08-A7C0-D74C-9681-94CFAE00C63B}" type="pres">
      <dgm:prSet presAssocID="{3C09D4DC-048C-4FE4-834D-A2A78D52A9B1}" presName="spacer" presStyleCnt="0"/>
      <dgm:spPr/>
    </dgm:pt>
    <dgm:pt modelId="{A156B097-F030-744A-92B1-CED4BB0D4E0A}" type="pres">
      <dgm:prSet presAssocID="{602587F9-18CA-479F-9F1D-DB8A27566B53}" presName="parentText" presStyleLbl="node1" presStyleIdx="3" presStyleCnt="6">
        <dgm:presLayoutVars>
          <dgm:chMax val="0"/>
          <dgm:bulletEnabled val="1"/>
        </dgm:presLayoutVars>
      </dgm:prSet>
      <dgm:spPr/>
    </dgm:pt>
    <dgm:pt modelId="{C94C7FC6-4BF7-664E-AB18-B644DEBDEA4A}" type="pres">
      <dgm:prSet presAssocID="{62844EA3-E86F-4855-9054-443162422E30}" presName="spacer" presStyleCnt="0"/>
      <dgm:spPr/>
    </dgm:pt>
    <dgm:pt modelId="{F5829C6C-319A-784D-83CA-DF6D89181532}" type="pres">
      <dgm:prSet presAssocID="{96003031-0408-418B-A222-F74E589985B9}" presName="parentText" presStyleLbl="node1" presStyleIdx="4" presStyleCnt="6">
        <dgm:presLayoutVars>
          <dgm:chMax val="0"/>
          <dgm:bulletEnabled val="1"/>
        </dgm:presLayoutVars>
      </dgm:prSet>
      <dgm:spPr/>
    </dgm:pt>
    <dgm:pt modelId="{B0033453-036B-5745-8B31-6C565D5FDCB4}" type="pres">
      <dgm:prSet presAssocID="{E315A2E0-336B-4B00-A9AA-8FE7F001C205}" presName="spacer" presStyleCnt="0"/>
      <dgm:spPr/>
    </dgm:pt>
    <dgm:pt modelId="{540DC9E4-BA19-414E-A188-FDC67CAF7607}" type="pres">
      <dgm:prSet presAssocID="{72841450-52EE-4802-AF65-8A02286D347F}" presName="parentText" presStyleLbl="node1" presStyleIdx="5" presStyleCnt="6">
        <dgm:presLayoutVars>
          <dgm:chMax val="0"/>
          <dgm:bulletEnabled val="1"/>
        </dgm:presLayoutVars>
      </dgm:prSet>
      <dgm:spPr/>
    </dgm:pt>
  </dgm:ptLst>
  <dgm:cxnLst>
    <dgm:cxn modelId="{CF5D5B12-8E74-924C-B3CD-0E1FB2897A77}" type="presOf" srcId="{DF75539C-1EC2-4CBC-A1C7-328F302A8AEE}" destId="{7F101890-74BE-1D45-B12B-A742FAC76A62}" srcOrd="0" destOrd="0" presId="urn:microsoft.com/office/officeart/2005/8/layout/vList2"/>
    <dgm:cxn modelId="{AA8C671F-0EFB-4FB0-9E6C-034E9B0C0C9A}" srcId="{9E2F062F-347F-44DC-8B16-792CC245A51C}" destId="{602587F9-18CA-479F-9F1D-DB8A27566B53}" srcOrd="3" destOrd="0" parTransId="{97A8E941-3FDE-49A8-B610-59C15E09241D}" sibTransId="{62844EA3-E86F-4855-9054-443162422E30}"/>
    <dgm:cxn modelId="{E0F32C3D-68DA-D645-B2B8-895FBACBA6EF}" type="presOf" srcId="{BB14DF53-B49C-4F31-B204-29D0DF5A9285}" destId="{D6FA2EB4-3E75-F740-907B-7C4C1F1BACF1}" srcOrd="0" destOrd="0" presId="urn:microsoft.com/office/officeart/2005/8/layout/vList2"/>
    <dgm:cxn modelId="{336C7D41-C350-9F44-B070-6E81A410D80B}" type="presOf" srcId="{72841450-52EE-4802-AF65-8A02286D347F}" destId="{540DC9E4-BA19-414E-A188-FDC67CAF7607}" srcOrd="0" destOrd="0" presId="urn:microsoft.com/office/officeart/2005/8/layout/vList2"/>
    <dgm:cxn modelId="{8E77B95C-C8C0-4541-9BC4-7482AB078BFB}" type="presOf" srcId="{602587F9-18CA-479F-9F1D-DB8A27566B53}" destId="{A156B097-F030-744A-92B1-CED4BB0D4E0A}" srcOrd="0" destOrd="0" presId="urn:microsoft.com/office/officeart/2005/8/layout/vList2"/>
    <dgm:cxn modelId="{62CE5E5D-9BBD-497A-9DBE-403EC5E92EA1}" srcId="{9E2F062F-347F-44DC-8B16-792CC245A51C}" destId="{DF75539C-1EC2-4CBC-A1C7-328F302A8AEE}" srcOrd="0" destOrd="0" parTransId="{BA52867B-818F-4E5C-A648-2B5FF25CBAFF}" sibTransId="{BAAAFCF9-1A4E-439E-9E39-1A3E5360F30C}"/>
    <dgm:cxn modelId="{06A2046B-472E-6349-858E-5FCEE52DB824}" type="presOf" srcId="{F8AF73D9-1A88-4189-BDA3-E9E9FD810117}" destId="{3FFEDB43-370E-4C44-AF1C-597BE66F3887}" srcOrd="0" destOrd="0" presId="urn:microsoft.com/office/officeart/2005/8/layout/vList2"/>
    <dgm:cxn modelId="{D36B167B-755B-CB43-AD1F-97DA941EB408}" type="presOf" srcId="{9E2F062F-347F-44DC-8B16-792CC245A51C}" destId="{3C0F1245-0246-F34A-A409-2C95B7CE8B8B}" srcOrd="0" destOrd="0" presId="urn:microsoft.com/office/officeart/2005/8/layout/vList2"/>
    <dgm:cxn modelId="{B573B484-BC97-4EB3-A4E7-05255CBA716F}" srcId="{9E2F062F-347F-44DC-8B16-792CC245A51C}" destId="{96003031-0408-418B-A222-F74E589985B9}" srcOrd="4" destOrd="0" parTransId="{AD6961EA-AE4C-4D58-8F35-A318149135B3}" sibTransId="{E315A2E0-336B-4B00-A9AA-8FE7F001C205}"/>
    <dgm:cxn modelId="{111177AD-25D7-8A4A-BF8D-88C49A84B0BF}" type="presOf" srcId="{96003031-0408-418B-A222-F74E589985B9}" destId="{F5829C6C-319A-784D-83CA-DF6D89181532}" srcOrd="0" destOrd="0" presId="urn:microsoft.com/office/officeart/2005/8/layout/vList2"/>
    <dgm:cxn modelId="{8D8C7BBF-B189-4BE4-B233-71DCA22DF3A3}" srcId="{9E2F062F-347F-44DC-8B16-792CC245A51C}" destId="{72841450-52EE-4802-AF65-8A02286D347F}" srcOrd="5" destOrd="0" parTransId="{E78BB634-5FCF-45AC-8FC5-CCEE673DBD44}" sibTransId="{9DBB4C5A-2758-48D0-9AF1-17B9F2E13B04}"/>
    <dgm:cxn modelId="{2DA661CF-31B0-4FEA-8C2A-337B8E43D451}" srcId="{9E2F062F-347F-44DC-8B16-792CC245A51C}" destId="{F8AF73D9-1A88-4189-BDA3-E9E9FD810117}" srcOrd="2" destOrd="0" parTransId="{D9E9FC09-0A96-4EB3-A62F-0027873F8AD0}" sibTransId="{3C09D4DC-048C-4FE4-834D-A2A78D52A9B1}"/>
    <dgm:cxn modelId="{EEE03BFA-F014-4035-BB0A-1001A4C6FDCA}" srcId="{9E2F062F-347F-44DC-8B16-792CC245A51C}" destId="{BB14DF53-B49C-4F31-B204-29D0DF5A9285}" srcOrd="1" destOrd="0" parTransId="{35BA11D6-C4FB-46AD-9884-4252C1173929}" sibTransId="{612291D0-6411-4222-AD1E-823FCD0CAD4E}"/>
    <dgm:cxn modelId="{741EB3A5-A13F-1249-8C45-2C18B7C3305F}" type="presParOf" srcId="{3C0F1245-0246-F34A-A409-2C95B7CE8B8B}" destId="{7F101890-74BE-1D45-B12B-A742FAC76A62}" srcOrd="0" destOrd="0" presId="urn:microsoft.com/office/officeart/2005/8/layout/vList2"/>
    <dgm:cxn modelId="{F50277AA-4DD8-3949-955E-153EF4FA6C82}" type="presParOf" srcId="{3C0F1245-0246-F34A-A409-2C95B7CE8B8B}" destId="{12FB8EC1-B05B-E148-BC6D-0A53B1B128E2}" srcOrd="1" destOrd="0" presId="urn:microsoft.com/office/officeart/2005/8/layout/vList2"/>
    <dgm:cxn modelId="{F60D0BB6-4114-7448-9FF1-9B85CD24AD45}" type="presParOf" srcId="{3C0F1245-0246-F34A-A409-2C95B7CE8B8B}" destId="{D6FA2EB4-3E75-F740-907B-7C4C1F1BACF1}" srcOrd="2" destOrd="0" presId="urn:microsoft.com/office/officeart/2005/8/layout/vList2"/>
    <dgm:cxn modelId="{19FFFD99-C659-D246-A506-AF2D8F99066B}" type="presParOf" srcId="{3C0F1245-0246-F34A-A409-2C95B7CE8B8B}" destId="{03942BC0-F969-D640-8E5F-70DF8A3AB2B1}" srcOrd="3" destOrd="0" presId="urn:microsoft.com/office/officeart/2005/8/layout/vList2"/>
    <dgm:cxn modelId="{30BA6314-31E3-204C-BE1C-2400A3B7836C}" type="presParOf" srcId="{3C0F1245-0246-F34A-A409-2C95B7CE8B8B}" destId="{3FFEDB43-370E-4C44-AF1C-597BE66F3887}" srcOrd="4" destOrd="0" presId="urn:microsoft.com/office/officeart/2005/8/layout/vList2"/>
    <dgm:cxn modelId="{15F29262-771A-AA41-A7C4-BE9BBA3A6341}" type="presParOf" srcId="{3C0F1245-0246-F34A-A409-2C95B7CE8B8B}" destId="{A4736C08-A7C0-D74C-9681-94CFAE00C63B}" srcOrd="5" destOrd="0" presId="urn:microsoft.com/office/officeart/2005/8/layout/vList2"/>
    <dgm:cxn modelId="{14558357-51D5-0248-A802-3D1A1BED10A5}" type="presParOf" srcId="{3C0F1245-0246-F34A-A409-2C95B7CE8B8B}" destId="{A156B097-F030-744A-92B1-CED4BB0D4E0A}" srcOrd="6" destOrd="0" presId="urn:microsoft.com/office/officeart/2005/8/layout/vList2"/>
    <dgm:cxn modelId="{0479FDD0-E994-3E42-B826-5CF1C0DBEC3C}" type="presParOf" srcId="{3C0F1245-0246-F34A-A409-2C95B7CE8B8B}" destId="{C94C7FC6-4BF7-664E-AB18-B644DEBDEA4A}" srcOrd="7" destOrd="0" presId="urn:microsoft.com/office/officeart/2005/8/layout/vList2"/>
    <dgm:cxn modelId="{5D2550A0-ADE0-6C40-AD26-1383AB15A713}" type="presParOf" srcId="{3C0F1245-0246-F34A-A409-2C95B7CE8B8B}" destId="{F5829C6C-319A-784D-83CA-DF6D89181532}" srcOrd="8" destOrd="0" presId="urn:microsoft.com/office/officeart/2005/8/layout/vList2"/>
    <dgm:cxn modelId="{CC658F5C-80D7-3949-A395-522DC7C192C5}" type="presParOf" srcId="{3C0F1245-0246-F34A-A409-2C95B7CE8B8B}" destId="{B0033453-036B-5745-8B31-6C565D5FDCB4}" srcOrd="9" destOrd="0" presId="urn:microsoft.com/office/officeart/2005/8/layout/vList2"/>
    <dgm:cxn modelId="{02310803-6542-C543-B633-EF8E4C51B39C}" type="presParOf" srcId="{3C0F1245-0246-F34A-A409-2C95B7CE8B8B}" destId="{540DC9E4-BA19-414E-A188-FDC67CAF760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AC2DA-0AF3-4FF5-BE51-0EDB9B99FD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0526E8-E2F6-4FE6-9029-91955C892932}">
      <dgm:prSet custT="1"/>
      <dgm:spPr/>
      <dgm:t>
        <a:bodyPr/>
        <a:lstStyle/>
        <a:p>
          <a:pPr algn="ctr"/>
          <a:r>
            <a:rPr lang="en-US" sz="2000" u="sng" dirty="0">
              <a:solidFill>
                <a:schemeClr val="bg1"/>
              </a:solidFill>
            </a:rPr>
            <a:t>Generalized Anxiety Disorder </a:t>
          </a:r>
          <a:endParaRPr lang="en-US" sz="2000" dirty="0">
            <a:solidFill>
              <a:schemeClr val="bg1"/>
            </a:solidFill>
          </a:endParaRPr>
        </a:p>
      </dgm:t>
    </dgm:pt>
    <dgm:pt modelId="{21350AA5-8FB4-44AC-A67C-6084FED144CB}" type="parTrans" cxnId="{A53D7873-9D7C-4301-A0FD-E74AD4F70E95}">
      <dgm:prSet/>
      <dgm:spPr/>
      <dgm:t>
        <a:bodyPr/>
        <a:lstStyle/>
        <a:p>
          <a:endParaRPr lang="en-US"/>
        </a:p>
      </dgm:t>
    </dgm:pt>
    <dgm:pt modelId="{D34F1121-F6EC-4D9C-BF2A-C9B43E43A734}" type="sibTrans" cxnId="{A53D7873-9D7C-4301-A0FD-E74AD4F70E95}">
      <dgm:prSet/>
      <dgm:spPr/>
      <dgm:t>
        <a:bodyPr/>
        <a:lstStyle/>
        <a:p>
          <a:endParaRPr lang="en-US"/>
        </a:p>
      </dgm:t>
    </dgm:pt>
    <dgm:pt modelId="{2388D716-EFE1-42C1-8386-84A75F5740BD}">
      <dgm:prSet/>
      <dgm:spPr/>
      <dgm:t>
        <a:bodyPr/>
        <a:lstStyle/>
        <a:p>
          <a:r>
            <a:rPr lang="en-US" dirty="0"/>
            <a:t>A chronic and exaggerated, excessive, chronic worry and tension which is irrational and disproportionate to the actual object of concern.</a:t>
          </a:r>
        </a:p>
      </dgm:t>
    </dgm:pt>
    <dgm:pt modelId="{1F81E3DE-4007-4AD9-A4B4-690660C77674}" type="parTrans" cxnId="{F1BEEF6F-C252-4720-B1BC-867F428FDE6A}">
      <dgm:prSet/>
      <dgm:spPr/>
      <dgm:t>
        <a:bodyPr/>
        <a:lstStyle/>
        <a:p>
          <a:endParaRPr lang="en-US"/>
        </a:p>
      </dgm:t>
    </dgm:pt>
    <dgm:pt modelId="{81C3BAFF-1659-4FA6-B863-CC03F865F504}" type="sibTrans" cxnId="{F1BEEF6F-C252-4720-B1BC-867F428FDE6A}">
      <dgm:prSet/>
      <dgm:spPr/>
      <dgm:t>
        <a:bodyPr/>
        <a:lstStyle/>
        <a:p>
          <a:endParaRPr lang="en-US"/>
        </a:p>
      </dgm:t>
    </dgm:pt>
    <dgm:pt modelId="{A7F9D91F-F6BF-4305-832D-E111DE2BBD05}">
      <dgm:prSet/>
      <dgm:spPr/>
      <dgm:t>
        <a:bodyPr/>
        <a:lstStyle/>
        <a:p>
          <a:r>
            <a:rPr lang="en-US"/>
            <a:t>Excessive anxiety and worry (apprehensive expectation), occurring more days than not for at least 6 months, about a number of events or activities (such as work, school performance).</a:t>
          </a:r>
        </a:p>
      </dgm:t>
    </dgm:pt>
    <dgm:pt modelId="{255EB509-6309-4364-A006-802C00463ED1}" type="parTrans" cxnId="{B959E305-0DBC-4D67-9704-BB61F9B84B0A}">
      <dgm:prSet/>
      <dgm:spPr/>
      <dgm:t>
        <a:bodyPr/>
        <a:lstStyle/>
        <a:p>
          <a:endParaRPr lang="en-US"/>
        </a:p>
      </dgm:t>
    </dgm:pt>
    <dgm:pt modelId="{8D5783C0-082D-4BD2-857A-1A308C61AF5A}" type="sibTrans" cxnId="{B959E305-0DBC-4D67-9704-BB61F9B84B0A}">
      <dgm:prSet/>
      <dgm:spPr/>
      <dgm:t>
        <a:bodyPr/>
        <a:lstStyle/>
        <a:p>
          <a:endParaRPr lang="en-US"/>
        </a:p>
      </dgm:t>
    </dgm:pt>
    <dgm:pt modelId="{1DEAE243-10C7-45E8-9127-31920994B8EB}">
      <dgm:prSet/>
      <dgm:spPr/>
      <dgm:t>
        <a:bodyPr/>
        <a:lstStyle/>
        <a:p>
          <a:r>
            <a:rPr lang="en-US"/>
            <a:t>The individual always anticipates disaster and worries excessively about their health, money, family or work; getting through the day provokes anxiety.</a:t>
          </a:r>
        </a:p>
      </dgm:t>
    </dgm:pt>
    <dgm:pt modelId="{5676FFAD-74B3-4892-BD71-66FB0B963F1E}" type="parTrans" cxnId="{4252ACE9-5D07-4BEF-9877-6DAE4337FA9D}">
      <dgm:prSet/>
      <dgm:spPr/>
      <dgm:t>
        <a:bodyPr/>
        <a:lstStyle/>
        <a:p>
          <a:endParaRPr lang="en-US"/>
        </a:p>
      </dgm:t>
    </dgm:pt>
    <dgm:pt modelId="{8A6B0A19-80FC-4811-933A-2F9B0505A804}" type="sibTrans" cxnId="{4252ACE9-5D07-4BEF-9877-6DAE4337FA9D}">
      <dgm:prSet/>
      <dgm:spPr/>
      <dgm:t>
        <a:bodyPr/>
        <a:lstStyle/>
        <a:p>
          <a:endParaRPr lang="en-US"/>
        </a:p>
      </dgm:t>
    </dgm:pt>
    <dgm:pt modelId="{9E8FBBC2-742B-42BE-AFC0-F732B210E64C}">
      <dgm:prSet/>
      <dgm:spPr/>
      <dgm:t>
        <a:bodyPr/>
        <a:lstStyle/>
        <a:p>
          <a:r>
            <a:rPr lang="en-US" dirty="0"/>
            <a:t>People with GAD can’t seem to shake their concerns, they realize that their anxiety is more intense than the situation warrants — that it’s irrational; cannot control the worry</a:t>
          </a:r>
        </a:p>
      </dgm:t>
    </dgm:pt>
    <dgm:pt modelId="{2B7D4608-26F2-46BB-B83C-6F2EB1380032}" type="parTrans" cxnId="{4CF7372A-33BB-4999-A39D-BAEC2AA27096}">
      <dgm:prSet/>
      <dgm:spPr/>
      <dgm:t>
        <a:bodyPr/>
        <a:lstStyle/>
        <a:p>
          <a:endParaRPr lang="en-US"/>
        </a:p>
      </dgm:t>
    </dgm:pt>
    <dgm:pt modelId="{33DB0AEF-2420-458B-AAE1-2AF1601F8650}" type="sibTrans" cxnId="{4CF7372A-33BB-4999-A39D-BAEC2AA27096}">
      <dgm:prSet/>
      <dgm:spPr/>
      <dgm:t>
        <a:bodyPr/>
        <a:lstStyle/>
        <a:p>
          <a:endParaRPr lang="en-US"/>
        </a:p>
      </dgm:t>
    </dgm:pt>
    <dgm:pt modelId="{034F9207-85BA-40C8-860E-A2292C2B210D}">
      <dgm:prSet/>
      <dgm:spPr/>
      <dgm:t>
        <a:bodyPr/>
        <a:lstStyle/>
        <a:p>
          <a:r>
            <a:rPr lang="en-US"/>
            <a:t>People with GAD also seem unable to relax and have sleeping problems, racing thoughts.</a:t>
          </a:r>
        </a:p>
      </dgm:t>
    </dgm:pt>
    <dgm:pt modelId="{62F8B995-ABA9-4F60-8F58-4F17886D46B8}" type="parTrans" cxnId="{8EC747F9-79B2-42E5-B404-C897411AA9CD}">
      <dgm:prSet/>
      <dgm:spPr/>
      <dgm:t>
        <a:bodyPr/>
        <a:lstStyle/>
        <a:p>
          <a:endParaRPr lang="en-US"/>
        </a:p>
      </dgm:t>
    </dgm:pt>
    <dgm:pt modelId="{8468D448-0AB3-4D45-AB91-F688D95D7CD0}" type="sibTrans" cxnId="{8EC747F9-79B2-42E5-B404-C897411AA9CD}">
      <dgm:prSet/>
      <dgm:spPr/>
      <dgm:t>
        <a:bodyPr/>
        <a:lstStyle/>
        <a:p>
          <a:endParaRPr lang="en-US"/>
        </a:p>
      </dgm:t>
    </dgm:pt>
    <dgm:pt modelId="{0F5B3691-8CFD-43B1-BB25-D84FA9CBAC5B}">
      <dgm:prSet/>
      <dgm:spPr/>
      <dgm:t>
        <a:bodyPr/>
        <a:lstStyle/>
        <a:p>
          <a:r>
            <a:rPr lang="en-US"/>
            <a:t>Their worries are accompanied by physical symptoms, especially trembling, twitching, muscle tension, headaches, irritability, sweating, out of breath or catastrophize. </a:t>
          </a:r>
        </a:p>
      </dgm:t>
    </dgm:pt>
    <dgm:pt modelId="{2152343F-96F8-4D8E-953F-BFEEF1037C48}" type="parTrans" cxnId="{C494746F-6D01-4E66-9AB1-512BDF8668CE}">
      <dgm:prSet/>
      <dgm:spPr/>
      <dgm:t>
        <a:bodyPr/>
        <a:lstStyle/>
        <a:p>
          <a:endParaRPr lang="en-US"/>
        </a:p>
      </dgm:t>
    </dgm:pt>
    <dgm:pt modelId="{52DD9871-C78A-41FC-949D-05F00C85895F}" type="sibTrans" cxnId="{C494746F-6D01-4E66-9AB1-512BDF8668CE}">
      <dgm:prSet/>
      <dgm:spPr/>
      <dgm:t>
        <a:bodyPr/>
        <a:lstStyle/>
        <a:p>
          <a:endParaRPr lang="en-US"/>
        </a:p>
      </dgm:t>
    </dgm:pt>
    <dgm:pt modelId="{C5079DDC-3E87-0444-ADCB-DFA54C707EF1}" type="pres">
      <dgm:prSet presAssocID="{442AC2DA-0AF3-4FF5-BE51-0EDB9B99FD57}" presName="linear" presStyleCnt="0">
        <dgm:presLayoutVars>
          <dgm:animLvl val="lvl"/>
          <dgm:resizeHandles val="exact"/>
        </dgm:presLayoutVars>
      </dgm:prSet>
      <dgm:spPr/>
    </dgm:pt>
    <dgm:pt modelId="{5CCC81BC-449A-C140-B235-C00B94FD9EF5}" type="pres">
      <dgm:prSet presAssocID="{1E0526E8-E2F6-4FE6-9029-91955C892932}" presName="parentText" presStyleLbl="node1" presStyleIdx="0" presStyleCnt="7">
        <dgm:presLayoutVars>
          <dgm:chMax val="0"/>
          <dgm:bulletEnabled val="1"/>
        </dgm:presLayoutVars>
      </dgm:prSet>
      <dgm:spPr/>
    </dgm:pt>
    <dgm:pt modelId="{B61FCA9E-10D4-FD40-ADB6-579C75EC0CFC}" type="pres">
      <dgm:prSet presAssocID="{D34F1121-F6EC-4D9C-BF2A-C9B43E43A734}" presName="spacer" presStyleCnt="0"/>
      <dgm:spPr/>
    </dgm:pt>
    <dgm:pt modelId="{2FD6414F-47D9-6E4C-BA6B-ABCAEE9E4784}" type="pres">
      <dgm:prSet presAssocID="{2388D716-EFE1-42C1-8386-84A75F5740BD}" presName="parentText" presStyleLbl="node1" presStyleIdx="1" presStyleCnt="7">
        <dgm:presLayoutVars>
          <dgm:chMax val="0"/>
          <dgm:bulletEnabled val="1"/>
        </dgm:presLayoutVars>
      </dgm:prSet>
      <dgm:spPr/>
    </dgm:pt>
    <dgm:pt modelId="{E8886D6B-0FCB-3A49-87BE-F00A9D7B86D2}" type="pres">
      <dgm:prSet presAssocID="{81C3BAFF-1659-4FA6-B863-CC03F865F504}" presName="spacer" presStyleCnt="0"/>
      <dgm:spPr/>
    </dgm:pt>
    <dgm:pt modelId="{59B094FF-F0E3-EB40-80C5-C0F9DB2C6B02}" type="pres">
      <dgm:prSet presAssocID="{A7F9D91F-F6BF-4305-832D-E111DE2BBD05}" presName="parentText" presStyleLbl="node1" presStyleIdx="2" presStyleCnt="7">
        <dgm:presLayoutVars>
          <dgm:chMax val="0"/>
          <dgm:bulletEnabled val="1"/>
        </dgm:presLayoutVars>
      </dgm:prSet>
      <dgm:spPr/>
    </dgm:pt>
    <dgm:pt modelId="{D46C6773-B77F-C545-BBCB-D75FEEEF9E17}" type="pres">
      <dgm:prSet presAssocID="{8D5783C0-082D-4BD2-857A-1A308C61AF5A}" presName="spacer" presStyleCnt="0"/>
      <dgm:spPr/>
    </dgm:pt>
    <dgm:pt modelId="{A52DB1B3-61A1-0741-B781-B55C4BA53012}" type="pres">
      <dgm:prSet presAssocID="{1DEAE243-10C7-45E8-9127-31920994B8EB}" presName="parentText" presStyleLbl="node1" presStyleIdx="3" presStyleCnt="7">
        <dgm:presLayoutVars>
          <dgm:chMax val="0"/>
          <dgm:bulletEnabled val="1"/>
        </dgm:presLayoutVars>
      </dgm:prSet>
      <dgm:spPr/>
    </dgm:pt>
    <dgm:pt modelId="{2FC80872-7038-DE41-A42E-7748E84D89FB}" type="pres">
      <dgm:prSet presAssocID="{8A6B0A19-80FC-4811-933A-2F9B0505A804}" presName="spacer" presStyleCnt="0"/>
      <dgm:spPr/>
    </dgm:pt>
    <dgm:pt modelId="{03DB072C-34CE-6D4F-90D6-1C5C4D22396D}" type="pres">
      <dgm:prSet presAssocID="{9E8FBBC2-742B-42BE-AFC0-F732B210E64C}" presName="parentText" presStyleLbl="node1" presStyleIdx="4" presStyleCnt="7">
        <dgm:presLayoutVars>
          <dgm:chMax val="0"/>
          <dgm:bulletEnabled val="1"/>
        </dgm:presLayoutVars>
      </dgm:prSet>
      <dgm:spPr/>
    </dgm:pt>
    <dgm:pt modelId="{7ECBDF49-C7F2-F94B-B6B9-654AEA12A6D5}" type="pres">
      <dgm:prSet presAssocID="{33DB0AEF-2420-458B-AAE1-2AF1601F8650}" presName="spacer" presStyleCnt="0"/>
      <dgm:spPr/>
    </dgm:pt>
    <dgm:pt modelId="{BE7DA872-E91C-0B40-A070-57190859A633}" type="pres">
      <dgm:prSet presAssocID="{034F9207-85BA-40C8-860E-A2292C2B210D}" presName="parentText" presStyleLbl="node1" presStyleIdx="5" presStyleCnt="7">
        <dgm:presLayoutVars>
          <dgm:chMax val="0"/>
          <dgm:bulletEnabled val="1"/>
        </dgm:presLayoutVars>
      </dgm:prSet>
      <dgm:spPr/>
    </dgm:pt>
    <dgm:pt modelId="{CF86D130-1B65-E64F-BCD6-AA2FA210D71A}" type="pres">
      <dgm:prSet presAssocID="{8468D448-0AB3-4D45-AB91-F688D95D7CD0}" presName="spacer" presStyleCnt="0"/>
      <dgm:spPr/>
    </dgm:pt>
    <dgm:pt modelId="{4C861032-F8E2-9740-B00B-5E86B98B3E82}" type="pres">
      <dgm:prSet presAssocID="{0F5B3691-8CFD-43B1-BB25-D84FA9CBAC5B}" presName="parentText" presStyleLbl="node1" presStyleIdx="6" presStyleCnt="7">
        <dgm:presLayoutVars>
          <dgm:chMax val="0"/>
          <dgm:bulletEnabled val="1"/>
        </dgm:presLayoutVars>
      </dgm:prSet>
      <dgm:spPr/>
    </dgm:pt>
  </dgm:ptLst>
  <dgm:cxnLst>
    <dgm:cxn modelId="{B959E305-0DBC-4D67-9704-BB61F9B84B0A}" srcId="{442AC2DA-0AF3-4FF5-BE51-0EDB9B99FD57}" destId="{A7F9D91F-F6BF-4305-832D-E111DE2BBD05}" srcOrd="2" destOrd="0" parTransId="{255EB509-6309-4364-A006-802C00463ED1}" sibTransId="{8D5783C0-082D-4BD2-857A-1A308C61AF5A}"/>
    <dgm:cxn modelId="{4CF7372A-33BB-4999-A39D-BAEC2AA27096}" srcId="{442AC2DA-0AF3-4FF5-BE51-0EDB9B99FD57}" destId="{9E8FBBC2-742B-42BE-AFC0-F732B210E64C}" srcOrd="4" destOrd="0" parTransId="{2B7D4608-26F2-46BB-B83C-6F2EB1380032}" sibTransId="{33DB0AEF-2420-458B-AAE1-2AF1601F8650}"/>
    <dgm:cxn modelId="{E9394A51-2F17-4149-A815-50FC40148EEF}" type="presOf" srcId="{9E8FBBC2-742B-42BE-AFC0-F732B210E64C}" destId="{03DB072C-34CE-6D4F-90D6-1C5C4D22396D}" srcOrd="0" destOrd="0" presId="urn:microsoft.com/office/officeart/2005/8/layout/vList2"/>
    <dgm:cxn modelId="{C494746F-6D01-4E66-9AB1-512BDF8668CE}" srcId="{442AC2DA-0AF3-4FF5-BE51-0EDB9B99FD57}" destId="{0F5B3691-8CFD-43B1-BB25-D84FA9CBAC5B}" srcOrd="6" destOrd="0" parTransId="{2152343F-96F8-4D8E-953F-BFEEF1037C48}" sibTransId="{52DD9871-C78A-41FC-949D-05F00C85895F}"/>
    <dgm:cxn modelId="{F1BEEF6F-C252-4720-B1BC-867F428FDE6A}" srcId="{442AC2DA-0AF3-4FF5-BE51-0EDB9B99FD57}" destId="{2388D716-EFE1-42C1-8386-84A75F5740BD}" srcOrd="1" destOrd="0" parTransId="{1F81E3DE-4007-4AD9-A4B4-690660C77674}" sibTransId="{81C3BAFF-1659-4FA6-B863-CC03F865F504}"/>
    <dgm:cxn modelId="{A53D7873-9D7C-4301-A0FD-E74AD4F70E95}" srcId="{442AC2DA-0AF3-4FF5-BE51-0EDB9B99FD57}" destId="{1E0526E8-E2F6-4FE6-9029-91955C892932}" srcOrd="0" destOrd="0" parTransId="{21350AA5-8FB4-44AC-A67C-6084FED144CB}" sibTransId="{D34F1121-F6EC-4D9C-BF2A-C9B43E43A734}"/>
    <dgm:cxn modelId="{BFA0159A-A645-0648-8E06-262D85F8DCC0}" type="presOf" srcId="{034F9207-85BA-40C8-860E-A2292C2B210D}" destId="{BE7DA872-E91C-0B40-A070-57190859A633}" srcOrd="0" destOrd="0" presId="urn:microsoft.com/office/officeart/2005/8/layout/vList2"/>
    <dgm:cxn modelId="{943712AD-3356-A24F-BB0A-A63DCD9E5C2C}" type="presOf" srcId="{2388D716-EFE1-42C1-8386-84A75F5740BD}" destId="{2FD6414F-47D9-6E4C-BA6B-ABCAEE9E4784}" srcOrd="0" destOrd="0" presId="urn:microsoft.com/office/officeart/2005/8/layout/vList2"/>
    <dgm:cxn modelId="{569E6BCB-ECE8-8446-B42B-231A20D9A6C8}" type="presOf" srcId="{1E0526E8-E2F6-4FE6-9029-91955C892932}" destId="{5CCC81BC-449A-C140-B235-C00B94FD9EF5}" srcOrd="0" destOrd="0" presId="urn:microsoft.com/office/officeart/2005/8/layout/vList2"/>
    <dgm:cxn modelId="{D66A7FCC-4E9F-D245-A18A-CBE1E6523838}" type="presOf" srcId="{1DEAE243-10C7-45E8-9127-31920994B8EB}" destId="{A52DB1B3-61A1-0741-B781-B55C4BA53012}" srcOrd="0" destOrd="0" presId="urn:microsoft.com/office/officeart/2005/8/layout/vList2"/>
    <dgm:cxn modelId="{664C0FDF-9914-4445-B280-EF072C785302}" type="presOf" srcId="{0F5B3691-8CFD-43B1-BB25-D84FA9CBAC5B}" destId="{4C861032-F8E2-9740-B00B-5E86B98B3E82}" srcOrd="0" destOrd="0" presId="urn:microsoft.com/office/officeart/2005/8/layout/vList2"/>
    <dgm:cxn modelId="{76E6C2E0-5281-874B-9B83-F3675373D549}" type="presOf" srcId="{442AC2DA-0AF3-4FF5-BE51-0EDB9B99FD57}" destId="{C5079DDC-3E87-0444-ADCB-DFA54C707EF1}" srcOrd="0" destOrd="0" presId="urn:microsoft.com/office/officeart/2005/8/layout/vList2"/>
    <dgm:cxn modelId="{4252ACE9-5D07-4BEF-9877-6DAE4337FA9D}" srcId="{442AC2DA-0AF3-4FF5-BE51-0EDB9B99FD57}" destId="{1DEAE243-10C7-45E8-9127-31920994B8EB}" srcOrd="3" destOrd="0" parTransId="{5676FFAD-74B3-4892-BD71-66FB0B963F1E}" sibTransId="{8A6B0A19-80FC-4811-933A-2F9B0505A804}"/>
    <dgm:cxn modelId="{635BF6F7-6432-FB4F-ADC1-65B21CEF6367}" type="presOf" srcId="{A7F9D91F-F6BF-4305-832D-E111DE2BBD05}" destId="{59B094FF-F0E3-EB40-80C5-C0F9DB2C6B02}" srcOrd="0" destOrd="0" presId="urn:microsoft.com/office/officeart/2005/8/layout/vList2"/>
    <dgm:cxn modelId="{8EC747F9-79B2-42E5-B404-C897411AA9CD}" srcId="{442AC2DA-0AF3-4FF5-BE51-0EDB9B99FD57}" destId="{034F9207-85BA-40C8-860E-A2292C2B210D}" srcOrd="5" destOrd="0" parTransId="{62F8B995-ABA9-4F60-8F58-4F17886D46B8}" sibTransId="{8468D448-0AB3-4D45-AB91-F688D95D7CD0}"/>
    <dgm:cxn modelId="{9D2B5777-9A82-794F-8FD4-124448220C92}" type="presParOf" srcId="{C5079DDC-3E87-0444-ADCB-DFA54C707EF1}" destId="{5CCC81BC-449A-C140-B235-C00B94FD9EF5}" srcOrd="0" destOrd="0" presId="urn:microsoft.com/office/officeart/2005/8/layout/vList2"/>
    <dgm:cxn modelId="{E2C1D563-1198-7F49-93E7-739A0B1CFD6F}" type="presParOf" srcId="{C5079DDC-3E87-0444-ADCB-DFA54C707EF1}" destId="{B61FCA9E-10D4-FD40-ADB6-579C75EC0CFC}" srcOrd="1" destOrd="0" presId="urn:microsoft.com/office/officeart/2005/8/layout/vList2"/>
    <dgm:cxn modelId="{74464DA0-4028-464C-837B-EB710A7307AD}" type="presParOf" srcId="{C5079DDC-3E87-0444-ADCB-DFA54C707EF1}" destId="{2FD6414F-47D9-6E4C-BA6B-ABCAEE9E4784}" srcOrd="2" destOrd="0" presId="urn:microsoft.com/office/officeart/2005/8/layout/vList2"/>
    <dgm:cxn modelId="{E80E6E5B-1195-524A-892E-7E74DE57687E}" type="presParOf" srcId="{C5079DDC-3E87-0444-ADCB-DFA54C707EF1}" destId="{E8886D6B-0FCB-3A49-87BE-F00A9D7B86D2}" srcOrd="3" destOrd="0" presId="urn:microsoft.com/office/officeart/2005/8/layout/vList2"/>
    <dgm:cxn modelId="{4C8F5B65-6118-544F-A8C9-27868B2CC205}" type="presParOf" srcId="{C5079DDC-3E87-0444-ADCB-DFA54C707EF1}" destId="{59B094FF-F0E3-EB40-80C5-C0F9DB2C6B02}" srcOrd="4" destOrd="0" presId="urn:microsoft.com/office/officeart/2005/8/layout/vList2"/>
    <dgm:cxn modelId="{CD341868-8B31-8147-BC74-0914E76DEC9B}" type="presParOf" srcId="{C5079DDC-3E87-0444-ADCB-DFA54C707EF1}" destId="{D46C6773-B77F-C545-BBCB-D75FEEEF9E17}" srcOrd="5" destOrd="0" presId="urn:microsoft.com/office/officeart/2005/8/layout/vList2"/>
    <dgm:cxn modelId="{EC09CACC-ED3B-8341-B886-B9D2315F25CC}" type="presParOf" srcId="{C5079DDC-3E87-0444-ADCB-DFA54C707EF1}" destId="{A52DB1B3-61A1-0741-B781-B55C4BA53012}" srcOrd="6" destOrd="0" presId="urn:microsoft.com/office/officeart/2005/8/layout/vList2"/>
    <dgm:cxn modelId="{4B0B4398-53A1-6F44-84C4-45EC4DEB1956}" type="presParOf" srcId="{C5079DDC-3E87-0444-ADCB-DFA54C707EF1}" destId="{2FC80872-7038-DE41-A42E-7748E84D89FB}" srcOrd="7" destOrd="0" presId="urn:microsoft.com/office/officeart/2005/8/layout/vList2"/>
    <dgm:cxn modelId="{BE2B1AA0-12C3-5F4E-ACAA-306FC56FABEA}" type="presParOf" srcId="{C5079DDC-3E87-0444-ADCB-DFA54C707EF1}" destId="{03DB072C-34CE-6D4F-90D6-1C5C4D22396D}" srcOrd="8" destOrd="0" presId="urn:microsoft.com/office/officeart/2005/8/layout/vList2"/>
    <dgm:cxn modelId="{1F776C09-17B6-0247-A10E-855E42CC0AFF}" type="presParOf" srcId="{C5079DDC-3E87-0444-ADCB-DFA54C707EF1}" destId="{7ECBDF49-C7F2-F94B-B6B9-654AEA12A6D5}" srcOrd="9" destOrd="0" presId="urn:microsoft.com/office/officeart/2005/8/layout/vList2"/>
    <dgm:cxn modelId="{A9B5B870-5703-3F4E-A854-8161F609C457}" type="presParOf" srcId="{C5079DDC-3E87-0444-ADCB-DFA54C707EF1}" destId="{BE7DA872-E91C-0B40-A070-57190859A633}" srcOrd="10" destOrd="0" presId="urn:microsoft.com/office/officeart/2005/8/layout/vList2"/>
    <dgm:cxn modelId="{2D01F2E2-EE2F-C24D-912B-6D57B0C1A106}" type="presParOf" srcId="{C5079DDC-3E87-0444-ADCB-DFA54C707EF1}" destId="{CF86D130-1B65-E64F-BCD6-AA2FA210D71A}" srcOrd="11" destOrd="0" presId="urn:microsoft.com/office/officeart/2005/8/layout/vList2"/>
    <dgm:cxn modelId="{6E78A205-C406-2642-9CFC-8EC334F6F3CC}" type="presParOf" srcId="{C5079DDC-3E87-0444-ADCB-DFA54C707EF1}" destId="{4C861032-F8E2-9740-B00B-5E86B98B3E8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BEFB97-7B50-438E-8465-C286FF9B04B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36C45C7-CB35-4C61-AF22-9B3D930E1751}">
      <dgm:prSet/>
      <dgm:spPr/>
      <dgm:t>
        <a:bodyPr/>
        <a:lstStyle/>
        <a:p>
          <a:r>
            <a:rPr lang="en-US"/>
            <a:t>The anxiety, worry, or physical symptoms cause clinically significant distress or impairment in social, occupational, or other important areas of functioning.</a:t>
          </a:r>
        </a:p>
      </dgm:t>
    </dgm:pt>
    <dgm:pt modelId="{81814486-FB5B-487E-AE1E-D51037E00C0C}" type="parTrans" cxnId="{8BBEB683-8146-41B1-A7E0-6D52B156F2E5}">
      <dgm:prSet/>
      <dgm:spPr/>
      <dgm:t>
        <a:bodyPr/>
        <a:lstStyle/>
        <a:p>
          <a:endParaRPr lang="en-US"/>
        </a:p>
      </dgm:t>
    </dgm:pt>
    <dgm:pt modelId="{D6FF3321-C3B9-4A70-AE46-DA7252F29B2E}" type="sibTrans" cxnId="{8BBEB683-8146-41B1-A7E0-6D52B156F2E5}">
      <dgm:prSet/>
      <dgm:spPr/>
      <dgm:t>
        <a:bodyPr/>
        <a:lstStyle/>
        <a:p>
          <a:endParaRPr lang="en-US"/>
        </a:p>
      </dgm:t>
    </dgm:pt>
    <dgm:pt modelId="{756D2844-FBED-494F-8D63-C057151D5B9F}">
      <dgm:prSet/>
      <dgm:spPr/>
      <dgm:t>
        <a:bodyPr/>
        <a:lstStyle/>
        <a:p>
          <a:r>
            <a:rPr lang="en-US"/>
            <a:t>The disturbance is not due to:</a:t>
          </a:r>
        </a:p>
      </dgm:t>
    </dgm:pt>
    <dgm:pt modelId="{1C940169-4BDA-4724-A788-E3466150E365}" type="parTrans" cxnId="{D2396320-E571-49FC-83E0-B7F0CDF888CF}">
      <dgm:prSet/>
      <dgm:spPr/>
      <dgm:t>
        <a:bodyPr/>
        <a:lstStyle/>
        <a:p>
          <a:endParaRPr lang="en-US"/>
        </a:p>
      </dgm:t>
    </dgm:pt>
    <dgm:pt modelId="{7F74B4AA-851D-4FC2-9953-BCA2FC730C6B}" type="sibTrans" cxnId="{D2396320-E571-49FC-83E0-B7F0CDF888CF}">
      <dgm:prSet/>
      <dgm:spPr/>
      <dgm:t>
        <a:bodyPr/>
        <a:lstStyle/>
        <a:p>
          <a:endParaRPr lang="en-US"/>
        </a:p>
      </dgm:t>
    </dgm:pt>
    <dgm:pt modelId="{3B247FD7-06B1-408F-8BD4-617EA1AEE5A8}">
      <dgm:prSet/>
      <dgm:spPr/>
      <dgm:t>
        <a:bodyPr/>
        <a:lstStyle/>
        <a:p>
          <a:r>
            <a:rPr lang="en-US" dirty="0"/>
            <a:t>The direct physiological effects of a substance (e.g., a drug of abuse, a medication) </a:t>
          </a:r>
        </a:p>
      </dgm:t>
    </dgm:pt>
    <dgm:pt modelId="{2868064F-C3E6-465F-975E-444796B8025D}" type="parTrans" cxnId="{6B934E2F-0766-430B-8882-327340C2FC5D}">
      <dgm:prSet/>
      <dgm:spPr/>
      <dgm:t>
        <a:bodyPr/>
        <a:lstStyle/>
        <a:p>
          <a:endParaRPr lang="en-US"/>
        </a:p>
      </dgm:t>
    </dgm:pt>
    <dgm:pt modelId="{91262B00-CB58-45E1-8AA9-21569594ACF8}" type="sibTrans" cxnId="{6B934E2F-0766-430B-8882-327340C2FC5D}">
      <dgm:prSet/>
      <dgm:spPr/>
      <dgm:t>
        <a:bodyPr/>
        <a:lstStyle/>
        <a:p>
          <a:endParaRPr lang="en-US"/>
        </a:p>
      </dgm:t>
    </dgm:pt>
    <dgm:pt modelId="{C037639F-2B4B-4214-8227-1E15ABD4DC09}">
      <dgm:prSet/>
      <dgm:spPr/>
      <dgm:t>
        <a:bodyPr/>
        <a:lstStyle/>
        <a:p>
          <a:r>
            <a:rPr lang="en-US"/>
            <a:t>A general medical condition (e.g., hyperthyroidism)</a:t>
          </a:r>
        </a:p>
      </dgm:t>
    </dgm:pt>
    <dgm:pt modelId="{B4DF8E3E-F86C-4376-8D10-FF4C90694156}" type="parTrans" cxnId="{0A2925B5-A30E-49BF-9F00-94F4E6947C90}">
      <dgm:prSet/>
      <dgm:spPr/>
      <dgm:t>
        <a:bodyPr/>
        <a:lstStyle/>
        <a:p>
          <a:endParaRPr lang="en-US"/>
        </a:p>
      </dgm:t>
    </dgm:pt>
    <dgm:pt modelId="{8270A396-F052-4F5C-A224-C1A96CFC4162}" type="sibTrans" cxnId="{0A2925B5-A30E-49BF-9F00-94F4E6947C90}">
      <dgm:prSet/>
      <dgm:spPr/>
      <dgm:t>
        <a:bodyPr/>
        <a:lstStyle/>
        <a:p>
          <a:endParaRPr lang="en-US"/>
        </a:p>
      </dgm:t>
    </dgm:pt>
    <dgm:pt modelId="{0C0ACC8E-78D3-4FD1-8320-C766133048C0}">
      <dgm:prSet/>
      <dgm:spPr/>
      <dgm:t>
        <a:bodyPr/>
        <a:lstStyle/>
        <a:p>
          <a:r>
            <a:rPr lang="en-US"/>
            <a:t>Does not occur exclusively during a mood disorder, a psychotic disorder, or a pervasive developmental disorder.</a:t>
          </a:r>
        </a:p>
      </dgm:t>
    </dgm:pt>
    <dgm:pt modelId="{58A42704-2A6C-4277-B03A-A039C9B4E6DD}" type="parTrans" cxnId="{CC74A0CA-BD40-4581-8B91-55E4905EFEC3}">
      <dgm:prSet/>
      <dgm:spPr/>
      <dgm:t>
        <a:bodyPr/>
        <a:lstStyle/>
        <a:p>
          <a:endParaRPr lang="en-US"/>
        </a:p>
      </dgm:t>
    </dgm:pt>
    <dgm:pt modelId="{3CC0862B-B609-4042-BB97-220C0E0FDB9D}" type="sibTrans" cxnId="{CC74A0CA-BD40-4581-8B91-55E4905EFEC3}">
      <dgm:prSet/>
      <dgm:spPr/>
      <dgm:t>
        <a:bodyPr/>
        <a:lstStyle/>
        <a:p>
          <a:endParaRPr lang="en-US"/>
        </a:p>
      </dgm:t>
    </dgm:pt>
    <dgm:pt modelId="{C6AD850F-3C95-5D4E-A29B-E949826DB8BB}" type="pres">
      <dgm:prSet presAssocID="{29BEFB97-7B50-438E-8465-C286FF9B04BF}" presName="linear" presStyleCnt="0">
        <dgm:presLayoutVars>
          <dgm:animLvl val="lvl"/>
          <dgm:resizeHandles val="exact"/>
        </dgm:presLayoutVars>
      </dgm:prSet>
      <dgm:spPr/>
    </dgm:pt>
    <dgm:pt modelId="{79789F94-A18A-5740-AD99-24681AE61923}" type="pres">
      <dgm:prSet presAssocID="{B36C45C7-CB35-4C61-AF22-9B3D930E1751}" presName="parentText" presStyleLbl="node1" presStyleIdx="0" presStyleCnt="5">
        <dgm:presLayoutVars>
          <dgm:chMax val="0"/>
          <dgm:bulletEnabled val="1"/>
        </dgm:presLayoutVars>
      </dgm:prSet>
      <dgm:spPr/>
    </dgm:pt>
    <dgm:pt modelId="{1FB48F20-4975-3644-8FB2-4D19916C717A}" type="pres">
      <dgm:prSet presAssocID="{D6FF3321-C3B9-4A70-AE46-DA7252F29B2E}" presName="spacer" presStyleCnt="0"/>
      <dgm:spPr/>
    </dgm:pt>
    <dgm:pt modelId="{888BB369-D55A-3E49-B2A4-C2C844D59B14}" type="pres">
      <dgm:prSet presAssocID="{756D2844-FBED-494F-8D63-C057151D5B9F}" presName="parentText" presStyleLbl="node1" presStyleIdx="1" presStyleCnt="5">
        <dgm:presLayoutVars>
          <dgm:chMax val="0"/>
          <dgm:bulletEnabled val="1"/>
        </dgm:presLayoutVars>
      </dgm:prSet>
      <dgm:spPr/>
    </dgm:pt>
    <dgm:pt modelId="{6441B33F-8C8D-3842-B0B3-4072EDAFFCFF}" type="pres">
      <dgm:prSet presAssocID="{7F74B4AA-851D-4FC2-9953-BCA2FC730C6B}" presName="spacer" presStyleCnt="0"/>
      <dgm:spPr/>
    </dgm:pt>
    <dgm:pt modelId="{916EBD62-D181-174D-90FC-8A8C65E377CE}" type="pres">
      <dgm:prSet presAssocID="{3B247FD7-06B1-408F-8BD4-617EA1AEE5A8}" presName="parentText" presStyleLbl="node1" presStyleIdx="2" presStyleCnt="5">
        <dgm:presLayoutVars>
          <dgm:chMax val="0"/>
          <dgm:bulletEnabled val="1"/>
        </dgm:presLayoutVars>
      </dgm:prSet>
      <dgm:spPr/>
    </dgm:pt>
    <dgm:pt modelId="{089BBF0E-9C5C-F140-B208-BF32BD17F693}" type="pres">
      <dgm:prSet presAssocID="{91262B00-CB58-45E1-8AA9-21569594ACF8}" presName="spacer" presStyleCnt="0"/>
      <dgm:spPr/>
    </dgm:pt>
    <dgm:pt modelId="{EC8F60BF-2272-1E4B-BF6A-C3D01E915307}" type="pres">
      <dgm:prSet presAssocID="{C037639F-2B4B-4214-8227-1E15ABD4DC09}" presName="parentText" presStyleLbl="node1" presStyleIdx="3" presStyleCnt="5">
        <dgm:presLayoutVars>
          <dgm:chMax val="0"/>
          <dgm:bulletEnabled val="1"/>
        </dgm:presLayoutVars>
      </dgm:prSet>
      <dgm:spPr/>
    </dgm:pt>
    <dgm:pt modelId="{72C11D81-A8F9-2F47-9032-16FEC9346511}" type="pres">
      <dgm:prSet presAssocID="{8270A396-F052-4F5C-A224-C1A96CFC4162}" presName="spacer" presStyleCnt="0"/>
      <dgm:spPr/>
    </dgm:pt>
    <dgm:pt modelId="{1252E9FA-7CCC-DE45-B161-93FA4F093B62}" type="pres">
      <dgm:prSet presAssocID="{0C0ACC8E-78D3-4FD1-8320-C766133048C0}" presName="parentText" presStyleLbl="node1" presStyleIdx="4" presStyleCnt="5">
        <dgm:presLayoutVars>
          <dgm:chMax val="0"/>
          <dgm:bulletEnabled val="1"/>
        </dgm:presLayoutVars>
      </dgm:prSet>
      <dgm:spPr/>
    </dgm:pt>
  </dgm:ptLst>
  <dgm:cxnLst>
    <dgm:cxn modelId="{D2396320-E571-49FC-83E0-B7F0CDF888CF}" srcId="{29BEFB97-7B50-438E-8465-C286FF9B04BF}" destId="{756D2844-FBED-494F-8D63-C057151D5B9F}" srcOrd="1" destOrd="0" parTransId="{1C940169-4BDA-4724-A788-E3466150E365}" sibTransId="{7F74B4AA-851D-4FC2-9953-BCA2FC730C6B}"/>
    <dgm:cxn modelId="{6B934E2F-0766-430B-8882-327340C2FC5D}" srcId="{29BEFB97-7B50-438E-8465-C286FF9B04BF}" destId="{3B247FD7-06B1-408F-8BD4-617EA1AEE5A8}" srcOrd="2" destOrd="0" parTransId="{2868064F-C3E6-465F-975E-444796B8025D}" sibTransId="{91262B00-CB58-45E1-8AA9-21569594ACF8}"/>
    <dgm:cxn modelId="{70CADB6A-6C43-D44D-9DD3-029379F7B440}" type="presOf" srcId="{0C0ACC8E-78D3-4FD1-8320-C766133048C0}" destId="{1252E9FA-7CCC-DE45-B161-93FA4F093B62}" srcOrd="0" destOrd="0" presId="urn:microsoft.com/office/officeart/2005/8/layout/vList2"/>
    <dgm:cxn modelId="{8BBEB683-8146-41B1-A7E0-6D52B156F2E5}" srcId="{29BEFB97-7B50-438E-8465-C286FF9B04BF}" destId="{B36C45C7-CB35-4C61-AF22-9B3D930E1751}" srcOrd="0" destOrd="0" parTransId="{81814486-FB5B-487E-AE1E-D51037E00C0C}" sibTransId="{D6FF3321-C3B9-4A70-AE46-DA7252F29B2E}"/>
    <dgm:cxn modelId="{6DEDEB87-A5CE-F046-A65F-8783E5BFF979}" type="presOf" srcId="{C037639F-2B4B-4214-8227-1E15ABD4DC09}" destId="{EC8F60BF-2272-1E4B-BF6A-C3D01E915307}" srcOrd="0" destOrd="0" presId="urn:microsoft.com/office/officeart/2005/8/layout/vList2"/>
    <dgm:cxn modelId="{D5D13A89-7D29-564A-9FC1-38EF554164C6}" type="presOf" srcId="{29BEFB97-7B50-438E-8465-C286FF9B04BF}" destId="{C6AD850F-3C95-5D4E-A29B-E949826DB8BB}" srcOrd="0" destOrd="0" presId="urn:microsoft.com/office/officeart/2005/8/layout/vList2"/>
    <dgm:cxn modelId="{5404749F-C8F0-DC48-AAC4-9382FEB5B8DE}" type="presOf" srcId="{B36C45C7-CB35-4C61-AF22-9B3D930E1751}" destId="{79789F94-A18A-5740-AD99-24681AE61923}" srcOrd="0" destOrd="0" presId="urn:microsoft.com/office/officeart/2005/8/layout/vList2"/>
    <dgm:cxn modelId="{0A2925B5-A30E-49BF-9F00-94F4E6947C90}" srcId="{29BEFB97-7B50-438E-8465-C286FF9B04BF}" destId="{C037639F-2B4B-4214-8227-1E15ABD4DC09}" srcOrd="3" destOrd="0" parTransId="{B4DF8E3E-F86C-4376-8D10-FF4C90694156}" sibTransId="{8270A396-F052-4F5C-A224-C1A96CFC4162}"/>
    <dgm:cxn modelId="{CC74A0CA-BD40-4581-8B91-55E4905EFEC3}" srcId="{29BEFB97-7B50-438E-8465-C286FF9B04BF}" destId="{0C0ACC8E-78D3-4FD1-8320-C766133048C0}" srcOrd="4" destOrd="0" parTransId="{58A42704-2A6C-4277-B03A-A039C9B4E6DD}" sibTransId="{3CC0862B-B609-4042-BB97-220C0E0FDB9D}"/>
    <dgm:cxn modelId="{ED8174DC-6086-BA43-AC1D-32B53CEB55F0}" type="presOf" srcId="{756D2844-FBED-494F-8D63-C057151D5B9F}" destId="{888BB369-D55A-3E49-B2A4-C2C844D59B14}" srcOrd="0" destOrd="0" presId="urn:microsoft.com/office/officeart/2005/8/layout/vList2"/>
    <dgm:cxn modelId="{C2FE4AEC-E8FA-E340-8D91-1C249E7BCB91}" type="presOf" srcId="{3B247FD7-06B1-408F-8BD4-617EA1AEE5A8}" destId="{916EBD62-D181-174D-90FC-8A8C65E377CE}" srcOrd="0" destOrd="0" presId="urn:microsoft.com/office/officeart/2005/8/layout/vList2"/>
    <dgm:cxn modelId="{593AB5B6-79A1-B740-869D-F550455242E0}" type="presParOf" srcId="{C6AD850F-3C95-5D4E-A29B-E949826DB8BB}" destId="{79789F94-A18A-5740-AD99-24681AE61923}" srcOrd="0" destOrd="0" presId="urn:microsoft.com/office/officeart/2005/8/layout/vList2"/>
    <dgm:cxn modelId="{A9D38AE9-B769-ED49-893F-F5B2712429AC}" type="presParOf" srcId="{C6AD850F-3C95-5D4E-A29B-E949826DB8BB}" destId="{1FB48F20-4975-3644-8FB2-4D19916C717A}" srcOrd="1" destOrd="0" presId="urn:microsoft.com/office/officeart/2005/8/layout/vList2"/>
    <dgm:cxn modelId="{A7CD15AE-3A98-8347-8F03-AE2CFE55E7F8}" type="presParOf" srcId="{C6AD850F-3C95-5D4E-A29B-E949826DB8BB}" destId="{888BB369-D55A-3E49-B2A4-C2C844D59B14}" srcOrd="2" destOrd="0" presId="urn:microsoft.com/office/officeart/2005/8/layout/vList2"/>
    <dgm:cxn modelId="{D556C74E-EC49-7A46-BD6B-39CE0AB211C3}" type="presParOf" srcId="{C6AD850F-3C95-5D4E-A29B-E949826DB8BB}" destId="{6441B33F-8C8D-3842-B0B3-4072EDAFFCFF}" srcOrd="3" destOrd="0" presId="urn:microsoft.com/office/officeart/2005/8/layout/vList2"/>
    <dgm:cxn modelId="{0D665B38-8D28-354A-8AE1-E561C7E92724}" type="presParOf" srcId="{C6AD850F-3C95-5D4E-A29B-E949826DB8BB}" destId="{916EBD62-D181-174D-90FC-8A8C65E377CE}" srcOrd="4" destOrd="0" presId="urn:microsoft.com/office/officeart/2005/8/layout/vList2"/>
    <dgm:cxn modelId="{83325007-8B2F-BA4B-9F59-5B9ACDFF8CB4}" type="presParOf" srcId="{C6AD850F-3C95-5D4E-A29B-E949826DB8BB}" destId="{089BBF0E-9C5C-F140-B208-BF32BD17F693}" srcOrd="5" destOrd="0" presId="urn:microsoft.com/office/officeart/2005/8/layout/vList2"/>
    <dgm:cxn modelId="{BD8A735E-2A51-C543-AACA-AACC6B4BCFFC}" type="presParOf" srcId="{C6AD850F-3C95-5D4E-A29B-E949826DB8BB}" destId="{EC8F60BF-2272-1E4B-BF6A-C3D01E915307}" srcOrd="6" destOrd="0" presId="urn:microsoft.com/office/officeart/2005/8/layout/vList2"/>
    <dgm:cxn modelId="{3CAFE4FB-30C7-8344-A657-E1770A2045B9}" type="presParOf" srcId="{C6AD850F-3C95-5D4E-A29B-E949826DB8BB}" destId="{72C11D81-A8F9-2F47-9032-16FEC9346511}" srcOrd="7" destOrd="0" presId="urn:microsoft.com/office/officeart/2005/8/layout/vList2"/>
    <dgm:cxn modelId="{9ED8DBCF-15A8-2049-B283-56CFEAB52E07}" type="presParOf" srcId="{C6AD850F-3C95-5D4E-A29B-E949826DB8BB}" destId="{1252E9FA-7CCC-DE45-B161-93FA4F093B6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0EF220-FC89-4213-A914-9DFD5D0D74CE}"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9A258492-964A-41F4-B924-AC257763E28B}">
      <dgm:prSet/>
      <dgm:spPr/>
      <dgm:t>
        <a:bodyPr/>
        <a:lstStyle/>
        <a:p>
          <a:r>
            <a:rPr lang="en-US"/>
            <a:t>Differential Diagnosis for GAD</a:t>
          </a:r>
        </a:p>
      </dgm:t>
    </dgm:pt>
    <dgm:pt modelId="{0CDFA97B-D8B6-462C-A434-58F671C22633}" type="parTrans" cxnId="{352B3C83-2FC0-47F1-94A0-6BE023DB145D}">
      <dgm:prSet/>
      <dgm:spPr/>
      <dgm:t>
        <a:bodyPr/>
        <a:lstStyle/>
        <a:p>
          <a:endParaRPr lang="en-US"/>
        </a:p>
      </dgm:t>
    </dgm:pt>
    <dgm:pt modelId="{07D07497-9674-468A-A044-B4402364395F}" type="sibTrans" cxnId="{352B3C83-2FC0-47F1-94A0-6BE023DB145D}">
      <dgm:prSet/>
      <dgm:spPr/>
      <dgm:t>
        <a:bodyPr/>
        <a:lstStyle/>
        <a:p>
          <a:endParaRPr lang="en-US"/>
        </a:p>
      </dgm:t>
    </dgm:pt>
    <dgm:pt modelId="{3DC7FABA-E270-4D02-9FB7-33912919A5F4}">
      <dgm:prSet/>
      <dgm:spPr/>
      <dgm:t>
        <a:bodyPr/>
        <a:lstStyle/>
        <a:p>
          <a:r>
            <a:rPr lang="en-US"/>
            <a:t>Medical conditions  that can  mimic  GAD include:</a:t>
          </a:r>
        </a:p>
      </dgm:t>
    </dgm:pt>
    <dgm:pt modelId="{EADC23D6-5387-4514-880F-709776B17FB6}" type="parTrans" cxnId="{0F5B8A43-CA78-48A6-ADF7-133168C4F758}">
      <dgm:prSet/>
      <dgm:spPr/>
      <dgm:t>
        <a:bodyPr/>
        <a:lstStyle/>
        <a:p>
          <a:endParaRPr lang="en-US"/>
        </a:p>
      </dgm:t>
    </dgm:pt>
    <dgm:pt modelId="{D6FA2F4E-4B50-4B9E-9C87-16F5F6C1C9E3}" type="sibTrans" cxnId="{0F5B8A43-CA78-48A6-ADF7-133168C4F758}">
      <dgm:prSet/>
      <dgm:spPr/>
      <dgm:t>
        <a:bodyPr/>
        <a:lstStyle/>
        <a:p>
          <a:endParaRPr lang="en-US"/>
        </a:p>
      </dgm:t>
    </dgm:pt>
    <dgm:pt modelId="{9C60900E-00B7-4E4C-B06F-BACCEACBE7DF}">
      <dgm:prSet/>
      <dgm:spPr/>
      <dgm:t>
        <a:bodyPr/>
        <a:lstStyle/>
        <a:p>
          <a:r>
            <a:rPr lang="en-US" dirty="0"/>
            <a:t>Hyperthyroidism: an overactive thyroid gland can produce symptoms  such as insomnia, muscle tension, rapid heartbeat, excessive worrisome behavior, perspiration, changes in eating habits, fatigue </a:t>
          </a:r>
        </a:p>
      </dgm:t>
    </dgm:pt>
    <dgm:pt modelId="{4E7B5CDF-9A79-4619-BF06-7D6FD2D822FB}" type="parTrans" cxnId="{EBDA5736-BF53-4BCE-8C77-7C9C3D630489}">
      <dgm:prSet/>
      <dgm:spPr/>
      <dgm:t>
        <a:bodyPr/>
        <a:lstStyle/>
        <a:p>
          <a:endParaRPr lang="en-US"/>
        </a:p>
      </dgm:t>
    </dgm:pt>
    <dgm:pt modelId="{A16AD6B4-BD1B-4D44-A2F4-2BB11015D0D6}" type="sibTrans" cxnId="{EBDA5736-BF53-4BCE-8C77-7C9C3D630489}">
      <dgm:prSet/>
      <dgm:spPr/>
      <dgm:t>
        <a:bodyPr/>
        <a:lstStyle/>
        <a:p>
          <a:endParaRPr lang="en-US"/>
        </a:p>
      </dgm:t>
    </dgm:pt>
    <dgm:pt modelId="{56F07C2C-6E33-4E6E-94C2-659E596D5E0B}">
      <dgm:prSet/>
      <dgm:spPr/>
      <dgm:t>
        <a:bodyPr/>
        <a:lstStyle/>
        <a:p>
          <a:r>
            <a:rPr lang="en-US"/>
            <a:t>Hypoglycemia: (low blood sugar) dizziness, headache, sweating, palpitations, confusion, anxiety, irritability</a:t>
          </a:r>
        </a:p>
      </dgm:t>
    </dgm:pt>
    <dgm:pt modelId="{CD544194-523B-492E-9E82-FD56EE1C5C3C}" type="parTrans" cxnId="{DD383FDF-9451-4AEA-9683-40311BA49B8F}">
      <dgm:prSet/>
      <dgm:spPr/>
      <dgm:t>
        <a:bodyPr/>
        <a:lstStyle/>
        <a:p>
          <a:endParaRPr lang="en-US"/>
        </a:p>
      </dgm:t>
    </dgm:pt>
    <dgm:pt modelId="{59DD11E6-2C09-409E-A805-A37387A264BF}" type="sibTrans" cxnId="{DD383FDF-9451-4AEA-9683-40311BA49B8F}">
      <dgm:prSet/>
      <dgm:spPr/>
      <dgm:t>
        <a:bodyPr/>
        <a:lstStyle/>
        <a:p>
          <a:endParaRPr lang="en-US"/>
        </a:p>
      </dgm:t>
    </dgm:pt>
    <dgm:pt modelId="{FEF370C8-FFD4-456F-9014-C47AA9E558AF}">
      <dgm:prSet/>
      <dgm:spPr/>
      <dgm:t>
        <a:bodyPr/>
        <a:lstStyle/>
        <a:p>
          <a:r>
            <a:rPr lang="en-US"/>
            <a:t>Caffeine Overuse: sx’s of caffeine intoxication include irritability, nervousness, agitation, rapid heart  rate,  headache</a:t>
          </a:r>
        </a:p>
      </dgm:t>
    </dgm:pt>
    <dgm:pt modelId="{EF222BE0-2421-4113-B839-F3228AC82549}" type="parTrans" cxnId="{193999DC-0D14-4169-898E-B382543BA407}">
      <dgm:prSet/>
      <dgm:spPr/>
      <dgm:t>
        <a:bodyPr/>
        <a:lstStyle/>
        <a:p>
          <a:endParaRPr lang="en-US"/>
        </a:p>
      </dgm:t>
    </dgm:pt>
    <dgm:pt modelId="{417CC544-2FEC-420D-BBEE-14953C8E5DC5}" type="sibTrans" cxnId="{193999DC-0D14-4169-898E-B382543BA407}">
      <dgm:prSet/>
      <dgm:spPr/>
      <dgm:t>
        <a:bodyPr/>
        <a:lstStyle/>
        <a:p>
          <a:endParaRPr lang="en-US"/>
        </a:p>
      </dgm:t>
    </dgm:pt>
    <dgm:pt modelId="{AE105E76-057F-43B1-8C86-BB40A9F1F867}">
      <dgm:prSet/>
      <dgm:spPr/>
      <dgm:t>
        <a:bodyPr/>
        <a:lstStyle/>
        <a:p>
          <a:r>
            <a:rPr lang="en-US"/>
            <a:t>Stimulant Intoxication: use of cocaine, amphetamines and other stimulants</a:t>
          </a:r>
        </a:p>
      </dgm:t>
    </dgm:pt>
    <dgm:pt modelId="{BA93F156-5B44-4669-B074-79C4A78C068B}" type="parTrans" cxnId="{8B75FC93-1B8F-4583-8FF7-898D34D2BFDE}">
      <dgm:prSet/>
      <dgm:spPr/>
      <dgm:t>
        <a:bodyPr/>
        <a:lstStyle/>
        <a:p>
          <a:endParaRPr lang="en-US"/>
        </a:p>
      </dgm:t>
    </dgm:pt>
    <dgm:pt modelId="{977BEA32-DEFD-4ED9-9FD6-F4698156540D}" type="sibTrans" cxnId="{8B75FC93-1B8F-4583-8FF7-898D34D2BFDE}">
      <dgm:prSet/>
      <dgm:spPr/>
      <dgm:t>
        <a:bodyPr/>
        <a:lstStyle/>
        <a:p>
          <a:endParaRPr lang="en-US"/>
        </a:p>
      </dgm:t>
    </dgm:pt>
    <dgm:pt modelId="{8CD94372-CBCB-FA4A-B177-38D25C7B61EA}" type="pres">
      <dgm:prSet presAssocID="{970EF220-FC89-4213-A914-9DFD5D0D74CE}" presName="diagram" presStyleCnt="0">
        <dgm:presLayoutVars>
          <dgm:dir/>
          <dgm:resizeHandles val="exact"/>
        </dgm:presLayoutVars>
      </dgm:prSet>
      <dgm:spPr/>
    </dgm:pt>
    <dgm:pt modelId="{9975BD60-085C-9E43-A432-C8911B8A93C5}" type="pres">
      <dgm:prSet presAssocID="{9A258492-964A-41F4-B924-AC257763E28B}" presName="node" presStyleLbl="node1" presStyleIdx="0" presStyleCnt="6">
        <dgm:presLayoutVars>
          <dgm:bulletEnabled val="1"/>
        </dgm:presLayoutVars>
      </dgm:prSet>
      <dgm:spPr/>
    </dgm:pt>
    <dgm:pt modelId="{53975EFF-F0F3-1E43-8995-FEB12E05B9FA}" type="pres">
      <dgm:prSet presAssocID="{07D07497-9674-468A-A044-B4402364395F}" presName="sibTrans" presStyleCnt="0"/>
      <dgm:spPr/>
    </dgm:pt>
    <dgm:pt modelId="{80687662-77BC-9646-8FC0-9EC3F712834A}" type="pres">
      <dgm:prSet presAssocID="{3DC7FABA-E270-4D02-9FB7-33912919A5F4}" presName="node" presStyleLbl="node1" presStyleIdx="1" presStyleCnt="6">
        <dgm:presLayoutVars>
          <dgm:bulletEnabled val="1"/>
        </dgm:presLayoutVars>
      </dgm:prSet>
      <dgm:spPr/>
    </dgm:pt>
    <dgm:pt modelId="{1856741C-18F5-194A-AC3A-475FAA2433DF}" type="pres">
      <dgm:prSet presAssocID="{D6FA2F4E-4B50-4B9E-9C87-16F5F6C1C9E3}" presName="sibTrans" presStyleCnt="0"/>
      <dgm:spPr/>
    </dgm:pt>
    <dgm:pt modelId="{82B17E97-3217-044B-A7B6-F3A6ABEB5AC9}" type="pres">
      <dgm:prSet presAssocID="{9C60900E-00B7-4E4C-B06F-BACCEACBE7DF}" presName="node" presStyleLbl="node1" presStyleIdx="2" presStyleCnt="6">
        <dgm:presLayoutVars>
          <dgm:bulletEnabled val="1"/>
        </dgm:presLayoutVars>
      </dgm:prSet>
      <dgm:spPr/>
    </dgm:pt>
    <dgm:pt modelId="{D66EF28C-3E09-A74E-A3CD-6C9D326135EB}" type="pres">
      <dgm:prSet presAssocID="{A16AD6B4-BD1B-4D44-A2F4-2BB11015D0D6}" presName="sibTrans" presStyleCnt="0"/>
      <dgm:spPr/>
    </dgm:pt>
    <dgm:pt modelId="{3CAFDD94-73DC-B140-A297-0D4106BEA6A6}" type="pres">
      <dgm:prSet presAssocID="{56F07C2C-6E33-4E6E-94C2-659E596D5E0B}" presName="node" presStyleLbl="node1" presStyleIdx="3" presStyleCnt="6">
        <dgm:presLayoutVars>
          <dgm:bulletEnabled val="1"/>
        </dgm:presLayoutVars>
      </dgm:prSet>
      <dgm:spPr/>
    </dgm:pt>
    <dgm:pt modelId="{E3C49F0B-2739-6F4F-93C6-37FD299423E3}" type="pres">
      <dgm:prSet presAssocID="{59DD11E6-2C09-409E-A805-A37387A264BF}" presName="sibTrans" presStyleCnt="0"/>
      <dgm:spPr/>
    </dgm:pt>
    <dgm:pt modelId="{7EEC3EDB-7EC1-4C40-82B8-3B5299C74837}" type="pres">
      <dgm:prSet presAssocID="{FEF370C8-FFD4-456F-9014-C47AA9E558AF}" presName="node" presStyleLbl="node1" presStyleIdx="4" presStyleCnt="6">
        <dgm:presLayoutVars>
          <dgm:bulletEnabled val="1"/>
        </dgm:presLayoutVars>
      </dgm:prSet>
      <dgm:spPr/>
    </dgm:pt>
    <dgm:pt modelId="{27B4B462-621D-7846-9048-FF5092D06D1F}" type="pres">
      <dgm:prSet presAssocID="{417CC544-2FEC-420D-BBEE-14953C8E5DC5}" presName="sibTrans" presStyleCnt="0"/>
      <dgm:spPr/>
    </dgm:pt>
    <dgm:pt modelId="{041E618F-896A-1142-8EB8-64479A4E472F}" type="pres">
      <dgm:prSet presAssocID="{AE105E76-057F-43B1-8C86-BB40A9F1F867}" presName="node" presStyleLbl="node1" presStyleIdx="5" presStyleCnt="6">
        <dgm:presLayoutVars>
          <dgm:bulletEnabled val="1"/>
        </dgm:presLayoutVars>
      </dgm:prSet>
      <dgm:spPr/>
    </dgm:pt>
  </dgm:ptLst>
  <dgm:cxnLst>
    <dgm:cxn modelId="{18AC4221-E4D1-074D-ADD4-38E3BAE0F2EF}" type="presOf" srcId="{3DC7FABA-E270-4D02-9FB7-33912919A5F4}" destId="{80687662-77BC-9646-8FC0-9EC3F712834A}" srcOrd="0" destOrd="0" presId="urn:microsoft.com/office/officeart/2005/8/layout/default"/>
    <dgm:cxn modelId="{9F1D7031-480C-1646-AFB8-13590F9BB04E}" type="presOf" srcId="{970EF220-FC89-4213-A914-9DFD5D0D74CE}" destId="{8CD94372-CBCB-FA4A-B177-38D25C7B61EA}" srcOrd="0" destOrd="0" presId="urn:microsoft.com/office/officeart/2005/8/layout/default"/>
    <dgm:cxn modelId="{EBDA5736-BF53-4BCE-8C77-7C9C3D630489}" srcId="{970EF220-FC89-4213-A914-9DFD5D0D74CE}" destId="{9C60900E-00B7-4E4C-B06F-BACCEACBE7DF}" srcOrd="2" destOrd="0" parTransId="{4E7B5CDF-9A79-4619-BF06-7D6FD2D822FB}" sibTransId="{A16AD6B4-BD1B-4D44-A2F4-2BB11015D0D6}"/>
    <dgm:cxn modelId="{0F5B8A43-CA78-48A6-ADF7-133168C4F758}" srcId="{970EF220-FC89-4213-A914-9DFD5D0D74CE}" destId="{3DC7FABA-E270-4D02-9FB7-33912919A5F4}" srcOrd="1" destOrd="0" parTransId="{EADC23D6-5387-4514-880F-709776B17FB6}" sibTransId="{D6FA2F4E-4B50-4B9E-9C87-16F5F6C1C9E3}"/>
    <dgm:cxn modelId="{D7C05365-779A-8343-BE00-1C57C5CAC6F4}" type="presOf" srcId="{AE105E76-057F-43B1-8C86-BB40A9F1F867}" destId="{041E618F-896A-1142-8EB8-64479A4E472F}" srcOrd="0" destOrd="0" presId="urn:microsoft.com/office/officeart/2005/8/layout/default"/>
    <dgm:cxn modelId="{74225269-A33A-4E49-8C7D-C3A2FC7A6D10}" type="presOf" srcId="{9A258492-964A-41F4-B924-AC257763E28B}" destId="{9975BD60-085C-9E43-A432-C8911B8A93C5}" srcOrd="0" destOrd="0" presId="urn:microsoft.com/office/officeart/2005/8/layout/default"/>
    <dgm:cxn modelId="{8AF0B478-4AF6-8F4C-86D6-AFD2987B03C0}" type="presOf" srcId="{FEF370C8-FFD4-456F-9014-C47AA9E558AF}" destId="{7EEC3EDB-7EC1-4C40-82B8-3B5299C74837}" srcOrd="0" destOrd="0" presId="urn:microsoft.com/office/officeart/2005/8/layout/default"/>
    <dgm:cxn modelId="{352B3C83-2FC0-47F1-94A0-6BE023DB145D}" srcId="{970EF220-FC89-4213-A914-9DFD5D0D74CE}" destId="{9A258492-964A-41F4-B924-AC257763E28B}" srcOrd="0" destOrd="0" parTransId="{0CDFA97B-D8B6-462C-A434-58F671C22633}" sibTransId="{07D07497-9674-468A-A044-B4402364395F}"/>
    <dgm:cxn modelId="{8B75FC93-1B8F-4583-8FF7-898D34D2BFDE}" srcId="{970EF220-FC89-4213-A914-9DFD5D0D74CE}" destId="{AE105E76-057F-43B1-8C86-BB40A9F1F867}" srcOrd="5" destOrd="0" parTransId="{BA93F156-5B44-4669-B074-79C4A78C068B}" sibTransId="{977BEA32-DEFD-4ED9-9FD6-F4698156540D}"/>
    <dgm:cxn modelId="{308D80BD-1883-6744-BF40-4972E1358316}" type="presOf" srcId="{56F07C2C-6E33-4E6E-94C2-659E596D5E0B}" destId="{3CAFDD94-73DC-B140-A297-0D4106BEA6A6}" srcOrd="0" destOrd="0" presId="urn:microsoft.com/office/officeart/2005/8/layout/default"/>
    <dgm:cxn modelId="{193999DC-0D14-4169-898E-B382543BA407}" srcId="{970EF220-FC89-4213-A914-9DFD5D0D74CE}" destId="{FEF370C8-FFD4-456F-9014-C47AA9E558AF}" srcOrd="4" destOrd="0" parTransId="{EF222BE0-2421-4113-B839-F3228AC82549}" sibTransId="{417CC544-2FEC-420D-BBEE-14953C8E5DC5}"/>
    <dgm:cxn modelId="{DD383FDF-9451-4AEA-9683-40311BA49B8F}" srcId="{970EF220-FC89-4213-A914-9DFD5D0D74CE}" destId="{56F07C2C-6E33-4E6E-94C2-659E596D5E0B}" srcOrd="3" destOrd="0" parTransId="{CD544194-523B-492E-9E82-FD56EE1C5C3C}" sibTransId="{59DD11E6-2C09-409E-A805-A37387A264BF}"/>
    <dgm:cxn modelId="{5C04FBFD-B022-D548-BF49-6F418310417E}" type="presOf" srcId="{9C60900E-00B7-4E4C-B06F-BACCEACBE7DF}" destId="{82B17E97-3217-044B-A7B6-F3A6ABEB5AC9}" srcOrd="0" destOrd="0" presId="urn:microsoft.com/office/officeart/2005/8/layout/default"/>
    <dgm:cxn modelId="{6633BC17-EF45-AE4F-965E-45A96F5DACEB}" type="presParOf" srcId="{8CD94372-CBCB-FA4A-B177-38D25C7B61EA}" destId="{9975BD60-085C-9E43-A432-C8911B8A93C5}" srcOrd="0" destOrd="0" presId="urn:microsoft.com/office/officeart/2005/8/layout/default"/>
    <dgm:cxn modelId="{ACA19617-17BB-E348-9816-218386B2091D}" type="presParOf" srcId="{8CD94372-CBCB-FA4A-B177-38D25C7B61EA}" destId="{53975EFF-F0F3-1E43-8995-FEB12E05B9FA}" srcOrd="1" destOrd="0" presId="urn:microsoft.com/office/officeart/2005/8/layout/default"/>
    <dgm:cxn modelId="{AD419F02-D45F-F64A-9A3A-749F36F1B67F}" type="presParOf" srcId="{8CD94372-CBCB-FA4A-B177-38D25C7B61EA}" destId="{80687662-77BC-9646-8FC0-9EC3F712834A}" srcOrd="2" destOrd="0" presId="urn:microsoft.com/office/officeart/2005/8/layout/default"/>
    <dgm:cxn modelId="{00CE8DA6-D1C4-744D-8916-7E557EE9C113}" type="presParOf" srcId="{8CD94372-CBCB-FA4A-B177-38D25C7B61EA}" destId="{1856741C-18F5-194A-AC3A-475FAA2433DF}" srcOrd="3" destOrd="0" presId="urn:microsoft.com/office/officeart/2005/8/layout/default"/>
    <dgm:cxn modelId="{8FF8EB90-13DF-0347-BA53-1601A6CBA674}" type="presParOf" srcId="{8CD94372-CBCB-FA4A-B177-38D25C7B61EA}" destId="{82B17E97-3217-044B-A7B6-F3A6ABEB5AC9}" srcOrd="4" destOrd="0" presId="urn:microsoft.com/office/officeart/2005/8/layout/default"/>
    <dgm:cxn modelId="{937250E8-D6F7-E549-948A-8C19C4DDB1B5}" type="presParOf" srcId="{8CD94372-CBCB-FA4A-B177-38D25C7B61EA}" destId="{D66EF28C-3E09-A74E-A3CD-6C9D326135EB}" srcOrd="5" destOrd="0" presId="urn:microsoft.com/office/officeart/2005/8/layout/default"/>
    <dgm:cxn modelId="{5F5C4EC0-42EF-344D-8F58-A5900501223A}" type="presParOf" srcId="{8CD94372-CBCB-FA4A-B177-38D25C7B61EA}" destId="{3CAFDD94-73DC-B140-A297-0D4106BEA6A6}" srcOrd="6" destOrd="0" presId="urn:microsoft.com/office/officeart/2005/8/layout/default"/>
    <dgm:cxn modelId="{E3EC4BEB-381A-1D45-B7BF-8B354A595B61}" type="presParOf" srcId="{8CD94372-CBCB-FA4A-B177-38D25C7B61EA}" destId="{E3C49F0B-2739-6F4F-93C6-37FD299423E3}" srcOrd="7" destOrd="0" presId="urn:microsoft.com/office/officeart/2005/8/layout/default"/>
    <dgm:cxn modelId="{657EE118-D5E2-5246-8C9D-2D8BBA8BDD31}" type="presParOf" srcId="{8CD94372-CBCB-FA4A-B177-38D25C7B61EA}" destId="{7EEC3EDB-7EC1-4C40-82B8-3B5299C74837}" srcOrd="8" destOrd="0" presId="urn:microsoft.com/office/officeart/2005/8/layout/default"/>
    <dgm:cxn modelId="{49AB5409-9EC7-6F44-9152-DEE5A0898094}" type="presParOf" srcId="{8CD94372-CBCB-FA4A-B177-38D25C7B61EA}" destId="{27B4B462-621D-7846-9048-FF5092D06D1F}" srcOrd="9" destOrd="0" presId="urn:microsoft.com/office/officeart/2005/8/layout/default"/>
    <dgm:cxn modelId="{0E0DCAF1-E472-F142-BED8-CBBC4F29E24A}" type="presParOf" srcId="{8CD94372-CBCB-FA4A-B177-38D25C7B61EA}" destId="{041E618F-896A-1142-8EB8-64479A4E472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FF425A-0FEC-48A4-ABBC-CC0FFDFC7E1B}" type="doc">
      <dgm:prSet loTypeId="urn:microsoft.com/office/officeart/2018/layout/CircleProcess" loCatId="simpleprocesssa" qsTypeId="urn:microsoft.com/office/officeart/2005/8/quickstyle/simple4" qsCatId="simple" csTypeId="urn:microsoft.com/office/officeart/2005/8/colors/colorful5" csCatId="colorful"/>
      <dgm:spPr/>
      <dgm:t>
        <a:bodyPr/>
        <a:lstStyle/>
        <a:p>
          <a:endParaRPr lang="en-US"/>
        </a:p>
      </dgm:t>
    </dgm:pt>
    <dgm:pt modelId="{B10F0A3D-81EA-47C7-9B37-2C927FA8BA40}">
      <dgm:prSet/>
      <dgm:spPr/>
      <dgm:t>
        <a:bodyPr/>
        <a:lstStyle/>
        <a:p>
          <a:r>
            <a:rPr lang="en-US" dirty="0"/>
            <a:t>While most attacks average a couple of minutes, occasionally they can go on for up to 10 minutes. </a:t>
          </a:r>
        </a:p>
      </dgm:t>
    </dgm:pt>
    <dgm:pt modelId="{15E9672F-6FA8-42F8-B5D3-87D1CC7D1954}" type="parTrans" cxnId="{E38B7762-78F0-4956-8238-6921ED69CA41}">
      <dgm:prSet/>
      <dgm:spPr/>
      <dgm:t>
        <a:bodyPr/>
        <a:lstStyle/>
        <a:p>
          <a:endParaRPr lang="en-US"/>
        </a:p>
      </dgm:t>
    </dgm:pt>
    <dgm:pt modelId="{1B847CB3-2DC7-49A9-A445-F0BE74DB751C}" type="sibTrans" cxnId="{E38B7762-78F0-4956-8238-6921ED69CA41}">
      <dgm:prSet/>
      <dgm:spPr/>
      <dgm:t>
        <a:bodyPr/>
        <a:lstStyle/>
        <a:p>
          <a:endParaRPr lang="en-US"/>
        </a:p>
      </dgm:t>
    </dgm:pt>
    <dgm:pt modelId="{B2B8A26E-6C09-43C3-B873-524F714149CA}">
      <dgm:prSet/>
      <dgm:spPr/>
      <dgm:t>
        <a:bodyPr/>
        <a:lstStyle/>
        <a:p>
          <a:r>
            <a:rPr lang="en-US"/>
            <a:t>In rare cases, they may last an hour or more.</a:t>
          </a:r>
        </a:p>
      </dgm:t>
    </dgm:pt>
    <dgm:pt modelId="{83FB71BC-778B-4440-80CC-C2250AD6862C}" type="parTrans" cxnId="{259B7DD6-70DB-46D9-B2A3-2B8FE53C2DD5}">
      <dgm:prSet/>
      <dgm:spPr/>
      <dgm:t>
        <a:bodyPr/>
        <a:lstStyle/>
        <a:p>
          <a:endParaRPr lang="en-US"/>
        </a:p>
      </dgm:t>
    </dgm:pt>
    <dgm:pt modelId="{2BC06E25-EAC7-49D3-BA69-F85EC490CA9E}" type="sibTrans" cxnId="{259B7DD6-70DB-46D9-B2A3-2B8FE53C2DD5}">
      <dgm:prSet/>
      <dgm:spPr/>
      <dgm:t>
        <a:bodyPr/>
        <a:lstStyle/>
        <a:p>
          <a:endParaRPr lang="en-US"/>
        </a:p>
      </dgm:t>
    </dgm:pt>
    <dgm:pt modelId="{5FFA0648-FAA5-48EF-BFF0-56E32D8E76A4}">
      <dgm:prSet/>
      <dgm:spPr/>
      <dgm:t>
        <a:bodyPr/>
        <a:lstStyle/>
        <a:p>
          <a:r>
            <a:rPr lang="en-US"/>
            <a:t>Panic disorder strikes between 3 and 6 million Americans, and is twice as common in women as in men. </a:t>
          </a:r>
        </a:p>
      </dgm:t>
    </dgm:pt>
    <dgm:pt modelId="{19BE1EAD-32A1-474B-9F4A-A37821783821}" type="parTrans" cxnId="{267D22FB-C399-4C2D-9F84-2A9B3C758A9B}">
      <dgm:prSet/>
      <dgm:spPr/>
      <dgm:t>
        <a:bodyPr/>
        <a:lstStyle/>
        <a:p>
          <a:endParaRPr lang="en-US"/>
        </a:p>
      </dgm:t>
    </dgm:pt>
    <dgm:pt modelId="{8C89E16A-341E-40DA-B6E5-1CAC0149CA59}" type="sibTrans" cxnId="{267D22FB-C399-4C2D-9F84-2A9B3C758A9B}">
      <dgm:prSet/>
      <dgm:spPr/>
      <dgm:t>
        <a:bodyPr/>
        <a:lstStyle/>
        <a:p>
          <a:endParaRPr lang="en-US"/>
        </a:p>
      </dgm:t>
    </dgm:pt>
    <dgm:pt modelId="{B962A5B1-4E13-42BE-A37F-66B6B93029A1}">
      <dgm:prSet/>
      <dgm:spPr/>
      <dgm:t>
        <a:bodyPr/>
        <a:lstStyle/>
        <a:p>
          <a:r>
            <a:rPr lang="en-US"/>
            <a:t>It can appear at any age — in children or in the elderly — but most often it begins in young adulthood.</a:t>
          </a:r>
        </a:p>
      </dgm:t>
    </dgm:pt>
    <dgm:pt modelId="{6E520A06-3FA2-4B30-87AA-7F73D72C24D8}" type="parTrans" cxnId="{239170ED-61DC-4B38-9BFC-767D9EFCBBF6}">
      <dgm:prSet/>
      <dgm:spPr/>
      <dgm:t>
        <a:bodyPr/>
        <a:lstStyle/>
        <a:p>
          <a:endParaRPr lang="en-US"/>
        </a:p>
      </dgm:t>
    </dgm:pt>
    <dgm:pt modelId="{78180305-176E-42CB-89D1-51D0A6EFB47A}" type="sibTrans" cxnId="{239170ED-61DC-4B38-9BFC-767D9EFCBBF6}">
      <dgm:prSet/>
      <dgm:spPr/>
      <dgm:t>
        <a:bodyPr/>
        <a:lstStyle/>
        <a:p>
          <a:endParaRPr lang="en-US"/>
        </a:p>
      </dgm:t>
    </dgm:pt>
    <dgm:pt modelId="{563A409B-49E0-D34A-A860-99457E8D3431}" type="pres">
      <dgm:prSet presAssocID="{65FF425A-0FEC-48A4-ABBC-CC0FFDFC7E1B}" presName="Name0" presStyleCnt="0">
        <dgm:presLayoutVars>
          <dgm:chMax val="11"/>
          <dgm:chPref val="11"/>
          <dgm:dir/>
          <dgm:resizeHandles/>
        </dgm:presLayoutVars>
      </dgm:prSet>
      <dgm:spPr/>
    </dgm:pt>
    <dgm:pt modelId="{D247E4CD-3636-3F48-8EE2-4A981C1282E8}" type="pres">
      <dgm:prSet presAssocID="{B962A5B1-4E13-42BE-A37F-66B6B93029A1}" presName="Accent4" presStyleCnt="0"/>
      <dgm:spPr/>
    </dgm:pt>
    <dgm:pt modelId="{A13F850F-8430-0046-A691-9A68F3A64B04}" type="pres">
      <dgm:prSet presAssocID="{B962A5B1-4E13-42BE-A37F-66B6B93029A1}" presName="Accent" presStyleLbl="node1" presStyleIdx="0" presStyleCnt="8"/>
      <dgm:spPr/>
    </dgm:pt>
    <dgm:pt modelId="{0F1DDE81-CFDA-754D-B696-0DAF4DE10EF4}" type="pres">
      <dgm:prSet presAssocID="{B962A5B1-4E13-42BE-A37F-66B6B93029A1}" presName="ParentBackground4" presStyleCnt="0"/>
      <dgm:spPr/>
    </dgm:pt>
    <dgm:pt modelId="{1008A10D-E763-DF41-AB11-B47324D8AF0A}" type="pres">
      <dgm:prSet presAssocID="{B962A5B1-4E13-42BE-A37F-66B6B93029A1}" presName="ParentBackground" presStyleLbl="node1" presStyleIdx="1" presStyleCnt="8"/>
      <dgm:spPr/>
    </dgm:pt>
    <dgm:pt modelId="{E5BCB2CF-1B99-4942-97DA-2B67013511AE}" type="pres">
      <dgm:prSet presAssocID="{B962A5B1-4E13-42BE-A37F-66B6B93029A1}" presName="Parent4" presStyleLbl="fgAcc0" presStyleIdx="0" presStyleCnt="0">
        <dgm:presLayoutVars>
          <dgm:chMax val="1"/>
          <dgm:chPref val="1"/>
          <dgm:bulletEnabled val="1"/>
        </dgm:presLayoutVars>
      </dgm:prSet>
      <dgm:spPr/>
    </dgm:pt>
    <dgm:pt modelId="{2EFE5AFC-B939-7742-BEE0-78FEA7BB9D77}" type="pres">
      <dgm:prSet presAssocID="{5FFA0648-FAA5-48EF-BFF0-56E32D8E76A4}" presName="Accent3" presStyleCnt="0"/>
      <dgm:spPr/>
    </dgm:pt>
    <dgm:pt modelId="{56562568-1E73-0447-91DF-133784B9545A}" type="pres">
      <dgm:prSet presAssocID="{5FFA0648-FAA5-48EF-BFF0-56E32D8E76A4}" presName="Accent" presStyleLbl="node1" presStyleIdx="2" presStyleCnt="8"/>
      <dgm:spPr/>
    </dgm:pt>
    <dgm:pt modelId="{C7B5A88F-3806-D44D-A07F-B889990248A7}" type="pres">
      <dgm:prSet presAssocID="{5FFA0648-FAA5-48EF-BFF0-56E32D8E76A4}" presName="ParentBackground3" presStyleCnt="0"/>
      <dgm:spPr/>
    </dgm:pt>
    <dgm:pt modelId="{77E286DC-2ED3-294E-9EA9-A0C2F62BFE72}" type="pres">
      <dgm:prSet presAssocID="{5FFA0648-FAA5-48EF-BFF0-56E32D8E76A4}" presName="ParentBackground" presStyleLbl="node1" presStyleIdx="3" presStyleCnt="8"/>
      <dgm:spPr/>
    </dgm:pt>
    <dgm:pt modelId="{90700830-919A-454B-8759-049D27961E01}" type="pres">
      <dgm:prSet presAssocID="{5FFA0648-FAA5-48EF-BFF0-56E32D8E76A4}" presName="Parent3" presStyleLbl="fgAcc0" presStyleIdx="0" presStyleCnt="0">
        <dgm:presLayoutVars>
          <dgm:chMax val="1"/>
          <dgm:chPref val="1"/>
          <dgm:bulletEnabled val="1"/>
        </dgm:presLayoutVars>
      </dgm:prSet>
      <dgm:spPr/>
    </dgm:pt>
    <dgm:pt modelId="{0AFB0A7A-7434-AC45-AB30-2F11A8E462D0}" type="pres">
      <dgm:prSet presAssocID="{B2B8A26E-6C09-43C3-B873-524F714149CA}" presName="Accent2" presStyleCnt="0"/>
      <dgm:spPr/>
    </dgm:pt>
    <dgm:pt modelId="{BB5A33A8-9DE8-EE48-B4AA-A6F8F3DB87CF}" type="pres">
      <dgm:prSet presAssocID="{B2B8A26E-6C09-43C3-B873-524F714149CA}" presName="Accent" presStyleLbl="node1" presStyleIdx="4" presStyleCnt="8"/>
      <dgm:spPr/>
    </dgm:pt>
    <dgm:pt modelId="{398703BF-4A77-7F42-BB20-87AA54F955D6}" type="pres">
      <dgm:prSet presAssocID="{B2B8A26E-6C09-43C3-B873-524F714149CA}" presName="ParentBackground2" presStyleCnt="0"/>
      <dgm:spPr/>
    </dgm:pt>
    <dgm:pt modelId="{8EADB8DC-A21E-5E4B-B12F-04D02ADFA110}" type="pres">
      <dgm:prSet presAssocID="{B2B8A26E-6C09-43C3-B873-524F714149CA}" presName="ParentBackground" presStyleLbl="node1" presStyleIdx="5" presStyleCnt="8"/>
      <dgm:spPr/>
    </dgm:pt>
    <dgm:pt modelId="{6283EE7F-9A35-624C-BDA4-F25755B447F9}" type="pres">
      <dgm:prSet presAssocID="{B2B8A26E-6C09-43C3-B873-524F714149CA}" presName="Parent2" presStyleLbl="fgAcc0" presStyleIdx="0" presStyleCnt="0">
        <dgm:presLayoutVars>
          <dgm:chMax val="1"/>
          <dgm:chPref val="1"/>
          <dgm:bulletEnabled val="1"/>
        </dgm:presLayoutVars>
      </dgm:prSet>
      <dgm:spPr/>
    </dgm:pt>
    <dgm:pt modelId="{F8A10BB2-D037-1F4D-BA02-800CD1B9E34C}" type="pres">
      <dgm:prSet presAssocID="{B10F0A3D-81EA-47C7-9B37-2C927FA8BA40}" presName="Accent1" presStyleCnt="0"/>
      <dgm:spPr/>
    </dgm:pt>
    <dgm:pt modelId="{5EF4273D-FF6A-F647-8F87-91B46F6FC6B1}" type="pres">
      <dgm:prSet presAssocID="{B10F0A3D-81EA-47C7-9B37-2C927FA8BA40}" presName="Accent" presStyleLbl="node1" presStyleIdx="6" presStyleCnt="8"/>
      <dgm:spPr/>
    </dgm:pt>
    <dgm:pt modelId="{3FBA75C7-F747-2146-8EC7-F67A34323FCE}" type="pres">
      <dgm:prSet presAssocID="{B10F0A3D-81EA-47C7-9B37-2C927FA8BA40}" presName="ParentBackground1" presStyleCnt="0"/>
      <dgm:spPr/>
    </dgm:pt>
    <dgm:pt modelId="{1391CBDF-CCF4-FA41-B948-989EE1AED6D5}" type="pres">
      <dgm:prSet presAssocID="{B10F0A3D-81EA-47C7-9B37-2C927FA8BA40}" presName="ParentBackground" presStyleLbl="node1" presStyleIdx="7" presStyleCnt="8"/>
      <dgm:spPr/>
    </dgm:pt>
    <dgm:pt modelId="{84DA5AF3-A6F8-8842-817A-2C3F53E2BE81}" type="pres">
      <dgm:prSet presAssocID="{B10F0A3D-81EA-47C7-9B37-2C927FA8BA40}" presName="Parent1" presStyleLbl="fgAcc0" presStyleIdx="0" presStyleCnt="0">
        <dgm:presLayoutVars>
          <dgm:chMax val="1"/>
          <dgm:chPref val="1"/>
          <dgm:bulletEnabled val="1"/>
        </dgm:presLayoutVars>
      </dgm:prSet>
      <dgm:spPr/>
    </dgm:pt>
  </dgm:ptLst>
  <dgm:cxnLst>
    <dgm:cxn modelId="{0011780E-1C7E-F947-8CBA-727064608C80}" type="presOf" srcId="{B2B8A26E-6C09-43C3-B873-524F714149CA}" destId="{6283EE7F-9A35-624C-BDA4-F25755B447F9}" srcOrd="1" destOrd="0" presId="urn:microsoft.com/office/officeart/2018/layout/CircleProcess"/>
    <dgm:cxn modelId="{01938613-61BD-3B4D-B8CA-E790FEC064E9}" type="presOf" srcId="{B10F0A3D-81EA-47C7-9B37-2C927FA8BA40}" destId="{1391CBDF-CCF4-FA41-B948-989EE1AED6D5}" srcOrd="0" destOrd="0" presId="urn:microsoft.com/office/officeart/2018/layout/CircleProcess"/>
    <dgm:cxn modelId="{1F62AA21-AC79-6F4D-A8DD-93A3D030643D}" type="presOf" srcId="{65FF425A-0FEC-48A4-ABBC-CC0FFDFC7E1B}" destId="{563A409B-49E0-D34A-A860-99457E8D3431}" srcOrd="0" destOrd="0" presId="urn:microsoft.com/office/officeart/2018/layout/CircleProcess"/>
    <dgm:cxn modelId="{64F81658-4755-5841-9CBA-A03AD8A25C33}" type="presOf" srcId="{B2B8A26E-6C09-43C3-B873-524F714149CA}" destId="{8EADB8DC-A21E-5E4B-B12F-04D02ADFA110}" srcOrd="0" destOrd="0" presId="urn:microsoft.com/office/officeart/2018/layout/CircleProcess"/>
    <dgm:cxn modelId="{51DA765A-9C16-6F43-BEEF-8FDCE827FB09}" type="presOf" srcId="{B10F0A3D-81EA-47C7-9B37-2C927FA8BA40}" destId="{84DA5AF3-A6F8-8842-817A-2C3F53E2BE81}" srcOrd="1" destOrd="0" presId="urn:microsoft.com/office/officeart/2018/layout/CircleProcess"/>
    <dgm:cxn modelId="{E38B7762-78F0-4956-8238-6921ED69CA41}" srcId="{65FF425A-0FEC-48A4-ABBC-CC0FFDFC7E1B}" destId="{B10F0A3D-81EA-47C7-9B37-2C927FA8BA40}" srcOrd="0" destOrd="0" parTransId="{15E9672F-6FA8-42F8-B5D3-87D1CC7D1954}" sibTransId="{1B847CB3-2DC7-49A9-A445-F0BE74DB751C}"/>
    <dgm:cxn modelId="{3A46C370-13F9-BE41-90F6-07F7840AB7A9}" type="presOf" srcId="{5FFA0648-FAA5-48EF-BFF0-56E32D8E76A4}" destId="{77E286DC-2ED3-294E-9EA9-A0C2F62BFE72}" srcOrd="0" destOrd="0" presId="urn:microsoft.com/office/officeart/2018/layout/CircleProcess"/>
    <dgm:cxn modelId="{5B6C038E-E427-284D-8359-F22146E39C97}" type="presOf" srcId="{B962A5B1-4E13-42BE-A37F-66B6B93029A1}" destId="{E5BCB2CF-1B99-4942-97DA-2B67013511AE}" srcOrd="1" destOrd="0" presId="urn:microsoft.com/office/officeart/2018/layout/CircleProcess"/>
    <dgm:cxn modelId="{D19EEEB9-3779-A54B-81E1-64EEE01DAD8D}" type="presOf" srcId="{B962A5B1-4E13-42BE-A37F-66B6B93029A1}" destId="{1008A10D-E763-DF41-AB11-B47324D8AF0A}" srcOrd="0" destOrd="0" presId="urn:microsoft.com/office/officeart/2018/layout/CircleProcess"/>
    <dgm:cxn modelId="{259B7DD6-70DB-46D9-B2A3-2B8FE53C2DD5}" srcId="{65FF425A-0FEC-48A4-ABBC-CC0FFDFC7E1B}" destId="{B2B8A26E-6C09-43C3-B873-524F714149CA}" srcOrd="1" destOrd="0" parTransId="{83FB71BC-778B-4440-80CC-C2250AD6862C}" sibTransId="{2BC06E25-EAC7-49D3-BA69-F85EC490CA9E}"/>
    <dgm:cxn modelId="{239170ED-61DC-4B38-9BFC-767D9EFCBBF6}" srcId="{65FF425A-0FEC-48A4-ABBC-CC0FFDFC7E1B}" destId="{B962A5B1-4E13-42BE-A37F-66B6B93029A1}" srcOrd="3" destOrd="0" parTransId="{6E520A06-3FA2-4B30-87AA-7F73D72C24D8}" sibTransId="{78180305-176E-42CB-89D1-51D0A6EFB47A}"/>
    <dgm:cxn modelId="{267D22FB-C399-4C2D-9F84-2A9B3C758A9B}" srcId="{65FF425A-0FEC-48A4-ABBC-CC0FFDFC7E1B}" destId="{5FFA0648-FAA5-48EF-BFF0-56E32D8E76A4}" srcOrd="2" destOrd="0" parTransId="{19BE1EAD-32A1-474B-9F4A-A37821783821}" sibTransId="{8C89E16A-341E-40DA-B6E5-1CAC0149CA59}"/>
    <dgm:cxn modelId="{9E7946FF-54F5-AB42-88C4-877FDF6DD7EA}" type="presOf" srcId="{5FFA0648-FAA5-48EF-BFF0-56E32D8E76A4}" destId="{90700830-919A-454B-8759-049D27961E01}" srcOrd="1" destOrd="0" presId="urn:microsoft.com/office/officeart/2018/layout/CircleProcess"/>
    <dgm:cxn modelId="{5C6A8AD2-2620-F140-A5F1-5B0F8B8A2423}" type="presParOf" srcId="{563A409B-49E0-D34A-A860-99457E8D3431}" destId="{D247E4CD-3636-3F48-8EE2-4A981C1282E8}" srcOrd="0" destOrd="0" presId="urn:microsoft.com/office/officeart/2018/layout/CircleProcess"/>
    <dgm:cxn modelId="{C375D80A-6543-854B-9993-F28B0A585E8E}" type="presParOf" srcId="{D247E4CD-3636-3F48-8EE2-4A981C1282E8}" destId="{A13F850F-8430-0046-A691-9A68F3A64B04}" srcOrd="0" destOrd="0" presId="urn:microsoft.com/office/officeart/2018/layout/CircleProcess"/>
    <dgm:cxn modelId="{BF161899-4C4B-494C-B5C4-9A3935869B5E}" type="presParOf" srcId="{563A409B-49E0-D34A-A860-99457E8D3431}" destId="{0F1DDE81-CFDA-754D-B696-0DAF4DE10EF4}" srcOrd="1" destOrd="0" presId="urn:microsoft.com/office/officeart/2018/layout/CircleProcess"/>
    <dgm:cxn modelId="{79F7405B-FB57-D64A-9B72-F4E846E91053}" type="presParOf" srcId="{0F1DDE81-CFDA-754D-B696-0DAF4DE10EF4}" destId="{1008A10D-E763-DF41-AB11-B47324D8AF0A}" srcOrd="0" destOrd="0" presId="urn:microsoft.com/office/officeart/2018/layout/CircleProcess"/>
    <dgm:cxn modelId="{D698B04E-1DFB-3544-83E3-FDBCC466528F}" type="presParOf" srcId="{563A409B-49E0-D34A-A860-99457E8D3431}" destId="{E5BCB2CF-1B99-4942-97DA-2B67013511AE}" srcOrd="2" destOrd="0" presId="urn:microsoft.com/office/officeart/2018/layout/CircleProcess"/>
    <dgm:cxn modelId="{0FCDF144-7106-7C48-BAEC-A594660793C6}" type="presParOf" srcId="{563A409B-49E0-D34A-A860-99457E8D3431}" destId="{2EFE5AFC-B939-7742-BEE0-78FEA7BB9D77}" srcOrd="3" destOrd="0" presId="urn:microsoft.com/office/officeart/2018/layout/CircleProcess"/>
    <dgm:cxn modelId="{79F25BC0-4C93-7942-9F4E-62A1F5B9D879}" type="presParOf" srcId="{2EFE5AFC-B939-7742-BEE0-78FEA7BB9D77}" destId="{56562568-1E73-0447-91DF-133784B9545A}" srcOrd="0" destOrd="0" presId="urn:microsoft.com/office/officeart/2018/layout/CircleProcess"/>
    <dgm:cxn modelId="{BA5E70E8-676E-C74A-8828-A5985148BCED}" type="presParOf" srcId="{563A409B-49E0-D34A-A860-99457E8D3431}" destId="{C7B5A88F-3806-D44D-A07F-B889990248A7}" srcOrd="4" destOrd="0" presId="urn:microsoft.com/office/officeart/2018/layout/CircleProcess"/>
    <dgm:cxn modelId="{CABA6997-18C7-A14E-ACFE-79809C365307}" type="presParOf" srcId="{C7B5A88F-3806-D44D-A07F-B889990248A7}" destId="{77E286DC-2ED3-294E-9EA9-A0C2F62BFE72}" srcOrd="0" destOrd="0" presId="urn:microsoft.com/office/officeart/2018/layout/CircleProcess"/>
    <dgm:cxn modelId="{B9242D76-EC11-7246-8A72-2D26967B92D2}" type="presParOf" srcId="{563A409B-49E0-D34A-A860-99457E8D3431}" destId="{90700830-919A-454B-8759-049D27961E01}" srcOrd="5" destOrd="0" presId="urn:microsoft.com/office/officeart/2018/layout/CircleProcess"/>
    <dgm:cxn modelId="{E4D8B609-52E6-8545-B6EB-3215E45170FF}" type="presParOf" srcId="{563A409B-49E0-D34A-A860-99457E8D3431}" destId="{0AFB0A7A-7434-AC45-AB30-2F11A8E462D0}" srcOrd="6" destOrd="0" presId="urn:microsoft.com/office/officeart/2018/layout/CircleProcess"/>
    <dgm:cxn modelId="{F408253B-88BC-8C42-A7C8-D460CDFB98BE}" type="presParOf" srcId="{0AFB0A7A-7434-AC45-AB30-2F11A8E462D0}" destId="{BB5A33A8-9DE8-EE48-B4AA-A6F8F3DB87CF}" srcOrd="0" destOrd="0" presId="urn:microsoft.com/office/officeart/2018/layout/CircleProcess"/>
    <dgm:cxn modelId="{DD920A07-E7F9-DC40-AD74-6EFF6375E73C}" type="presParOf" srcId="{563A409B-49E0-D34A-A860-99457E8D3431}" destId="{398703BF-4A77-7F42-BB20-87AA54F955D6}" srcOrd="7" destOrd="0" presId="urn:microsoft.com/office/officeart/2018/layout/CircleProcess"/>
    <dgm:cxn modelId="{3809821F-9CC0-D145-A176-3F2DDBCD0DFD}" type="presParOf" srcId="{398703BF-4A77-7F42-BB20-87AA54F955D6}" destId="{8EADB8DC-A21E-5E4B-B12F-04D02ADFA110}" srcOrd="0" destOrd="0" presId="urn:microsoft.com/office/officeart/2018/layout/CircleProcess"/>
    <dgm:cxn modelId="{6D2FAF50-3587-A742-81F2-EFA87878C557}" type="presParOf" srcId="{563A409B-49E0-D34A-A860-99457E8D3431}" destId="{6283EE7F-9A35-624C-BDA4-F25755B447F9}" srcOrd="8" destOrd="0" presId="urn:microsoft.com/office/officeart/2018/layout/CircleProcess"/>
    <dgm:cxn modelId="{DE2AE393-EF6B-634A-A7C0-3E64DFB19A17}" type="presParOf" srcId="{563A409B-49E0-D34A-A860-99457E8D3431}" destId="{F8A10BB2-D037-1F4D-BA02-800CD1B9E34C}" srcOrd="9" destOrd="0" presId="urn:microsoft.com/office/officeart/2018/layout/CircleProcess"/>
    <dgm:cxn modelId="{A18CBEE0-7B98-DD48-98BD-46239E186713}" type="presParOf" srcId="{F8A10BB2-D037-1F4D-BA02-800CD1B9E34C}" destId="{5EF4273D-FF6A-F647-8F87-91B46F6FC6B1}" srcOrd="0" destOrd="0" presId="urn:microsoft.com/office/officeart/2018/layout/CircleProcess"/>
    <dgm:cxn modelId="{36EA533D-30BA-C74B-8453-6F5F9D0F644F}" type="presParOf" srcId="{563A409B-49E0-D34A-A860-99457E8D3431}" destId="{3FBA75C7-F747-2146-8EC7-F67A34323FCE}" srcOrd="10" destOrd="0" presId="urn:microsoft.com/office/officeart/2018/layout/CircleProcess"/>
    <dgm:cxn modelId="{70F3C051-EA92-B24E-84AB-A1734EBE8216}" type="presParOf" srcId="{3FBA75C7-F747-2146-8EC7-F67A34323FCE}" destId="{1391CBDF-CCF4-FA41-B948-989EE1AED6D5}" srcOrd="0" destOrd="0" presId="urn:microsoft.com/office/officeart/2018/layout/CircleProcess"/>
    <dgm:cxn modelId="{B8D02E9D-E7FF-F440-9F17-ECF82FCBC9F8}" type="presParOf" srcId="{563A409B-49E0-D34A-A860-99457E8D3431}" destId="{84DA5AF3-A6F8-8842-817A-2C3F53E2BE81}" srcOrd="11"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3C7CE8-9B3E-487A-B4B8-8D5BE32A48E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90FAAAA-05F5-44B0-A8B9-0FE12F3B1EBF}">
      <dgm:prSet/>
      <dgm:spPr/>
      <dgm:t>
        <a:bodyPr/>
        <a:lstStyle/>
        <a:p>
          <a:r>
            <a:rPr lang="en-US" dirty="0"/>
            <a:t>Panic disorder is often accompanied by other conditions such as depression or alcohol/drug use to cope with or prevent symptoms. </a:t>
          </a:r>
        </a:p>
      </dgm:t>
    </dgm:pt>
    <dgm:pt modelId="{55FF2433-0D00-46F2-BBF8-86DEA5C05694}" type="parTrans" cxnId="{681CB579-9654-495D-A784-3E88673624D8}">
      <dgm:prSet/>
      <dgm:spPr/>
      <dgm:t>
        <a:bodyPr/>
        <a:lstStyle/>
        <a:p>
          <a:endParaRPr lang="en-US"/>
        </a:p>
      </dgm:t>
    </dgm:pt>
    <dgm:pt modelId="{258848AF-4854-4757-8D0D-8F7AAEF28E55}" type="sibTrans" cxnId="{681CB579-9654-495D-A784-3E88673624D8}">
      <dgm:prSet/>
      <dgm:spPr/>
      <dgm:t>
        <a:bodyPr/>
        <a:lstStyle/>
        <a:p>
          <a:endParaRPr lang="en-US"/>
        </a:p>
      </dgm:t>
    </dgm:pt>
    <dgm:pt modelId="{C1C94A79-B015-4060-8AD8-C74775668D54}">
      <dgm:prSet/>
      <dgm:spPr/>
      <dgm:t>
        <a:bodyPr/>
        <a:lstStyle/>
        <a:p>
          <a:r>
            <a:rPr lang="en-US"/>
            <a:t>If a panic attack strikes while you’re riding an elevator, you may develop a fear of elevators and perhaps start avoiding them.</a:t>
          </a:r>
        </a:p>
      </dgm:t>
    </dgm:pt>
    <dgm:pt modelId="{780A5881-7899-4D9B-AB04-DD8188A9E27F}" type="parTrans" cxnId="{63BBEA94-75F6-4125-998F-43AC2052C340}">
      <dgm:prSet/>
      <dgm:spPr/>
      <dgm:t>
        <a:bodyPr/>
        <a:lstStyle/>
        <a:p>
          <a:endParaRPr lang="en-US"/>
        </a:p>
      </dgm:t>
    </dgm:pt>
    <dgm:pt modelId="{82ACAB35-14F0-493D-AC99-D33FACF4B133}" type="sibTrans" cxnId="{63BBEA94-75F6-4125-998F-43AC2052C340}">
      <dgm:prSet/>
      <dgm:spPr/>
      <dgm:t>
        <a:bodyPr/>
        <a:lstStyle/>
        <a:p>
          <a:endParaRPr lang="en-US"/>
        </a:p>
      </dgm:t>
    </dgm:pt>
    <dgm:pt modelId="{C2C8D7D2-1306-494E-81B7-C4992035A0D1}">
      <dgm:prSet/>
      <dgm:spPr/>
      <dgm:t>
        <a:bodyPr/>
        <a:lstStyle/>
        <a:p>
          <a:r>
            <a:rPr lang="en-US" dirty="0"/>
            <a:t>Some people’s lives become greatly restricted — they avoid normal, everyday activities such as grocery shopping, driving, or in some cases even leaving the house. </a:t>
          </a:r>
        </a:p>
      </dgm:t>
    </dgm:pt>
    <dgm:pt modelId="{8CCF76AE-EC0D-4DEA-A5AC-DD82764B9669}" type="parTrans" cxnId="{85CA1D4E-9CA7-4623-B517-AD28CA5DCC32}">
      <dgm:prSet/>
      <dgm:spPr/>
      <dgm:t>
        <a:bodyPr/>
        <a:lstStyle/>
        <a:p>
          <a:endParaRPr lang="en-US"/>
        </a:p>
      </dgm:t>
    </dgm:pt>
    <dgm:pt modelId="{DA5F79D6-DCE7-456E-8837-63ADBF28FF0D}" type="sibTrans" cxnId="{85CA1D4E-9CA7-4623-B517-AD28CA5DCC32}">
      <dgm:prSet/>
      <dgm:spPr/>
      <dgm:t>
        <a:bodyPr/>
        <a:lstStyle/>
        <a:p>
          <a:endParaRPr lang="en-US"/>
        </a:p>
      </dgm:t>
    </dgm:pt>
    <dgm:pt modelId="{0A95CAE0-2315-467E-88CF-F2A4081C4BCA}">
      <dgm:prSet/>
      <dgm:spPr/>
      <dgm:t>
        <a:bodyPr/>
        <a:lstStyle/>
        <a:p>
          <a:r>
            <a:rPr lang="en-US"/>
            <a:t>They may be able to confront a feared situation only if accompanied by a spouse or another trusted person. </a:t>
          </a:r>
        </a:p>
      </dgm:t>
    </dgm:pt>
    <dgm:pt modelId="{C257A21A-57DD-4EDC-8321-BE89E8B7F10F}" type="parTrans" cxnId="{3C4B24AA-0503-46C4-92FD-9FD0DC2FCABE}">
      <dgm:prSet/>
      <dgm:spPr/>
      <dgm:t>
        <a:bodyPr/>
        <a:lstStyle/>
        <a:p>
          <a:endParaRPr lang="en-US"/>
        </a:p>
      </dgm:t>
    </dgm:pt>
    <dgm:pt modelId="{9E49F53B-8028-4718-92CA-D01571AD80D3}" type="sibTrans" cxnId="{3C4B24AA-0503-46C4-92FD-9FD0DC2FCABE}">
      <dgm:prSet/>
      <dgm:spPr/>
      <dgm:t>
        <a:bodyPr/>
        <a:lstStyle/>
        <a:p>
          <a:endParaRPr lang="en-US"/>
        </a:p>
      </dgm:t>
    </dgm:pt>
    <dgm:pt modelId="{A7798213-5442-4959-88E9-60B72CC50980}">
      <dgm:prSet/>
      <dgm:spPr/>
      <dgm:t>
        <a:bodyPr/>
        <a:lstStyle/>
        <a:p>
          <a:r>
            <a:rPr lang="en-US"/>
            <a:t>The panic attacks may not be due to the direct physiological effects of use or abuse of a substance (alcohol, drugs, medications) or a general medical condition (e.g., hyperthyroidism).</a:t>
          </a:r>
        </a:p>
      </dgm:t>
    </dgm:pt>
    <dgm:pt modelId="{5F483D54-73A2-4377-AAE2-3F8550D37573}" type="parTrans" cxnId="{0F7E3856-6216-4F9B-A16C-C34F1ACFF457}">
      <dgm:prSet/>
      <dgm:spPr/>
      <dgm:t>
        <a:bodyPr/>
        <a:lstStyle/>
        <a:p>
          <a:endParaRPr lang="en-US"/>
        </a:p>
      </dgm:t>
    </dgm:pt>
    <dgm:pt modelId="{86CE020C-8B02-412A-A1C8-C23C0B6A6328}" type="sibTrans" cxnId="{0F7E3856-6216-4F9B-A16C-C34F1ACFF457}">
      <dgm:prSet/>
      <dgm:spPr/>
      <dgm:t>
        <a:bodyPr/>
        <a:lstStyle/>
        <a:p>
          <a:endParaRPr lang="en-US"/>
        </a:p>
      </dgm:t>
    </dgm:pt>
    <dgm:pt modelId="{22BBD53D-2CC1-5C42-8429-448197884317}" type="pres">
      <dgm:prSet presAssocID="{7D3C7CE8-9B3E-487A-B4B8-8D5BE32A48E3}" presName="linear" presStyleCnt="0">
        <dgm:presLayoutVars>
          <dgm:animLvl val="lvl"/>
          <dgm:resizeHandles val="exact"/>
        </dgm:presLayoutVars>
      </dgm:prSet>
      <dgm:spPr/>
    </dgm:pt>
    <dgm:pt modelId="{F0E5C8CC-2A80-E14E-B3F8-34D9155BED71}" type="pres">
      <dgm:prSet presAssocID="{890FAAAA-05F5-44B0-A8B9-0FE12F3B1EBF}" presName="parentText" presStyleLbl="node1" presStyleIdx="0" presStyleCnt="5">
        <dgm:presLayoutVars>
          <dgm:chMax val="0"/>
          <dgm:bulletEnabled val="1"/>
        </dgm:presLayoutVars>
      </dgm:prSet>
      <dgm:spPr/>
    </dgm:pt>
    <dgm:pt modelId="{91C18AA4-C720-1F46-B7D2-76E5CBFF0512}" type="pres">
      <dgm:prSet presAssocID="{258848AF-4854-4757-8D0D-8F7AAEF28E55}" presName="spacer" presStyleCnt="0"/>
      <dgm:spPr/>
    </dgm:pt>
    <dgm:pt modelId="{3A78B386-834F-1542-ACDD-64679F745C7F}" type="pres">
      <dgm:prSet presAssocID="{C1C94A79-B015-4060-8AD8-C74775668D54}" presName="parentText" presStyleLbl="node1" presStyleIdx="1" presStyleCnt="5">
        <dgm:presLayoutVars>
          <dgm:chMax val="0"/>
          <dgm:bulletEnabled val="1"/>
        </dgm:presLayoutVars>
      </dgm:prSet>
      <dgm:spPr/>
    </dgm:pt>
    <dgm:pt modelId="{DDF38D23-CE29-7142-BE71-CB27F894BE8C}" type="pres">
      <dgm:prSet presAssocID="{82ACAB35-14F0-493D-AC99-D33FACF4B133}" presName="spacer" presStyleCnt="0"/>
      <dgm:spPr/>
    </dgm:pt>
    <dgm:pt modelId="{4CE6EA51-1EE5-F245-A39F-4D10C0C0CC19}" type="pres">
      <dgm:prSet presAssocID="{C2C8D7D2-1306-494E-81B7-C4992035A0D1}" presName="parentText" presStyleLbl="node1" presStyleIdx="2" presStyleCnt="5">
        <dgm:presLayoutVars>
          <dgm:chMax val="0"/>
          <dgm:bulletEnabled val="1"/>
        </dgm:presLayoutVars>
      </dgm:prSet>
      <dgm:spPr/>
    </dgm:pt>
    <dgm:pt modelId="{ACBB2DC8-AAE6-8E44-B5E2-18C7466EB068}" type="pres">
      <dgm:prSet presAssocID="{DA5F79D6-DCE7-456E-8837-63ADBF28FF0D}" presName="spacer" presStyleCnt="0"/>
      <dgm:spPr/>
    </dgm:pt>
    <dgm:pt modelId="{7EE0BC46-BD32-324A-BBCB-38D172CA0641}" type="pres">
      <dgm:prSet presAssocID="{0A95CAE0-2315-467E-88CF-F2A4081C4BCA}" presName="parentText" presStyleLbl="node1" presStyleIdx="3" presStyleCnt="5">
        <dgm:presLayoutVars>
          <dgm:chMax val="0"/>
          <dgm:bulletEnabled val="1"/>
        </dgm:presLayoutVars>
      </dgm:prSet>
      <dgm:spPr/>
    </dgm:pt>
    <dgm:pt modelId="{35F35DB2-C4DA-F144-9824-0759C59F34E1}" type="pres">
      <dgm:prSet presAssocID="{9E49F53B-8028-4718-92CA-D01571AD80D3}" presName="spacer" presStyleCnt="0"/>
      <dgm:spPr/>
    </dgm:pt>
    <dgm:pt modelId="{EB7C090A-EEDB-2B41-A465-CB5D7495EFE8}" type="pres">
      <dgm:prSet presAssocID="{A7798213-5442-4959-88E9-60B72CC50980}" presName="parentText" presStyleLbl="node1" presStyleIdx="4" presStyleCnt="5">
        <dgm:presLayoutVars>
          <dgm:chMax val="0"/>
          <dgm:bulletEnabled val="1"/>
        </dgm:presLayoutVars>
      </dgm:prSet>
      <dgm:spPr/>
    </dgm:pt>
  </dgm:ptLst>
  <dgm:cxnLst>
    <dgm:cxn modelId="{354F2E05-1B88-714C-BF16-84DC46226B66}" type="presOf" srcId="{0A95CAE0-2315-467E-88CF-F2A4081C4BCA}" destId="{7EE0BC46-BD32-324A-BBCB-38D172CA0641}" srcOrd="0" destOrd="0" presId="urn:microsoft.com/office/officeart/2005/8/layout/vList2"/>
    <dgm:cxn modelId="{5D3A480D-BE78-5746-8C1B-A29908CB149D}" type="presOf" srcId="{890FAAAA-05F5-44B0-A8B9-0FE12F3B1EBF}" destId="{F0E5C8CC-2A80-E14E-B3F8-34D9155BED71}" srcOrd="0" destOrd="0" presId="urn:microsoft.com/office/officeart/2005/8/layout/vList2"/>
    <dgm:cxn modelId="{6C9EB922-9843-9C4D-A3D9-DC4758CC0059}" type="presOf" srcId="{C2C8D7D2-1306-494E-81B7-C4992035A0D1}" destId="{4CE6EA51-1EE5-F245-A39F-4D10C0C0CC19}" srcOrd="0" destOrd="0" presId="urn:microsoft.com/office/officeart/2005/8/layout/vList2"/>
    <dgm:cxn modelId="{85CA1D4E-9CA7-4623-B517-AD28CA5DCC32}" srcId="{7D3C7CE8-9B3E-487A-B4B8-8D5BE32A48E3}" destId="{C2C8D7D2-1306-494E-81B7-C4992035A0D1}" srcOrd="2" destOrd="0" parTransId="{8CCF76AE-EC0D-4DEA-A5AC-DD82764B9669}" sibTransId="{DA5F79D6-DCE7-456E-8837-63ADBF28FF0D}"/>
    <dgm:cxn modelId="{0F7E3856-6216-4F9B-A16C-C34F1ACFF457}" srcId="{7D3C7CE8-9B3E-487A-B4B8-8D5BE32A48E3}" destId="{A7798213-5442-4959-88E9-60B72CC50980}" srcOrd="4" destOrd="0" parTransId="{5F483D54-73A2-4377-AAE2-3F8550D37573}" sibTransId="{86CE020C-8B02-412A-A1C8-C23C0B6A6328}"/>
    <dgm:cxn modelId="{681CB579-9654-495D-A784-3E88673624D8}" srcId="{7D3C7CE8-9B3E-487A-B4B8-8D5BE32A48E3}" destId="{890FAAAA-05F5-44B0-A8B9-0FE12F3B1EBF}" srcOrd="0" destOrd="0" parTransId="{55FF2433-0D00-46F2-BBF8-86DEA5C05694}" sibTransId="{258848AF-4854-4757-8D0D-8F7AAEF28E55}"/>
    <dgm:cxn modelId="{63BBEA94-75F6-4125-998F-43AC2052C340}" srcId="{7D3C7CE8-9B3E-487A-B4B8-8D5BE32A48E3}" destId="{C1C94A79-B015-4060-8AD8-C74775668D54}" srcOrd="1" destOrd="0" parTransId="{780A5881-7899-4D9B-AB04-DD8188A9E27F}" sibTransId="{82ACAB35-14F0-493D-AC99-D33FACF4B133}"/>
    <dgm:cxn modelId="{E6974FA0-DBEA-CB42-8637-A5F033377DC0}" type="presOf" srcId="{7D3C7CE8-9B3E-487A-B4B8-8D5BE32A48E3}" destId="{22BBD53D-2CC1-5C42-8429-448197884317}" srcOrd="0" destOrd="0" presId="urn:microsoft.com/office/officeart/2005/8/layout/vList2"/>
    <dgm:cxn modelId="{3C4B24AA-0503-46C4-92FD-9FD0DC2FCABE}" srcId="{7D3C7CE8-9B3E-487A-B4B8-8D5BE32A48E3}" destId="{0A95CAE0-2315-467E-88CF-F2A4081C4BCA}" srcOrd="3" destOrd="0" parTransId="{C257A21A-57DD-4EDC-8321-BE89E8B7F10F}" sibTransId="{9E49F53B-8028-4718-92CA-D01571AD80D3}"/>
    <dgm:cxn modelId="{EFB72CD3-27F4-054E-B597-A4ABB550B1E5}" type="presOf" srcId="{A7798213-5442-4959-88E9-60B72CC50980}" destId="{EB7C090A-EEDB-2B41-A465-CB5D7495EFE8}" srcOrd="0" destOrd="0" presId="urn:microsoft.com/office/officeart/2005/8/layout/vList2"/>
    <dgm:cxn modelId="{B18DC4EE-6EBD-DE4D-84A8-7743798100B4}" type="presOf" srcId="{C1C94A79-B015-4060-8AD8-C74775668D54}" destId="{3A78B386-834F-1542-ACDD-64679F745C7F}" srcOrd="0" destOrd="0" presId="urn:microsoft.com/office/officeart/2005/8/layout/vList2"/>
    <dgm:cxn modelId="{0B8E2CBC-FD87-184C-8FDC-317389176F03}" type="presParOf" srcId="{22BBD53D-2CC1-5C42-8429-448197884317}" destId="{F0E5C8CC-2A80-E14E-B3F8-34D9155BED71}" srcOrd="0" destOrd="0" presId="urn:microsoft.com/office/officeart/2005/8/layout/vList2"/>
    <dgm:cxn modelId="{093C56BB-A03E-2248-ADF6-E90A42C0A9F9}" type="presParOf" srcId="{22BBD53D-2CC1-5C42-8429-448197884317}" destId="{91C18AA4-C720-1F46-B7D2-76E5CBFF0512}" srcOrd="1" destOrd="0" presId="urn:microsoft.com/office/officeart/2005/8/layout/vList2"/>
    <dgm:cxn modelId="{25A6B224-A8E7-9E47-9937-262298671B5E}" type="presParOf" srcId="{22BBD53D-2CC1-5C42-8429-448197884317}" destId="{3A78B386-834F-1542-ACDD-64679F745C7F}" srcOrd="2" destOrd="0" presId="urn:microsoft.com/office/officeart/2005/8/layout/vList2"/>
    <dgm:cxn modelId="{0EE7AE7D-4452-8448-9CA2-4F608CADA87B}" type="presParOf" srcId="{22BBD53D-2CC1-5C42-8429-448197884317}" destId="{DDF38D23-CE29-7142-BE71-CB27F894BE8C}" srcOrd="3" destOrd="0" presId="urn:microsoft.com/office/officeart/2005/8/layout/vList2"/>
    <dgm:cxn modelId="{51EC47AD-C8C3-C34D-8916-832414EA6547}" type="presParOf" srcId="{22BBD53D-2CC1-5C42-8429-448197884317}" destId="{4CE6EA51-1EE5-F245-A39F-4D10C0C0CC19}" srcOrd="4" destOrd="0" presId="urn:microsoft.com/office/officeart/2005/8/layout/vList2"/>
    <dgm:cxn modelId="{319CEBA8-4861-024D-AEE2-E622A48AC1C6}" type="presParOf" srcId="{22BBD53D-2CC1-5C42-8429-448197884317}" destId="{ACBB2DC8-AAE6-8E44-B5E2-18C7466EB068}" srcOrd="5" destOrd="0" presId="urn:microsoft.com/office/officeart/2005/8/layout/vList2"/>
    <dgm:cxn modelId="{634FBB92-F8CC-0F47-B4B8-D09739148C50}" type="presParOf" srcId="{22BBD53D-2CC1-5C42-8429-448197884317}" destId="{7EE0BC46-BD32-324A-BBCB-38D172CA0641}" srcOrd="6" destOrd="0" presId="urn:microsoft.com/office/officeart/2005/8/layout/vList2"/>
    <dgm:cxn modelId="{68DF8314-1365-DB4B-8E92-29EA7E4B56EC}" type="presParOf" srcId="{22BBD53D-2CC1-5C42-8429-448197884317}" destId="{35F35DB2-C4DA-F144-9824-0759C59F34E1}" srcOrd="7" destOrd="0" presId="urn:microsoft.com/office/officeart/2005/8/layout/vList2"/>
    <dgm:cxn modelId="{45860B94-57ED-FF45-8DC6-5DCE5205E93C}" type="presParOf" srcId="{22BBD53D-2CC1-5C42-8429-448197884317}" destId="{EB7C090A-EEDB-2B41-A465-CB5D7495EFE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73BEF-40F4-3447-9865-9D34FB95A210}">
      <dsp:nvSpPr>
        <dsp:cNvPr id="0" name=""/>
        <dsp:cNvSpPr/>
      </dsp:nvSpPr>
      <dsp:spPr>
        <a:xfrm>
          <a:off x="0" y="53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EBCD8-1478-F24C-A4D1-3FB24A1E9D65}">
      <dsp:nvSpPr>
        <dsp:cNvPr id="0" name=""/>
        <dsp:cNvSpPr/>
      </dsp:nvSpPr>
      <dsp:spPr>
        <a:xfrm>
          <a:off x="0" y="531"/>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To describe the defining characteristics of the differing anxiety disorders</a:t>
          </a:r>
        </a:p>
      </dsp:txBody>
      <dsp:txXfrm>
        <a:off x="0" y="531"/>
        <a:ext cx="7886700" cy="621467"/>
      </dsp:txXfrm>
    </dsp:sp>
    <dsp:sp modelId="{DCC2CC8B-B531-0049-8433-BF9773694553}">
      <dsp:nvSpPr>
        <dsp:cNvPr id="0" name=""/>
        <dsp:cNvSpPr/>
      </dsp:nvSpPr>
      <dsp:spPr>
        <a:xfrm>
          <a:off x="0" y="621999"/>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51BA1-7D90-C84C-8B4B-4485367BD568}">
      <dsp:nvSpPr>
        <dsp:cNvPr id="0" name=""/>
        <dsp:cNvSpPr/>
      </dsp:nvSpPr>
      <dsp:spPr>
        <a:xfrm>
          <a:off x="0" y="621999"/>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Compare and contrast the different anxiety disorders</a:t>
          </a:r>
        </a:p>
      </dsp:txBody>
      <dsp:txXfrm>
        <a:off x="0" y="621999"/>
        <a:ext cx="7886700" cy="621467"/>
      </dsp:txXfrm>
    </dsp:sp>
    <dsp:sp modelId="{8E35E96C-55B6-7544-A0CB-6E23466D937E}">
      <dsp:nvSpPr>
        <dsp:cNvPr id="0" name=""/>
        <dsp:cNvSpPr/>
      </dsp:nvSpPr>
      <dsp:spPr>
        <a:xfrm>
          <a:off x="0" y="1243467"/>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39FB5-03A8-664B-A0C5-91EF865B130C}">
      <dsp:nvSpPr>
        <dsp:cNvPr id="0" name=""/>
        <dsp:cNvSpPr/>
      </dsp:nvSpPr>
      <dsp:spPr>
        <a:xfrm>
          <a:off x="0" y="1243467"/>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Apply differential diagnosis skills to arrive at the best/correct diagnosis for the specific anxiety disorders.</a:t>
          </a:r>
        </a:p>
      </dsp:txBody>
      <dsp:txXfrm>
        <a:off x="0" y="1243467"/>
        <a:ext cx="7886700" cy="621467"/>
      </dsp:txXfrm>
    </dsp:sp>
    <dsp:sp modelId="{5ABE2191-919F-F74C-B3ED-AFF7D07F8D3B}">
      <dsp:nvSpPr>
        <dsp:cNvPr id="0" name=""/>
        <dsp:cNvSpPr/>
      </dsp:nvSpPr>
      <dsp:spPr>
        <a:xfrm>
          <a:off x="0" y="186493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3F596A-2953-044F-B6D1-2BC3366F610D}">
      <dsp:nvSpPr>
        <dsp:cNvPr id="0" name=""/>
        <dsp:cNvSpPr/>
      </dsp:nvSpPr>
      <dsp:spPr>
        <a:xfrm>
          <a:off x="0" y="1864935"/>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How to select the most effective treatment modality for the diagnosis.</a:t>
          </a:r>
        </a:p>
        <a:p>
          <a:pPr marL="0" lvl="0" indent="0" algn="l" defTabSz="666750">
            <a:lnSpc>
              <a:spcPct val="90000"/>
            </a:lnSpc>
            <a:spcBef>
              <a:spcPct val="0"/>
            </a:spcBef>
            <a:spcAft>
              <a:spcPct val="35000"/>
            </a:spcAft>
            <a:buNone/>
          </a:pPr>
          <a:r>
            <a:rPr lang="en-US" sz="1500" kern="1200" dirty="0"/>
            <a:t>Learning the complementary approaches to treating anxiety disorders.</a:t>
          </a:r>
        </a:p>
      </dsp:txBody>
      <dsp:txXfrm>
        <a:off x="0" y="1864935"/>
        <a:ext cx="7886700" cy="621467"/>
      </dsp:txXfrm>
    </dsp:sp>
    <dsp:sp modelId="{D4D4C2E9-4095-7F46-BC7A-58CD4DF30E04}">
      <dsp:nvSpPr>
        <dsp:cNvPr id="0" name=""/>
        <dsp:cNvSpPr/>
      </dsp:nvSpPr>
      <dsp:spPr>
        <a:xfrm>
          <a:off x="0" y="2486402"/>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60BF75-998D-034F-BFCE-2236839F6A9B}">
      <dsp:nvSpPr>
        <dsp:cNvPr id="0" name=""/>
        <dsp:cNvSpPr/>
      </dsp:nvSpPr>
      <dsp:spPr>
        <a:xfrm>
          <a:off x="0" y="2486402"/>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Understanding the precipitating factors and functional impact of anxiety disorders.</a:t>
          </a:r>
        </a:p>
      </dsp:txBody>
      <dsp:txXfrm>
        <a:off x="0" y="2486402"/>
        <a:ext cx="7886700" cy="621467"/>
      </dsp:txXfrm>
    </dsp:sp>
    <dsp:sp modelId="{D7C2F6D7-8D0D-8849-A260-0850C44B3924}">
      <dsp:nvSpPr>
        <dsp:cNvPr id="0" name=""/>
        <dsp:cNvSpPr/>
      </dsp:nvSpPr>
      <dsp:spPr>
        <a:xfrm>
          <a:off x="0" y="3107870"/>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D6FE8-3256-6948-AAAD-F9EEE74BD5EB}">
      <dsp:nvSpPr>
        <dsp:cNvPr id="0" name=""/>
        <dsp:cNvSpPr/>
      </dsp:nvSpPr>
      <dsp:spPr>
        <a:xfrm>
          <a:off x="0" y="3107870"/>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To learn that comorbidities exist for individuals with anxiety disorders (substance use disorders)</a:t>
          </a:r>
        </a:p>
      </dsp:txBody>
      <dsp:txXfrm>
        <a:off x="0" y="3107870"/>
        <a:ext cx="7886700" cy="621467"/>
      </dsp:txXfrm>
    </dsp:sp>
    <dsp:sp modelId="{C5E15297-8CA1-2F4A-A236-F42600005652}">
      <dsp:nvSpPr>
        <dsp:cNvPr id="0" name=""/>
        <dsp:cNvSpPr/>
      </dsp:nvSpPr>
      <dsp:spPr>
        <a:xfrm>
          <a:off x="0" y="3729338"/>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ABFCC-EB0E-6349-9C1F-129EFA2F592E}">
      <dsp:nvSpPr>
        <dsp:cNvPr id="0" name=""/>
        <dsp:cNvSpPr/>
      </dsp:nvSpPr>
      <dsp:spPr>
        <a:xfrm>
          <a:off x="0" y="3729338"/>
          <a:ext cx="78867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Recognize general medical conditions and substances commonly presenting as symptoms of an anxiety disorder.</a:t>
          </a:r>
        </a:p>
      </dsp:txBody>
      <dsp:txXfrm>
        <a:off x="0" y="3729338"/>
        <a:ext cx="7886700" cy="6214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007BC-2507-3C42-BA87-31B9C222FE62}">
      <dsp:nvSpPr>
        <dsp:cNvPr id="0" name=""/>
        <dsp:cNvSpPr/>
      </dsp:nvSpPr>
      <dsp:spPr>
        <a:xfrm>
          <a:off x="0" y="367846"/>
          <a:ext cx="7886700" cy="6700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Social Anxiety Disorder (Social Phobia)</a:t>
          </a:r>
          <a:endParaRPr lang="en-US" sz="2000" b="1" kern="1200" dirty="0"/>
        </a:p>
      </dsp:txBody>
      <dsp:txXfrm>
        <a:off x="32709" y="400555"/>
        <a:ext cx="7821282" cy="604626"/>
      </dsp:txXfrm>
    </dsp:sp>
    <dsp:sp modelId="{D260A984-29E9-7540-9ACB-D45870C1BCD5}">
      <dsp:nvSpPr>
        <dsp:cNvPr id="0" name=""/>
        <dsp:cNvSpPr/>
      </dsp:nvSpPr>
      <dsp:spPr>
        <a:xfrm>
          <a:off x="0" y="1086850"/>
          <a:ext cx="7886700" cy="670044"/>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Social Anxiety Disorder is an intense fear of becoming extremely anxious and possibly humiliated in social situations.</a:t>
          </a:r>
        </a:p>
      </dsp:txBody>
      <dsp:txXfrm>
        <a:off x="32709" y="1119559"/>
        <a:ext cx="7821282" cy="604626"/>
      </dsp:txXfrm>
    </dsp:sp>
    <dsp:sp modelId="{58E468A6-7120-7F4B-9FB2-4D1BF14FEF67}">
      <dsp:nvSpPr>
        <dsp:cNvPr id="0" name=""/>
        <dsp:cNvSpPr/>
      </dsp:nvSpPr>
      <dsp:spPr>
        <a:xfrm>
          <a:off x="0" y="1805854"/>
          <a:ext cx="7886700" cy="67004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 person who suffers from social anxiety tends to think that other people are far better at public speaking, interacting in a social situation and mingling with others at a party.</a:t>
          </a:r>
        </a:p>
      </dsp:txBody>
      <dsp:txXfrm>
        <a:off x="32709" y="1838563"/>
        <a:ext cx="7821282" cy="604626"/>
      </dsp:txXfrm>
    </dsp:sp>
    <dsp:sp modelId="{E067C467-50E2-7F46-A364-CE77C998D3BC}">
      <dsp:nvSpPr>
        <dsp:cNvPr id="0" name=""/>
        <dsp:cNvSpPr/>
      </dsp:nvSpPr>
      <dsp:spPr>
        <a:xfrm>
          <a:off x="0" y="2524859"/>
          <a:ext cx="7886700" cy="67004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person tends to focus on every little small mistake they do in a social situation, and exaggerate them out of proportion.</a:t>
          </a:r>
        </a:p>
      </dsp:txBody>
      <dsp:txXfrm>
        <a:off x="32709" y="2557568"/>
        <a:ext cx="7821282" cy="604626"/>
      </dsp:txXfrm>
    </dsp:sp>
    <dsp:sp modelId="{DCCE8257-E872-854D-B0F3-F4476E7937A0}">
      <dsp:nvSpPr>
        <dsp:cNvPr id="0" name=""/>
        <dsp:cNvSpPr/>
      </dsp:nvSpPr>
      <dsp:spPr>
        <a:xfrm>
          <a:off x="0" y="3243863"/>
          <a:ext cx="7886700" cy="67004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person believes all eyes are focused on them.</a:t>
          </a:r>
        </a:p>
      </dsp:txBody>
      <dsp:txXfrm>
        <a:off x="32709" y="3276572"/>
        <a:ext cx="7821282" cy="604626"/>
      </dsp:txXfrm>
    </dsp:sp>
    <dsp:sp modelId="{0EFC10DD-BD82-9241-B55E-7C8BE03C88F9}">
      <dsp:nvSpPr>
        <dsp:cNvPr id="0" name=""/>
        <dsp:cNvSpPr/>
      </dsp:nvSpPr>
      <dsp:spPr>
        <a:xfrm>
          <a:off x="0" y="3962868"/>
          <a:ext cx="7886700" cy="670044"/>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Some people with social anxiety have specific fears, such as public speaking or needing to talk to their boss about a concern at work. </a:t>
          </a:r>
        </a:p>
      </dsp:txBody>
      <dsp:txXfrm>
        <a:off x="32709" y="3995577"/>
        <a:ext cx="7821282" cy="604626"/>
      </dsp:txXfrm>
    </dsp:sp>
    <dsp:sp modelId="{08F45679-1046-4542-B90A-D6C329AE4EF5}">
      <dsp:nvSpPr>
        <dsp:cNvPr id="0" name=""/>
        <dsp:cNvSpPr/>
      </dsp:nvSpPr>
      <dsp:spPr>
        <a:xfrm>
          <a:off x="0" y="4681872"/>
          <a:ext cx="7886700" cy="67004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Other times, the fears may be more generalized — such as a fear of any social situation whatsoever, especially those involving strangers.</a:t>
          </a:r>
        </a:p>
      </dsp:txBody>
      <dsp:txXfrm>
        <a:off x="32709" y="4714581"/>
        <a:ext cx="7821282" cy="6046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1F62F-3C79-A04D-B3C2-F6CD85409242}">
      <dsp:nvSpPr>
        <dsp:cNvPr id="0" name=""/>
        <dsp:cNvSpPr/>
      </dsp:nvSpPr>
      <dsp:spPr>
        <a:xfrm>
          <a:off x="0" y="66029"/>
          <a:ext cx="7886700"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 some rare instances, social anxiety may involve a fear of using a public restroom, eating out, or talking on the phone when others are present.</a:t>
          </a:r>
        </a:p>
      </dsp:txBody>
      <dsp:txXfrm>
        <a:off x="49154" y="115183"/>
        <a:ext cx="7788392" cy="908623"/>
      </dsp:txXfrm>
    </dsp:sp>
    <dsp:sp modelId="{E664E6A8-3648-1C47-ACF5-85DA074764FF}">
      <dsp:nvSpPr>
        <dsp:cNvPr id="0" name=""/>
        <dsp:cNvSpPr/>
      </dsp:nvSpPr>
      <dsp:spPr>
        <a:xfrm>
          <a:off x="0" y="1124800"/>
          <a:ext cx="7886700" cy="100693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They can be completely at ease with people most of the time, but particular situations, such as walking down an aisle in public or making a speech, can give them intense anxiety.</a:t>
          </a:r>
        </a:p>
      </dsp:txBody>
      <dsp:txXfrm>
        <a:off x="49154" y="1173954"/>
        <a:ext cx="7788392" cy="908623"/>
      </dsp:txXfrm>
    </dsp:sp>
    <dsp:sp modelId="{E18D1C6B-AED3-024B-A529-4BC9112CA472}">
      <dsp:nvSpPr>
        <dsp:cNvPr id="0" name=""/>
        <dsp:cNvSpPr/>
      </dsp:nvSpPr>
      <dsp:spPr>
        <a:xfrm>
          <a:off x="0" y="2183571"/>
          <a:ext cx="7886700" cy="100693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For example, someone can turn down a job promotion because they can’t give public presentations.</a:t>
          </a:r>
        </a:p>
      </dsp:txBody>
      <dsp:txXfrm>
        <a:off x="49154" y="2232725"/>
        <a:ext cx="7788392" cy="908623"/>
      </dsp:txXfrm>
    </dsp:sp>
    <dsp:sp modelId="{03BC2D09-569F-0B48-9171-121D05743F92}">
      <dsp:nvSpPr>
        <dsp:cNvPr id="0" name=""/>
        <dsp:cNvSpPr/>
      </dsp:nvSpPr>
      <dsp:spPr>
        <a:xfrm>
          <a:off x="0" y="3242343"/>
          <a:ext cx="7886700" cy="1006931"/>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significant and persistent fear of one or more social or performance situations in which the person is exposed to unfamiliar people or to possible scrutiny by others. </a:t>
          </a:r>
        </a:p>
      </dsp:txBody>
      <dsp:txXfrm>
        <a:off x="49154" y="3291497"/>
        <a:ext cx="7788392" cy="908623"/>
      </dsp:txXfrm>
    </dsp:sp>
    <dsp:sp modelId="{6D6C087E-AA64-974E-B998-A55BDBB480BF}">
      <dsp:nvSpPr>
        <dsp:cNvPr id="0" name=""/>
        <dsp:cNvSpPr/>
      </dsp:nvSpPr>
      <dsp:spPr>
        <a:xfrm>
          <a:off x="0" y="4301114"/>
          <a:ext cx="7886700" cy="10069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individual fears that he or she will act in a way (or show anxiety symptoms) that will be humiliating or embarrassing. </a:t>
          </a:r>
        </a:p>
      </dsp:txBody>
      <dsp:txXfrm>
        <a:off x="49154" y="4350268"/>
        <a:ext cx="7788392" cy="9086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1D1C8-8CC2-D842-BD69-8EB3BDC174D9}">
      <dsp:nvSpPr>
        <dsp:cNvPr id="0" name=""/>
        <dsp:cNvSpPr/>
      </dsp:nvSpPr>
      <dsp:spPr>
        <a:xfrm>
          <a:off x="0" y="4806747"/>
          <a:ext cx="7705492" cy="10515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The fear or avoidance is not due to the direct physiological effects of a substance (e.g., a drug of abuse, a medication) or a general medical condition and is not better accounted for by another mental disorder.</a:t>
          </a:r>
        </a:p>
      </dsp:txBody>
      <dsp:txXfrm>
        <a:off x="0" y="4806747"/>
        <a:ext cx="7705492" cy="1051598"/>
      </dsp:txXfrm>
    </dsp:sp>
    <dsp:sp modelId="{65A92434-E6BA-5845-A9CE-7A1D9A3CDD05}">
      <dsp:nvSpPr>
        <dsp:cNvPr id="0" name=""/>
        <dsp:cNvSpPr/>
      </dsp:nvSpPr>
      <dsp:spPr>
        <a:xfrm rot="10800000">
          <a:off x="0" y="3205162"/>
          <a:ext cx="7705492" cy="161735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The avoidance, anxious anticipation, or distress in the feared social or performance situation(s) interferes significantly with the person’s normal routine, occupational (academic) functioning, or social activities or relationships, or there is marked distress about having the phobia.</a:t>
          </a:r>
        </a:p>
      </dsp:txBody>
      <dsp:txXfrm rot="10800000">
        <a:off x="0" y="3205162"/>
        <a:ext cx="7705492" cy="1050911"/>
      </dsp:txXfrm>
    </dsp:sp>
    <dsp:sp modelId="{A5CE19A0-995F-F34C-951B-65A07870D466}">
      <dsp:nvSpPr>
        <dsp:cNvPr id="0" name=""/>
        <dsp:cNvSpPr/>
      </dsp:nvSpPr>
      <dsp:spPr>
        <a:xfrm rot="10800000">
          <a:off x="0" y="1603577"/>
          <a:ext cx="7705492" cy="161735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The feared social or performance situations are avoided or else are endured with intense anxiety or distress.</a:t>
          </a:r>
        </a:p>
      </dsp:txBody>
      <dsp:txXfrm rot="10800000">
        <a:off x="0" y="1603577"/>
        <a:ext cx="7705492" cy="1050911"/>
      </dsp:txXfrm>
    </dsp:sp>
    <dsp:sp modelId="{C416058A-3BC5-2D4D-802F-CC6AF1ECBF31}">
      <dsp:nvSpPr>
        <dsp:cNvPr id="0" name=""/>
        <dsp:cNvSpPr/>
      </dsp:nvSpPr>
      <dsp:spPr>
        <a:xfrm rot="10800000">
          <a:off x="0" y="1992"/>
          <a:ext cx="7705492" cy="1617359"/>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The person recognizes that the fear is excessive or unreasonable.</a:t>
          </a:r>
        </a:p>
      </dsp:txBody>
      <dsp:txXfrm rot="10800000">
        <a:off x="0" y="1992"/>
        <a:ext cx="7705492" cy="10509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1D77E-F7CA-704A-970C-589BD0C28772}">
      <dsp:nvSpPr>
        <dsp:cNvPr id="0" name=""/>
        <dsp:cNvSpPr/>
      </dsp:nvSpPr>
      <dsp:spPr>
        <a:xfrm>
          <a:off x="0" y="0"/>
          <a:ext cx="7886700" cy="19246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According to the DSM, specific phobias typically fall within five general categories:</a:t>
          </a:r>
        </a:p>
      </dsp:txBody>
      <dsp:txXfrm>
        <a:off x="93954" y="93954"/>
        <a:ext cx="7698792" cy="1736741"/>
      </dsp:txXfrm>
    </dsp:sp>
    <dsp:sp modelId="{26AE201C-4027-3A45-AE94-62085E103CD8}">
      <dsp:nvSpPr>
        <dsp:cNvPr id="0" name=""/>
        <dsp:cNvSpPr/>
      </dsp:nvSpPr>
      <dsp:spPr>
        <a:xfrm>
          <a:off x="0" y="1933828"/>
          <a:ext cx="7886700"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fears related to animals (spiders, dogs, insects)</a:t>
          </a:r>
        </a:p>
        <a:p>
          <a:pPr marL="228600" lvl="1" indent="-228600" algn="l" defTabSz="1200150">
            <a:lnSpc>
              <a:spcPct val="90000"/>
            </a:lnSpc>
            <a:spcBef>
              <a:spcPct val="0"/>
            </a:spcBef>
            <a:spcAft>
              <a:spcPct val="20000"/>
            </a:spcAft>
            <a:buChar char="•"/>
          </a:pPr>
          <a:r>
            <a:rPr lang="en-US" sz="2700" kern="1200" dirty="0"/>
            <a:t>fears related to the natural environment (heights, thunder, darkness)</a:t>
          </a:r>
        </a:p>
        <a:p>
          <a:pPr marL="228600" lvl="1" indent="-228600" algn="l" defTabSz="1200150">
            <a:lnSpc>
              <a:spcPct val="90000"/>
            </a:lnSpc>
            <a:spcBef>
              <a:spcPct val="0"/>
            </a:spcBef>
            <a:spcAft>
              <a:spcPct val="20000"/>
            </a:spcAft>
            <a:buChar char="•"/>
          </a:pPr>
          <a:r>
            <a:rPr lang="en-US" sz="2700" kern="1200"/>
            <a:t>fears related to blood, injury, or medical issues (injections, broken bones, falls)</a:t>
          </a:r>
        </a:p>
        <a:p>
          <a:pPr marL="228600" lvl="1" indent="-228600" algn="l" defTabSz="1200150">
            <a:lnSpc>
              <a:spcPct val="90000"/>
            </a:lnSpc>
            <a:spcBef>
              <a:spcPct val="0"/>
            </a:spcBef>
            <a:spcAft>
              <a:spcPct val="20000"/>
            </a:spcAft>
            <a:buChar char="•"/>
          </a:pPr>
          <a:r>
            <a:rPr lang="en-US" sz="2700" kern="1200"/>
            <a:t>fears related to specific situations (flying, riding an elevator, driving)</a:t>
          </a:r>
        </a:p>
        <a:p>
          <a:pPr marL="228600" lvl="1" indent="-228600" algn="l" defTabSz="1200150">
            <a:lnSpc>
              <a:spcPct val="90000"/>
            </a:lnSpc>
            <a:spcBef>
              <a:spcPct val="0"/>
            </a:spcBef>
            <a:spcAft>
              <a:spcPct val="20000"/>
            </a:spcAft>
            <a:buChar char="•"/>
          </a:pPr>
          <a:r>
            <a:rPr lang="en-US" sz="2700" kern="1200"/>
            <a:t>other (choking, loud noises, drowning)</a:t>
          </a:r>
        </a:p>
      </dsp:txBody>
      <dsp:txXfrm>
        <a:off x="0" y="1933828"/>
        <a:ext cx="7886700" cy="347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4D57F-8068-9247-8331-D1B89072D48E}">
      <dsp:nvSpPr>
        <dsp:cNvPr id="0" name=""/>
        <dsp:cNvSpPr/>
      </dsp:nvSpPr>
      <dsp:spPr>
        <a:xfrm>
          <a:off x="0" y="3856"/>
          <a:ext cx="7886700"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Common Phobias</a:t>
          </a:r>
        </a:p>
      </dsp:txBody>
      <dsp:txXfrm>
        <a:off x="38638" y="42494"/>
        <a:ext cx="7809424" cy="714229"/>
      </dsp:txXfrm>
    </dsp:sp>
    <dsp:sp modelId="{0B130D19-EDF8-EC4A-900A-100A6C2AEA78}">
      <dsp:nvSpPr>
        <dsp:cNvPr id="0" name=""/>
        <dsp:cNvSpPr/>
      </dsp:nvSpPr>
      <dsp:spPr>
        <a:xfrm>
          <a:off x="0" y="795361"/>
          <a:ext cx="7886700"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Acrophobia, fear of heights.</a:t>
          </a:r>
        </a:p>
        <a:p>
          <a:pPr marL="228600" lvl="1" indent="-228600" algn="l" defTabSz="1155700">
            <a:lnSpc>
              <a:spcPct val="90000"/>
            </a:lnSpc>
            <a:spcBef>
              <a:spcPct val="0"/>
            </a:spcBef>
            <a:spcAft>
              <a:spcPct val="20000"/>
            </a:spcAft>
            <a:buChar char="•"/>
          </a:pPr>
          <a:r>
            <a:rPr lang="en-US" sz="2600" kern="1200" dirty="0"/>
            <a:t>Aerophobia, fear of flying.</a:t>
          </a:r>
        </a:p>
        <a:p>
          <a:pPr marL="228600" lvl="1" indent="-228600" algn="l" defTabSz="1155700">
            <a:lnSpc>
              <a:spcPct val="90000"/>
            </a:lnSpc>
            <a:spcBef>
              <a:spcPct val="0"/>
            </a:spcBef>
            <a:spcAft>
              <a:spcPct val="20000"/>
            </a:spcAft>
            <a:buChar char="•"/>
          </a:pPr>
          <a:r>
            <a:rPr lang="en-US" sz="2600" kern="1200" dirty="0"/>
            <a:t>Arachnophobia, fear of spiders.</a:t>
          </a:r>
        </a:p>
        <a:p>
          <a:pPr marL="228600" lvl="1" indent="-228600" algn="l" defTabSz="1155700">
            <a:lnSpc>
              <a:spcPct val="90000"/>
            </a:lnSpc>
            <a:spcBef>
              <a:spcPct val="0"/>
            </a:spcBef>
            <a:spcAft>
              <a:spcPct val="20000"/>
            </a:spcAft>
            <a:buChar char="•"/>
          </a:pPr>
          <a:r>
            <a:rPr lang="en-US" sz="2600" kern="1200"/>
            <a:t>Astraphobia, fear of thunder and lightning.</a:t>
          </a:r>
        </a:p>
        <a:p>
          <a:pPr marL="228600" lvl="1" indent="-228600" algn="l" defTabSz="1155700">
            <a:lnSpc>
              <a:spcPct val="90000"/>
            </a:lnSpc>
            <a:spcBef>
              <a:spcPct val="0"/>
            </a:spcBef>
            <a:spcAft>
              <a:spcPct val="20000"/>
            </a:spcAft>
            <a:buChar char="•"/>
          </a:pPr>
          <a:r>
            <a:rPr lang="en-US" sz="2600" kern="1200" dirty="0"/>
            <a:t>Autophobia, fear of being alone.</a:t>
          </a:r>
        </a:p>
        <a:p>
          <a:pPr marL="228600" lvl="1" indent="-228600" algn="l" defTabSz="1155700">
            <a:lnSpc>
              <a:spcPct val="90000"/>
            </a:lnSpc>
            <a:spcBef>
              <a:spcPct val="0"/>
            </a:spcBef>
            <a:spcAft>
              <a:spcPct val="20000"/>
            </a:spcAft>
            <a:buChar char="•"/>
          </a:pPr>
          <a:r>
            <a:rPr lang="en-US" sz="2600" kern="1200"/>
            <a:t>Claustrophobia, fear of confined or crowded spaces.</a:t>
          </a:r>
        </a:p>
        <a:p>
          <a:pPr marL="228600" lvl="1" indent="-228600" algn="l" defTabSz="1155700">
            <a:lnSpc>
              <a:spcPct val="90000"/>
            </a:lnSpc>
            <a:spcBef>
              <a:spcPct val="0"/>
            </a:spcBef>
            <a:spcAft>
              <a:spcPct val="20000"/>
            </a:spcAft>
            <a:buChar char="•"/>
          </a:pPr>
          <a:r>
            <a:rPr lang="en-US" sz="2600" kern="1200"/>
            <a:t>Hemophobia, fear of blood.</a:t>
          </a:r>
        </a:p>
        <a:p>
          <a:pPr marL="228600" lvl="1" indent="-228600" algn="l" defTabSz="1155700">
            <a:lnSpc>
              <a:spcPct val="90000"/>
            </a:lnSpc>
            <a:spcBef>
              <a:spcPct val="0"/>
            </a:spcBef>
            <a:spcAft>
              <a:spcPct val="20000"/>
            </a:spcAft>
            <a:buChar char="•"/>
          </a:pPr>
          <a:r>
            <a:rPr lang="en-US" sz="2600" kern="1200"/>
            <a:t>Hydrophobia, fear of water.</a:t>
          </a:r>
        </a:p>
      </dsp:txBody>
      <dsp:txXfrm>
        <a:off x="0" y="795361"/>
        <a:ext cx="7886700" cy="3552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3965B-EA78-274E-A22C-4D2CF0370682}">
      <dsp:nvSpPr>
        <dsp:cNvPr id="0" name=""/>
        <dsp:cNvSpPr/>
      </dsp:nvSpPr>
      <dsp:spPr>
        <a:xfrm>
          <a:off x="0" y="193740"/>
          <a:ext cx="8166434" cy="7262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Specific Symptoms of Specific Phobias</a:t>
          </a:r>
        </a:p>
      </dsp:txBody>
      <dsp:txXfrm>
        <a:off x="35451" y="229191"/>
        <a:ext cx="8095532" cy="655323"/>
      </dsp:txXfrm>
    </dsp:sp>
    <dsp:sp modelId="{3D9850F3-434F-BD4E-A154-60BF444889CE}">
      <dsp:nvSpPr>
        <dsp:cNvPr id="0" name=""/>
        <dsp:cNvSpPr/>
      </dsp:nvSpPr>
      <dsp:spPr>
        <a:xfrm>
          <a:off x="0" y="957406"/>
          <a:ext cx="8166434" cy="7262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Marked and persistent fear that is excessive or unreasonable, cued by the presence or anticipation of a specific object or situation (e.g., flying, heights, animals, receiving an injection, seeing blood).</a:t>
          </a:r>
        </a:p>
      </dsp:txBody>
      <dsp:txXfrm>
        <a:off x="35451" y="992857"/>
        <a:ext cx="8095532" cy="655323"/>
      </dsp:txXfrm>
    </dsp:sp>
    <dsp:sp modelId="{023FD804-E553-954D-8860-FB1887A75D99}">
      <dsp:nvSpPr>
        <dsp:cNvPr id="0" name=""/>
        <dsp:cNvSpPr/>
      </dsp:nvSpPr>
      <dsp:spPr>
        <a:xfrm>
          <a:off x="0" y="1721071"/>
          <a:ext cx="8166434" cy="7262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fear is persistent, typically lasting at least 6 months.</a:t>
          </a:r>
        </a:p>
      </dsp:txBody>
      <dsp:txXfrm>
        <a:off x="35451" y="1756522"/>
        <a:ext cx="8095532" cy="655323"/>
      </dsp:txXfrm>
    </dsp:sp>
    <dsp:sp modelId="{1CC6145C-E75F-DF4E-BC6B-BD98C786A18C}">
      <dsp:nvSpPr>
        <dsp:cNvPr id="0" name=""/>
        <dsp:cNvSpPr/>
      </dsp:nvSpPr>
      <dsp:spPr>
        <a:xfrm>
          <a:off x="0" y="2484737"/>
          <a:ext cx="8166434" cy="7262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Exposure to the phobic stimulus almost invariably provokes an immediate anxiety response.</a:t>
          </a:r>
        </a:p>
      </dsp:txBody>
      <dsp:txXfrm>
        <a:off x="35451" y="2520188"/>
        <a:ext cx="8095532" cy="655323"/>
      </dsp:txXfrm>
    </dsp:sp>
    <dsp:sp modelId="{F8AFC4F6-069D-4C4A-8334-2BAAA4E02B17}">
      <dsp:nvSpPr>
        <dsp:cNvPr id="0" name=""/>
        <dsp:cNvSpPr/>
      </dsp:nvSpPr>
      <dsp:spPr>
        <a:xfrm>
          <a:off x="0" y="3248402"/>
          <a:ext cx="8166434" cy="7262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fear or anxiety is out of proportion to the actual danger posed by the specific object or situation and is not a typical response in the person’s social or cultural context. </a:t>
          </a:r>
        </a:p>
      </dsp:txBody>
      <dsp:txXfrm>
        <a:off x="35451" y="3283853"/>
        <a:ext cx="8095532" cy="655323"/>
      </dsp:txXfrm>
    </dsp:sp>
    <dsp:sp modelId="{031AB031-8430-3142-8AA1-8A0557F32D00}">
      <dsp:nvSpPr>
        <dsp:cNvPr id="0" name=""/>
        <dsp:cNvSpPr/>
      </dsp:nvSpPr>
      <dsp:spPr>
        <a:xfrm>
          <a:off x="0" y="4012068"/>
          <a:ext cx="8166434" cy="7262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avoidance, anxious anticipation, or distress in the feared situation(s) interferes significantly with the person’s normal routine, occupational (or academic) functioning, or social activities or relationships, or there is marked distress about having the phobia.</a:t>
          </a:r>
        </a:p>
      </dsp:txBody>
      <dsp:txXfrm>
        <a:off x="35451" y="4047519"/>
        <a:ext cx="8095532" cy="655323"/>
      </dsp:txXfrm>
    </dsp:sp>
    <dsp:sp modelId="{78F513B9-532F-BE4C-A789-6B251D8A9C0B}">
      <dsp:nvSpPr>
        <dsp:cNvPr id="0" name=""/>
        <dsp:cNvSpPr/>
      </dsp:nvSpPr>
      <dsp:spPr>
        <a:xfrm>
          <a:off x="0" y="4775733"/>
          <a:ext cx="8166434" cy="7262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anxiety, panic attacks or phobic avoidance associated with the specific object or situation are not better accounted for by another mental disorder.</a:t>
          </a:r>
        </a:p>
      </dsp:txBody>
      <dsp:txXfrm>
        <a:off x="35451" y="4811184"/>
        <a:ext cx="8095532" cy="6553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9CE2-F466-A84D-82AA-066BCCF54C68}">
      <dsp:nvSpPr>
        <dsp:cNvPr id="0" name=""/>
        <dsp:cNvSpPr/>
      </dsp:nvSpPr>
      <dsp:spPr>
        <a:xfrm>
          <a:off x="0" y="64522"/>
          <a:ext cx="5367001" cy="99837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Who is at Risk for Developing Agoraphobia?</a:t>
          </a:r>
        </a:p>
      </dsp:txBody>
      <dsp:txXfrm>
        <a:off x="48737" y="113259"/>
        <a:ext cx="5269527" cy="900901"/>
      </dsp:txXfrm>
    </dsp:sp>
    <dsp:sp modelId="{542C7A68-DD75-B347-8E5E-97F784754822}">
      <dsp:nvSpPr>
        <dsp:cNvPr id="0" name=""/>
        <dsp:cNvSpPr/>
      </dsp:nvSpPr>
      <dsp:spPr>
        <a:xfrm>
          <a:off x="0" y="1114737"/>
          <a:ext cx="5367001" cy="998375"/>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 general, women are more likely to have any anxiety disorder, and twice as many women as men have agoraphobia. </a:t>
          </a:r>
        </a:p>
      </dsp:txBody>
      <dsp:txXfrm>
        <a:off x="48737" y="1163474"/>
        <a:ext cx="5269527" cy="900901"/>
      </dsp:txXfrm>
    </dsp:sp>
    <dsp:sp modelId="{711826F4-6C75-B143-A0BF-4362E1D0FC48}">
      <dsp:nvSpPr>
        <dsp:cNvPr id="0" name=""/>
        <dsp:cNvSpPr/>
      </dsp:nvSpPr>
      <dsp:spPr>
        <a:xfrm>
          <a:off x="0" y="2164953"/>
          <a:ext cx="5367001" cy="998375"/>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Most people who have agoraphobia develop it before the age of 35.</a:t>
          </a:r>
        </a:p>
      </dsp:txBody>
      <dsp:txXfrm>
        <a:off x="48737" y="2213690"/>
        <a:ext cx="5269527" cy="900901"/>
      </dsp:txXfrm>
    </dsp:sp>
    <dsp:sp modelId="{7EA0185A-7E4F-F049-B79E-702D6C08391E}">
      <dsp:nvSpPr>
        <dsp:cNvPr id="0" name=""/>
        <dsp:cNvSpPr/>
      </dsp:nvSpPr>
      <dsp:spPr>
        <a:xfrm>
          <a:off x="0" y="3215169"/>
          <a:ext cx="5367001" cy="998375"/>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Research has shown that some specific events also increase a person’s risk for developing agoraphobia. </a:t>
          </a:r>
        </a:p>
      </dsp:txBody>
      <dsp:txXfrm>
        <a:off x="48737" y="3263906"/>
        <a:ext cx="5269527" cy="900901"/>
      </dsp:txXfrm>
    </dsp:sp>
    <dsp:sp modelId="{A4520933-A845-9045-8BAF-03D8FA4ABAB9}">
      <dsp:nvSpPr>
        <dsp:cNvPr id="0" name=""/>
        <dsp:cNvSpPr/>
      </dsp:nvSpPr>
      <dsp:spPr>
        <a:xfrm>
          <a:off x="0" y="4265384"/>
          <a:ext cx="5367001" cy="998375"/>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These include experiencing the death of a loved one, being attacked, and being abused. </a:t>
          </a:r>
        </a:p>
      </dsp:txBody>
      <dsp:txXfrm>
        <a:off x="48737" y="4314121"/>
        <a:ext cx="5269527" cy="900901"/>
      </dsp:txXfrm>
    </dsp:sp>
    <dsp:sp modelId="{F0E9EEB8-FC3B-0945-9EA7-2278C56D4ADC}">
      <dsp:nvSpPr>
        <dsp:cNvPr id="0" name=""/>
        <dsp:cNvSpPr/>
      </dsp:nvSpPr>
      <dsp:spPr>
        <a:xfrm>
          <a:off x="0" y="5315600"/>
          <a:ext cx="5367001" cy="99837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People who tend to be anxious and those with a relative with agoraphobia also have a higher risk of developing it.</a:t>
          </a:r>
        </a:p>
      </dsp:txBody>
      <dsp:txXfrm>
        <a:off x="48737" y="5364337"/>
        <a:ext cx="5269527" cy="9009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B900-B333-B147-97BD-F7D00DA84E6E}">
      <dsp:nvSpPr>
        <dsp:cNvPr id="0" name=""/>
        <dsp:cNvSpPr/>
      </dsp:nvSpPr>
      <dsp:spPr>
        <a:xfrm>
          <a:off x="0" y="765"/>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74927-DC91-B045-9593-2FC51E5C6209}">
      <dsp:nvSpPr>
        <dsp:cNvPr id="0" name=""/>
        <dsp:cNvSpPr/>
      </dsp:nvSpPr>
      <dsp:spPr>
        <a:xfrm>
          <a:off x="0" y="765"/>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Symptoms of Agoraphobia</a:t>
          </a:r>
        </a:p>
      </dsp:txBody>
      <dsp:txXfrm>
        <a:off x="0" y="765"/>
        <a:ext cx="8619893" cy="481958"/>
      </dsp:txXfrm>
    </dsp:sp>
    <dsp:sp modelId="{E0C4EF6C-5352-3844-8EB2-D100FC6A8DC0}">
      <dsp:nvSpPr>
        <dsp:cNvPr id="0" name=""/>
        <dsp:cNvSpPr/>
      </dsp:nvSpPr>
      <dsp:spPr>
        <a:xfrm>
          <a:off x="0" y="482723"/>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4B1C29-11FD-FB42-B96A-B8DAC8E3DC77}">
      <dsp:nvSpPr>
        <dsp:cNvPr id="0" name=""/>
        <dsp:cNvSpPr/>
      </dsp:nvSpPr>
      <dsp:spPr>
        <a:xfrm>
          <a:off x="0" y="482723"/>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People who have agoraphobia feel anxious and stressed when they think about or are in places or situations where help may not be readily available, getting out may be difficult or embarrassing or feel a threat to their personal safety.</a:t>
          </a:r>
        </a:p>
      </dsp:txBody>
      <dsp:txXfrm>
        <a:off x="0" y="482723"/>
        <a:ext cx="8619893" cy="481958"/>
      </dsp:txXfrm>
    </dsp:sp>
    <dsp:sp modelId="{1FC3E8E7-222D-0642-A225-875CE7BFEF78}">
      <dsp:nvSpPr>
        <dsp:cNvPr id="0" name=""/>
        <dsp:cNvSpPr/>
      </dsp:nvSpPr>
      <dsp:spPr>
        <a:xfrm>
          <a:off x="0" y="964681"/>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BDFA5-7BA3-1049-BC08-54F48486AFB7}">
      <dsp:nvSpPr>
        <dsp:cNvPr id="0" name=""/>
        <dsp:cNvSpPr/>
      </dsp:nvSpPr>
      <dsp:spPr>
        <a:xfrm>
          <a:off x="0" y="964681"/>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Physical symptoms associated with agoraphobia may include symptoms of a panic attack, such as:</a:t>
          </a:r>
        </a:p>
      </dsp:txBody>
      <dsp:txXfrm>
        <a:off x="0" y="964681"/>
        <a:ext cx="8619893" cy="481958"/>
      </dsp:txXfrm>
    </dsp:sp>
    <dsp:sp modelId="{C550328F-F878-2745-9689-ACEA69A84D2E}">
      <dsp:nvSpPr>
        <dsp:cNvPr id="0" name=""/>
        <dsp:cNvSpPr/>
      </dsp:nvSpPr>
      <dsp:spPr>
        <a:xfrm>
          <a:off x="0" y="1446639"/>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B36E3-9BFC-B84B-ADB4-77EBCB27B4A2}">
      <dsp:nvSpPr>
        <dsp:cNvPr id="0" name=""/>
        <dsp:cNvSpPr/>
      </dsp:nvSpPr>
      <dsp:spPr>
        <a:xfrm>
          <a:off x="0" y="1446639"/>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Rapid heart rate</a:t>
          </a:r>
        </a:p>
      </dsp:txBody>
      <dsp:txXfrm>
        <a:off x="0" y="1446639"/>
        <a:ext cx="8619893" cy="481958"/>
      </dsp:txXfrm>
    </dsp:sp>
    <dsp:sp modelId="{0C7AA5DE-0E1A-5C41-A69D-6A94835F3CDB}">
      <dsp:nvSpPr>
        <dsp:cNvPr id="0" name=""/>
        <dsp:cNvSpPr/>
      </dsp:nvSpPr>
      <dsp:spPr>
        <a:xfrm>
          <a:off x="0" y="1928597"/>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2D3C4-D2F1-2C46-A01D-375206EC0BF6}">
      <dsp:nvSpPr>
        <dsp:cNvPr id="0" name=""/>
        <dsp:cNvSpPr/>
      </dsp:nvSpPr>
      <dsp:spPr>
        <a:xfrm>
          <a:off x="0" y="1928597"/>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Excessive sweating</a:t>
          </a:r>
        </a:p>
      </dsp:txBody>
      <dsp:txXfrm>
        <a:off x="0" y="1928597"/>
        <a:ext cx="8619893" cy="481958"/>
      </dsp:txXfrm>
    </dsp:sp>
    <dsp:sp modelId="{FBB82DED-2770-E843-8B6F-2DDFF7549798}">
      <dsp:nvSpPr>
        <dsp:cNvPr id="0" name=""/>
        <dsp:cNvSpPr/>
      </dsp:nvSpPr>
      <dsp:spPr>
        <a:xfrm>
          <a:off x="0" y="2410555"/>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B8100-CDC3-174C-A1F6-F4BC27C9BE7F}">
      <dsp:nvSpPr>
        <dsp:cNvPr id="0" name=""/>
        <dsp:cNvSpPr/>
      </dsp:nvSpPr>
      <dsp:spPr>
        <a:xfrm>
          <a:off x="0" y="2410555"/>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Trouble breathing</a:t>
          </a:r>
        </a:p>
      </dsp:txBody>
      <dsp:txXfrm>
        <a:off x="0" y="2410555"/>
        <a:ext cx="8619893" cy="481958"/>
      </dsp:txXfrm>
    </dsp:sp>
    <dsp:sp modelId="{5900A237-2FBE-6440-8551-31AD04A4AC90}">
      <dsp:nvSpPr>
        <dsp:cNvPr id="0" name=""/>
        <dsp:cNvSpPr/>
      </dsp:nvSpPr>
      <dsp:spPr>
        <a:xfrm>
          <a:off x="0" y="2892513"/>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30637-535F-E542-9DB5-3C4BD1B41025}">
      <dsp:nvSpPr>
        <dsp:cNvPr id="0" name=""/>
        <dsp:cNvSpPr/>
      </dsp:nvSpPr>
      <dsp:spPr>
        <a:xfrm>
          <a:off x="0" y="2892513"/>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Feeling shaky, numb, or tingling</a:t>
          </a:r>
        </a:p>
      </dsp:txBody>
      <dsp:txXfrm>
        <a:off x="0" y="2892513"/>
        <a:ext cx="8619893" cy="481958"/>
      </dsp:txXfrm>
    </dsp:sp>
    <dsp:sp modelId="{8C8232E7-C57C-2549-BDD3-4AF5E21A2133}">
      <dsp:nvSpPr>
        <dsp:cNvPr id="0" name=""/>
        <dsp:cNvSpPr/>
      </dsp:nvSpPr>
      <dsp:spPr>
        <a:xfrm>
          <a:off x="0" y="3374471"/>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B57B5-5A31-DE45-A201-AEFA78869871}">
      <dsp:nvSpPr>
        <dsp:cNvPr id="0" name=""/>
        <dsp:cNvSpPr/>
      </dsp:nvSpPr>
      <dsp:spPr>
        <a:xfrm>
          <a:off x="0" y="3374471"/>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Chest pain or pressure</a:t>
          </a:r>
        </a:p>
      </dsp:txBody>
      <dsp:txXfrm>
        <a:off x="0" y="3374471"/>
        <a:ext cx="8619893" cy="481958"/>
      </dsp:txXfrm>
    </dsp:sp>
    <dsp:sp modelId="{28DBB4B7-E740-7B44-87A8-48C5172C4049}">
      <dsp:nvSpPr>
        <dsp:cNvPr id="0" name=""/>
        <dsp:cNvSpPr/>
      </dsp:nvSpPr>
      <dsp:spPr>
        <a:xfrm>
          <a:off x="0" y="3856429"/>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36F0D-A376-1549-B119-5202DD6AD025}">
      <dsp:nvSpPr>
        <dsp:cNvPr id="0" name=""/>
        <dsp:cNvSpPr/>
      </dsp:nvSpPr>
      <dsp:spPr>
        <a:xfrm>
          <a:off x="0" y="3856429"/>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Lightheadedness or dizziness</a:t>
          </a:r>
        </a:p>
      </dsp:txBody>
      <dsp:txXfrm>
        <a:off x="0" y="3856429"/>
        <a:ext cx="8619893" cy="481958"/>
      </dsp:txXfrm>
    </dsp:sp>
    <dsp:sp modelId="{7072B226-3453-B947-8FC2-71DEDB859622}">
      <dsp:nvSpPr>
        <dsp:cNvPr id="0" name=""/>
        <dsp:cNvSpPr/>
      </dsp:nvSpPr>
      <dsp:spPr>
        <a:xfrm>
          <a:off x="0" y="4338387"/>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C2C2D-4BF1-0B47-A161-A3D387C04C77}">
      <dsp:nvSpPr>
        <dsp:cNvPr id="0" name=""/>
        <dsp:cNvSpPr/>
      </dsp:nvSpPr>
      <dsp:spPr>
        <a:xfrm>
          <a:off x="0" y="4338387"/>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Sudden flushing or chills</a:t>
          </a:r>
        </a:p>
      </dsp:txBody>
      <dsp:txXfrm>
        <a:off x="0" y="4338387"/>
        <a:ext cx="8619893" cy="481958"/>
      </dsp:txXfrm>
    </dsp:sp>
    <dsp:sp modelId="{1AFDB4CB-01A2-5F41-A7DF-42C2179A94E7}">
      <dsp:nvSpPr>
        <dsp:cNvPr id="0" name=""/>
        <dsp:cNvSpPr/>
      </dsp:nvSpPr>
      <dsp:spPr>
        <a:xfrm>
          <a:off x="0" y="4820345"/>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E75D29-51F7-F249-88AB-82A49C98C2E9}">
      <dsp:nvSpPr>
        <dsp:cNvPr id="0" name=""/>
        <dsp:cNvSpPr/>
      </dsp:nvSpPr>
      <dsp:spPr>
        <a:xfrm>
          <a:off x="0" y="4820345"/>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Upset stomach or diarrhea</a:t>
          </a:r>
        </a:p>
      </dsp:txBody>
      <dsp:txXfrm>
        <a:off x="0" y="4820345"/>
        <a:ext cx="8619893" cy="481958"/>
      </dsp:txXfrm>
    </dsp:sp>
    <dsp:sp modelId="{CCF05F33-333F-1348-A3FF-27E1FD646E5F}">
      <dsp:nvSpPr>
        <dsp:cNvPr id="0" name=""/>
        <dsp:cNvSpPr/>
      </dsp:nvSpPr>
      <dsp:spPr>
        <a:xfrm>
          <a:off x="0" y="5302303"/>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2F90B-A1E7-8C46-9951-76621E67BB4A}">
      <dsp:nvSpPr>
        <dsp:cNvPr id="0" name=""/>
        <dsp:cNvSpPr/>
      </dsp:nvSpPr>
      <dsp:spPr>
        <a:xfrm>
          <a:off x="0" y="5302303"/>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Feeling a loss of control</a:t>
          </a:r>
        </a:p>
      </dsp:txBody>
      <dsp:txXfrm>
        <a:off x="0" y="5302303"/>
        <a:ext cx="8619893" cy="481958"/>
      </dsp:txXfrm>
    </dsp:sp>
    <dsp:sp modelId="{4C2E0E2D-7731-BF4F-81F0-53CA47AA5813}">
      <dsp:nvSpPr>
        <dsp:cNvPr id="0" name=""/>
        <dsp:cNvSpPr/>
      </dsp:nvSpPr>
      <dsp:spPr>
        <a:xfrm>
          <a:off x="0" y="5784261"/>
          <a:ext cx="86198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BBEE4-E993-1B4F-8D38-C19229F34FBA}">
      <dsp:nvSpPr>
        <dsp:cNvPr id="0" name=""/>
        <dsp:cNvSpPr/>
      </dsp:nvSpPr>
      <dsp:spPr>
        <a:xfrm>
          <a:off x="0" y="5784261"/>
          <a:ext cx="8619893" cy="48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Fear of dying</a:t>
          </a:r>
        </a:p>
      </dsp:txBody>
      <dsp:txXfrm>
        <a:off x="0" y="5784261"/>
        <a:ext cx="8619893" cy="48195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34A05-FB11-2842-9140-692BE9D26845}">
      <dsp:nvSpPr>
        <dsp:cNvPr id="0" name=""/>
        <dsp:cNvSpPr/>
      </dsp:nvSpPr>
      <dsp:spPr>
        <a:xfrm>
          <a:off x="0" y="2809"/>
          <a:ext cx="5444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45409-6229-DE4B-B2EC-B9C6C3E72A17}">
      <dsp:nvSpPr>
        <dsp:cNvPr id="0" name=""/>
        <dsp:cNvSpPr/>
      </dsp:nvSpPr>
      <dsp:spPr>
        <a:xfrm>
          <a:off x="0" y="2809"/>
          <a:ext cx="5444590" cy="957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Those with separation anxiety often have other co-existing conditions, such as social phobias, panic disorders, or agoraphobia.</a:t>
          </a:r>
        </a:p>
      </dsp:txBody>
      <dsp:txXfrm>
        <a:off x="0" y="2809"/>
        <a:ext cx="5444590" cy="957933"/>
      </dsp:txXfrm>
    </dsp:sp>
    <dsp:sp modelId="{0A08411A-3DA1-B349-9E6A-5D5A4FF686FC}">
      <dsp:nvSpPr>
        <dsp:cNvPr id="0" name=""/>
        <dsp:cNvSpPr/>
      </dsp:nvSpPr>
      <dsp:spPr>
        <a:xfrm>
          <a:off x="0" y="960742"/>
          <a:ext cx="5444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C9DA8-BD54-D148-9B60-E02BBFC18766}">
      <dsp:nvSpPr>
        <dsp:cNvPr id="0" name=""/>
        <dsp:cNvSpPr/>
      </dsp:nvSpPr>
      <dsp:spPr>
        <a:xfrm>
          <a:off x="0" y="960742"/>
          <a:ext cx="5444590" cy="957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Other risk factors for separation anxiety, in addition to pre-existing mental health conditions, include:</a:t>
          </a:r>
        </a:p>
      </dsp:txBody>
      <dsp:txXfrm>
        <a:off x="0" y="960742"/>
        <a:ext cx="5444590" cy="957933"/>
      </dsp:txXfrm>
    </dsp:sp>
    <dsp:sp modelId="{5AB30378-4FEF-1345-A104-54B4087EE2CF}">
      <dsp:nvSpPr>
        <dsp:cNvPr id="0" name=""/>
        <dsp:cNvSpPr/>
      </dsp:nvSpPr>
      <dsp:spPr>
        <a:xfrm>
          <a:off x="0" y="1918675"/>
          <a:ext cx="5444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54346-B996-E049-9367-AB80F56E0FF2}">
      <dsp:nvSpPr>
        <dsp:cNvPr id="0" name=""/>
        <dsp:cNvSpPr/>
      </dsp:nvSpPr>
      <dsp:spPr>
        <a:xfrm>
          <a:off x="0" y="1918675"/>
          <a:ext cx="5444590" cy="957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Being female</a:t>
          </a:r>
        </a:p>
      </dsp:txBody>
      <dsp:txXfrm>
        <a:off x="0" y="1918675"/>
        <a:ext cx="5444590" cy="957933"/>
      </dsp:txXfrm>
    </dsp:sp>
    <dsp:sp modelId="{0218979B-C9E5-6141-BE28-BA995C07732C}">
      <dsp:nvSpPr>
        <dsp:cNvPr id="0" name=""/>
        <dsp:cNvSpPr/>
      </dsp:nvSpPr>
      <dsp:spPr>
        <a:xfrm>
          <a:off x="0" y="2876608"/>
          <a:ext cx="5444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BF8C0-B9B4-BA4A-9AB5-97DAD6A0BECF}">
      <dsp:nvSpPr>
        <dsp:cNvPr id="0" name=""/>
        <dsp:cNvSpPr/>
      </dsp:nvSpPr>
      <dsp:spPr>
        <a:xfrm>
          <a:off x="0" y="2876608"/>
          <a:ext cx="5444590" cy="957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Childhood adversity, such as the death of a family member</a:t>
          </a:r>
        </a:p>
      </dsp:txBody>
      <dsp:txXfrm>
        <a:off x="0" y="2876608"/>
        <a:ext cx="5444590" cy="957933"/>
      </dsp:txXfrm>
    </dsp:sp>
    <dsp:sp modelId="{9DEABE84-70F9-644E-AB88-9B1B23EADA3D}">
      <dsp:nvSpPr>
        <dsp:cNvPr id="0" name=""/>
        <dsp:cNvSpPr/>
      </dsp:nvSpPr>
      <dsp:spPr>
        <a:xfrm>
          <a:off x="0" y="3834541"/>
          <a:ext cx="5444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C755D-1BD7-8D4F-9925-140387E283BC}">
      <dsp:nvSpPr>
        <dsp:cNvPr id="0" name=""/>
        <dsp:cNvSpPr/>
      </dsp:nvSpPr>
      <dsp:spPr>
        <a:xfrm>
          <a:off x="0" y="3834541"/>
          <a:ext cx="5444590" cy="957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History of childhood traumatic events, such as abuse</a:t>
          </a:r>
        </a:p>
      </dsp:txBody>
      <dsp:txXfrm>
        <a:off x="0" y="3834541"/>
        <a:ext cx="5444590" cy="957933"/>
      </dsp:txXfrm>
    </dsp:sp>
    <dsp:sp modelId="{93E9DF3F-7567-A740-A9FD-BE9CEA7CC500}">
      <dsp:nvSpPr>
        <dsp:cNvPr id="0" name=""/>
        <dsp:cNvSpPr/>
      </dsp:nvSpPr>
      <dsp:spPr>
        <a:xfrm>
          <a:off x="0" y="4792474"/>
          <a:ext cx="544459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6DC6A-4680-7242-BAAE-E74E07172724}">
      <dsp:nvSpPr>
        <dsp:cNvPr id="0" name=""/>
        <dsp:cNvSpPr/>
      </dsp:nvSpPr>
      <dsp:spPr>
        <a:xfrm>
          <a:off x="0" y="4792474"/>
          <a:ext cx="5444590" cy="957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Sometimes a significant life change, such as a divorce or a child leaving home and going to college, can cause a person to develop adult separation anxiety.</a:t>
          </a:r>
        </a:p>
      </dsp:txBody>
      <dsp:txXfrm>
        <a:off x="0" y="4792474"/>
        <a:ext cx="5444590" cy="9579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6EADB-C38C-744D-88E8-B33704FC77B1}">
      <dsp:nvSpPr>
        <dsp:cNvPr id="0" name=""/>
        <dsp:cNvSpPr/>
      </dsp:nvSpPr>
      <dsp:spPr>
        <a:xfrm>
          <a:off x="850092" y="1777"/>
          <a:ext cx="2945959" cy="17675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1400" kern="1200"/>
            <a:t>Pharmacological Treatment for Anxiety Disorders</a:t>
          </a:r>
        </a:p>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1400" kern="1200"/>
            <a:t>To avoid these problems, doctors usually prescribe benzodiazepines for short periods of time.</a:t>
          </a:r>
        </a:p>
      </dsp:txBody>
      <dsp:txXfrm>
        <a:off x="850092" y="1777"/>
        <a:ext cx="2945959" cy="1767575"/>
      </dsp:txXfrm>
    </dsp:sp>
    <dsp:sp modelId="{A533F05B-E704-8740-B767-AD01A18F8B3C}">
      <dsp:nvSpPr>
        <dsp:cNvPr id="0" name=""/>
        <dsp:cNvSpPr/>
      </dsp:nvSpPr>
      <dsp:spPr>
        <a:xfrm>
          <a:off x="4090647" y="1777"/>
          <a:ext cx="2945959" cy="1767575"/>
        </a:xfrm>
        <a:prstGeom prst="rect">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1400" kern="1200"/>
            <a:t>If people suddenly stop taking benzodiazepines, they may have withdrawal symptoms, or their anxiety may return. </a:t>
          </a:r>
        </a:p>
      </dsp:txBody>
      <dsp:txXfrm>
        <a:off x="4090647" y="1777"/>
        <a:ext cx="2945959" cy="1767575"/>
      </dsp:txXfrm>
    </dsp:sp>
    <dsp:sp modelId="{E225003F-2686-8342-9081-39030FB9D089}">
      <dsp:nvSpPr>
        <dsp:cNvPr id="0" name=""/>
        <dsp:cNvSpPr/>
      </dsp:nvSpPr>
      <dsp:spPr>
        <a:xfrm>
          <a:off x="850092" y="2063949"/>
          <a:ext cx="2945959" cy="1767575"/>
        </a:xfrm>
        <a:prstGeom prst="rect">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Therefore, taper patients off benzodiazepines slowly.</a:t>
          </a:r>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dsp:txBody>
      <dsp:txXfrm>
        <a:off x="850092" y="2063949"/>
        <a:ext cx="2945959" cy="1767575"/>
      </dsp:txXfrm>
    </dsp:sp>
    <dsp:sp modelId="{8CEDE40F-1EB9-E34D-86C2-A8C337C308FD}">
      <dsp:nvSpPr>
        <dsp:cNvPr id="0" name=""/>
        <dsp:cNvSpPr/>
      </dsp:nvSpPr>
      <dsp:spPr>
        <a:xfrm>
          <a:off x="4090647" y="2063949"/>
          <a:ext cx="2945959" cy="1767575"/>
        </a:xfrm>
        <a:prstGeom prst="rect">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For long-term use, benzodiazepines are often considered a second-line treatment for anxiety with antidepressants such as SSRI’s  being considered a first-line treatment</a:t>
          </a:r>
        </a:p>
      </dsp:txBody>
      <dsp:txXfrm>
        <a:off x="4090647" y="2063949"/>
        <a:ext cx="2945959" cy="1767575"/>
      </dsp:txXfrm>
    </dsp:sp>
    <dsp:sp modelId="{C5A25E7F-91E7-8946-9FCE-0F30C0556530}">
      <dsp:nvSpPr>
        <dsp:cNvPr id="0" name=""/>
        <dsp:cNvSpPr/>
      </dsp:nvSpPr>
      <dsp:spPr>
        <a:xfrm>
          <a:off x="850092" y="4126120"/>
          <a:ext cx="2945959" cy="1767575"/>
        </a:xfrm>
        <a:prstGeom prst="rect">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 different type of anti-anxiety medication is Buspirone. </a:t>
          </a:r>
        </a:p>
      </dsp:txBody>
      <dsp:txXfrm>
        <a:off x="850092" y="4126120"/>
        <a:ext cx="2945959" cy="1767575"/>
      </dsp:txXfrm>
    </dsp:sp>
    <dsp:sp modelId="{C3BB2414-CD5F-8B45-AAC9-5F3B7DCB2DFB}">
      <dsp:nvSpPr>
        <dsp:cNvPr id="0" name=""/>
        <dsp:cNvSpPr/>
      </dsp:nvSpPr>
      <dsp:spPr>
        <a:xfrm>
          <a:off x="4090647" y="4126120"/>
          <a:ext cx="2945959" cy="1767575"/>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Buspirone is a non-benzodiazepine medication specifically indicated for the treatment of chronic anxiety, although it does not help everyone.</a:t>
          </a:r>
        </a:p>
      </dsp:txBody>
      <dsp:txXfrm>
        <a:off x="4090647" y="4126120"/>
        <a:ext cx="2945959" cy="1767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D5F1E-AC56-8047-A051-C92CBF8EAAC2}">
      <dsp:nvSpPr>
        <dsp:cNvPr id="0" name=""/>
        <dsp:cNvSpPr/>
      </dsp:nvSpPr>
      <dsp:spPr>
        <a:xfrm>
          <a:off x="0" y="385839"/>
          <a:ext cx="8229600" cy="8917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Everyone experiences anxiety</a:t>
          </a:r>
        </a:p>
      </dsp:txBody>
      <dsp:txXfrm>
        <a:off x="43531" y="429370"/>
        <a:ext cx="8142538" cy="804671"/>
      </dsp:txXfrm>
    </dsp:sp>
    <dsp:sp modelId="{53D829AD-54B9-1440-BD6A-B62CBABC1CEA}">
      <dsp:nvSpPr>
        <dsp:cNvPr id="0" name=""/>
        <dsp:cNvSpPr/>
      </dsp:nvSpPr>
      <dsp:spPr>
        <a:xfrm>
          <a:off x="0" y="1383208"/>
          <a:ext cx="8229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It is most commonly characterized as:</a:t>
          </a:r>
        </a:p>
      </dsp:txBody>
      <dsp:txXfrm>
        <a:off x="24588" y="1407796"/>
        <a:ext cx="8180424" cy="454509"/>
      </dsp:txXfrm>
    </dsp:sp>
    <dsp:sp modelId="{3083C357-6029-CE4C-872A-6517567D24BC}">
      <dsp:nvSpPr>
        <dsp:cNvPr id="0" name=""/>
        <dsp:cNvSpPr/>
      </dsp:nvSpPr>
      <dsp:spPr>
        <a:xfrm>
          <a:off x="0" y="1886893"/>
          <a:ext cx="82296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Diffuse</a:t>
          </a:r>
        </a:p>
        <a:p>
          <a:pPr marL="171450" lvl="1" indent="-171450" algn="l" defTabSz="711200">
            <a:lnSpc>
              <a:spcPct val="90000"/>
            </a:lnSpc>
            <a:spcBef>
              <a:spcPct val="0"/>
            </a:spcBef>
            <a:spcAft>
              <a:spcPct val="20000"/>
            </a:spcAft>
            <a:buChar char="•"/>
          </a:pPr>
          <a:r>
            <a:rPr lang="en-US" sz="1600" kern="1200"/>
            <a:t>Unpleasant and vague sense of apprehension </a:t>
          </a:r>
        </a:p>
      </dsp:txBody>
      <dsp:txXfrm>
        <a:off x="0" y="1886893"/>
        <a:ext cx="8229600" cy="554242"/>
      </dsp:txXfrm>
    </dsp:sp>
    <dsp:sp modelId="{2418643D-6E89-4642-A2E8-A9D90005DB94}">
      <dsp:nvSpPr>
        <dsp:cNvPr id="0" name=""/>
        <dsp:cNvSpPr/>
      </dsp:nvSpPr>
      <dsp:spPr>
        <a:xfrm>
          <a:off x="0" y="2441136"/>
          <a:ext cx="8229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It is usually accompanied by autonomic symptoms such as:</a:t>
          </a:r>
        </a:p>
      </dsp:txBody>
      <dsp:txXfrm>
        <a:off x="24588" y="2465724"/>
        <a:ext cx="8180424" cy="454509"/>
      </dsp:txXfrm>
    </dsp:sp>
    <dsp:sp modelId="{4530D387-8EFC-E344-9DB7-6AA9EED7DFF0}">
      <dsp:nvSpPr>
        <dsp:cNvPr id="0" name=""/>
        <dsp:cNvSpPr/>
      </dsp:nvSpPr>
      <dsp:spPr>
        <a:xfrm>
          <a:off x="0" y="2944821"/>
          <a:ext cx="82296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Headache</a:t>
          </a:r>
        </a:p>
        <a:p>
          <a:pPr marL="171450" lvl="1" indent="-171450" algn="l" defTabSz="711200">
            <a:lnSpc>
              <a:spcPct val="90000"/>
            </a:lnSpc>
            <a:spcBef>
              <a:spcPct val="0"/>
            </a:spcBef>
            <a:spcAft>
              <a:spcPct val="20000"/>
            </a:spcAft>
            <a:buChar char="•"/>
          </a:pPr>
          <a:r>
            <a:rPr lang="en-US" sz="1600" kern="1200" dirty="0"/>
            <a:t>Palpitations (heart racing, skipping a beat, pounding)</a:t>
          </a:r>
        </a:p>
        <a:p>
          <a:pPr marL="171450" lvl="1" indent="-171450" algn="l" defTabSz="711200">
            <a:lnSpc>
              <a:spcPct val="90000"/>
            </a:lnSpc>
            <a:spcBef>
              <a:spcPct val="0"/>
            </a:spcBef>
            <a:spcAft>
              <a:spcPct val="20000"/>
            </a:spcAft>
            <a:buChar char="•"/>
          </a:pPr>
          <a:r>
            <a:rPr lang="en-US" sz="1600" kern="1200"/>
            <a:t>Perspiration </a:t>
          </a:r>
        </a:p>
        <a:p>
          <a:pPr marL="171450" lvl="1" indent="-171450" algn="l" defTabSz="711200">
            <a:lnSpc>
              <a:spcPct val="90000"/>
            </a:lnSpc>
            <a:spcBef>
              <a:spcPct val="0"/>
            </a:spcBef>
            <a:spcAft>
              <a:spcPct val="20000"/>
            </a:spcAft>
            <a:buChar char="•"/>
          </a:pPr>
          <a:r>
            <a:rPr lang="en-US" sz="1600" kern="1200"/>
            <a:t>Tightness in the chest</a:t>
          </a:r>
        </a:p>
        <a:p>
          <a:pPr marL="171450" lvl="1" indent="-171450" algn="l" defTabSz="711200">
            <a:lnSpc>
              <a:spcPct val="90000"/>
            </a:lnSpc>
            <a:spcBef>
              <a:spcPct val="0"/>
            </a:spcBef>
            <a:spcAft>
              <a:spcPct val="20000"/>
            </a:spcAft>
            <a:buChar char="•"/>
          </a:pPr>
          <a:r>
            <a:rPr lang="en-US" sz="1600" kern="1200"/>
            <a:t>Mild stomach discomfort and restlessness. </a:t>
          </a:r>
        </a:p>
      </dsp:txBody>
      <dsp:txXfrm>
        <a:off x="0" y="2944821"/>
        <a:ext cx="8229600" cy="1369305"/>
      </dsp:txXfrm>
    </dsp:sp>
    <dsp:sp modelId="{2288636B-B954-4C47-9EAF-68BA1691B486}">
      <dsp:nvSpPr>
        <dsp:cNvPr id="0" name=""/>
        <dsp:cNvSpPr/>
      </dsp:nvSpPr>
      <dsp:spPr>
        <a:xfrm>
          <a:off x="0" y="4314126"/>
          <a:ext cx="8229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Anxiety is an alerting signal and acts as a warning of an  external threat.</a:t>
          </a:r>
        </a:p>
      </dsp:txBody>
      <dsp:txXfrm>
        <a:off x="24588" y="4338714"/>
        <a:ext cx="8180424" cy="454509"/>
      </dsp:txXfrm>
    </dsp:sp>
    <dsp:sp modelId="{5EFA75DA-E34F-E24E-928B-0B0A24EBBFD8}">
      <dsp:nvSpPr>
        <dsp:cNvPr id="0" name=""/>
        <dsp:cNvSpPr/>
      </dsp:nvSpPr>
      <dsp:spPr>
        <a:xfrm>
          <a:off x="0" y="4878291"/>
          <a:ext cx="8229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It is a normal and adaptive response  carrying lifesaving qualities</a:t>
          </a:r>
        </a:p>
      </dsp:txBody>
      <dsp:txXfrm>
        <a:off x="24588" y="4902879"/>
        <a:ext cx="8180424" cy="4545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B0B15-26B3-CF49-B168-36C63D43F726}">
      <dsp:nvSpPr>
        <dsp:cNvPr id="0" name=""/>
        <dsp:cNvSpPr/>
      </dsp:nvSpPr>
      <dsp:spPr>
        <a:xfrm>
          <a:off x="0" y="302293"/>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Yoga </a:t>
          </a:r>
          <a:endParaRPr lang="en-US" sz="2000" kern="1200"/>
        </a:p>
      </dsp:txBody>
      <dsp:txXfrm>
        <a:off x="38784" y="341077"/>
        <a:ext cx="7809132" cy="716935"/>
      </dsp:txXfrm>
    </dsp:sp>
    <dsp:sp modelId="{7C86EFFE-BB11-FE45-9182-05B62ABCB73A}">
      <dsp:nvSpPr>
        <dsp:cNvPr id="0" name=""/>
        <dsp:cNvSpPr/>
      </dsp:nvSpPr>
      <dsp:spPr>
        <a:xfrm>
          <a:off x="0" y="1154396"/>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Yoga, which combines physical postures, breathing exercises, meditation, and a distinct philosophy, is one of the top ten practices of CAM</a:t>
          </a:r>
        </a:p>
      </dsp:txBody>
      <dsp:txXfrm>
        <a:off x="38784" y="1193180"/>
        <a:ext cx="7809132" cy="716935"/>
      </dsp:txXfrm>
    </dsp:sp>
    <dsp:sp modelId="{CC25011C-0C2A-0842-9ECA-5384522FBC0D}">
      <dsp:nvSpPr>
        <dsp:cNvPr id="0" name=""/>
        <dsp:cNvSpPr/>
      </dsp:nvSpPr>
      <dsp:spPr>
        <a:xfrm>
          <a:off x="0" y="2006499"/>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Yoga combines breathing techniques, meditation, and stretching through both moving and stationary postures.</a:t>
          </a:r>
          <a:endParaRPr lang="en-US" sz="2000" kern="1200"/>
        </a:p>
      </dsp:txBody>
      <dsp:txXfrm>
        <a:off x="38784" y="2045283"/>
        <a:ext cx="7809132" cy="716935"/>
      </dsp:txXfrm>
    </dsp:sp>
    <dsp:sp modelId="{4D273711-A083-2143-81B6-296C7738DCEE}">
      <dsp:nvSpPr>
        <dsp:cNvPr id="0" name=""/>
        <dsp:cNvSpPr/>
      </dsp:nvSpPr>
      <dsp:spPr>
        <a:xfrm>
          <a:off x="0" y="2858602"/>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a:t>
          </a:r>
          <a:r>
            <a:rPr lang="en-US" sz="2000" b="0" i="0" kern="1200"/>
            <a:t>oga is one of the top 10 alternative practices used to treat a variety of disorders, including anxiety and depression.</a:t>
          </a:r>
          <a:endParaRPr lang="en-US" sz="2000" kern="1200"/>
        </a:p>
      </dsp:txBody>
      <dsp:txXfrm>
        <a:off x="38784" y="2897386"/>
        <a:ext cx="7809132" cy="716935"/>
      </dsp:txXfrm>
    </dsp:sp>
    <dsp:sp modelId="{3962CDA2-612E-5840-8383-772EEE081CD3}">
      <dsp:nvSpPr>
        <dsp:cNvPr id="0" name=""/>
        <dsp:cNvSpPr/>
      </dsp:nvSpPr>
      <dsp:spPr>
        <a:xfrm>
          <a:off x="0" y="3710705"/>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 2018 Trusted Source Study showed that 12 sessions of Hatha yoga exercise significantly reduced anxiety among study participants. </a:t>
          </a:r>
          <a:endParaRPr lang="en-US" sz="2000" kern="1200"/>
        </a:p>
      </dsp:txBody>
      <dsp:txXfrm>
        <a:off x="38784" y="3749489"/>
        <a:ext cx="7809132" cy="716935"/>
      </dsp:txXfrm>
    </dsp:sp>
    <dsp:sp modelId="{8E7F337C-DA80-9044-9CA5-585C9A6F119F}">
      <dsp:nvSpPr>
        <dsp:cNvPr id="0" name=""/>
        <dsp:cNvSpPr/>
      </dsp:nvSpPr>
      <dsp:spPr>
        <a:xfrm>
          <a:off x="0" y="4562808"/>
          <a:ext cx="78867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Yoga also helped improve other health conditions, including stress and depression. </a:t>
          </a:r>
          <a:endParaRPr lang="en-US" sz="2000" kern="1200"/>
        </a:p>
      </dsp:txBody>
      <dsp:txXfrm>
        <a:off x="38784" y="4601592"/>
        <a:ext cx="7809132" cy="7169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394C-40E4-5A4E-80BB-8F58F27F022F}">
      <dsp:nvSpPr>
        <dsp:cNvPr id="0" name=""/>
        <dsp:cNvSpPr/>
      </dsp:nvSpPr>
      <dsp:spPr>
        <a:xfrm>
          <a:off x="0" y="0"/>
          <a:ext cx="7209923" cy="179751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Guided imagery or visualization. </a:t>
          </a:r>
          <a:r>
            <a:rPr lang="en-US" sz="1400" b="0" i="0" kern="1200" dirty="0">
              <a:solidFill>
                <a:schemeClr val="bg1"/>
              </a:solidFill>
            </a:rPr>
            <a:t>With this therapy, a practitioner helps you create positive mental images and desired outcomes for specific situations. For example, while in a state of relaxation, you might focus on feeling stronger or better, or you might picture the destruction of tumor cells. In another technique, you may visualize various aspects of treatment, from the least frightening to the most painful, remaining calm and relaxed at each step.</a:t>
          </a:r>
          <a:endParaRPr lang="en-US" sz="1400" kern="1200" dirty="0">
            <a:solidFill>
              <a:schemeClr val="bg1"/>
            </a:solidFill>
          </a:endParaRPr>
        </a:p>
      </dsp:txBody>
      <dsp:txXfrm>
        <a:off x="52647" y="52647"/>
        <a:ext cx="5270262" cy="1692223"/>
      </dsp:txXfrm>
    </dsp:sp>
    <dsp:sp modelId="{19CD8792-05D8-1148-BCB9-86D3D81A122E}">
      <dsp:nvSpPr>
        <dsp:cNvPr id="0" name=""/>
        <dsp:cNvSpPr/>
      </dsp:nvSpPr>
      <dsp:spPr>
        <a:xfrm>
          <a:off x="636169" y="2097104"/>
          <a:ext cx="7209923" cy="179751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Landscape therapy. </a:t>
          </a:r>
          <a:r>
            <a:rPr lang="en-US" sz="1400" b="0" i="0" kern="1200" dirty="0">
              <a:solidFill>
                <a:schemeClr val="bg1"/>
              </a:solidFill>
            </a:rPr>
            <a:t>Landscape therapy is the showing of peaceful, relaxing landscapes that can evoke calmness and tranquility. Landscapes may be shown in a darkened room via a slide show or video screen or they may be shown in the form of art books or actual artwork. Landscape therapy is often used as a distraction technique to help manage pain and anxiety.</a:t>
          </a:r>
          <a:endParaRPr lang="en-US" sz="1400" kern="1200" dirty="0">
            <a:solidFill>
              <a:schemeClr val="bg1"/>
            </a:solidFill>
          </a:endParaRPr>
        </a:p>
      </dsp:txBody>
      <dsp:txXfrm>
        <a:off x="688816" y="2149751"/>
        <a:ext cx="5300073" cy="1692223"/>
      </dsp:txXfrm>
    </dsp:sp>
    <dsp:sp modelId="{B6876550-0C08-C848-861D-7A4077222476}">
      <dsp:nvSpPr>
        <dsp:cNvPr id="0" name=""/>
        <dsp:cNvSpPr/>
      </dsp:nvSpPr>
      <dsp:spPr>
        <a:xfrm>
          <a:off x="1272339" y="4194208"/>
          <a:ext cx="7209923" cy="179751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Music therapy. </a:t>
          </a:r>
          <a:r>
            <a:rPr lang="en-US" sz="1400" b="0" i="0" kern="1200" dirty="0">
              <a:solidFill>
                <a:schemeClr val="bg1"/>
              </a:solidFill>
            </a:rPr>
            <a:t>Music therapy is an expressive art form designed to help individuals achieve harmony and balance. Music therapy can include both listening to and/or playing music. Music therapists are professionals who are educated to design music programs for patients. Through music, you explore emotional, spiritual and behavioral issues. Music therapy can help release emotions and promote relaxation. Listening to music can be either calming or invigorating.</a:t>
          </a:r>
          <a:endParaRPr lang="en-US" sz="1400" kern="1200" dirty="0">
            <a:solidFill>
              <a:schemeClr val="bg1"/>
            </a:solidFill>
          </a:endParaRPr>
        </a:p>
      </dsp:txBody>
      <dsp:txXfrm>
        <a:off x="1324986" y="4246855"/>
        <a:ext cx="5300073" cy="1692223"/>
      </dsp:txXfrm>
    </dsp:sp>
    <dsp:sp modelId="{26F12B7C-C3D4-D643-8B44-4FCF6CA18A50}">
      <dsp:nvSpPr>
        <dsp:cNvPr id="0" name=""/>
        <dsp:cNvSpPr/>
      </dsp:nvSpPr>
      <dsp:spPr>
        <a:xfrm>
          <a:off x="6041536" y="1363117"/>
          <a:ext cx="1168386" cy="1168386"/>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04423" y="1363117"/>
        <a:ext cx="642612" cy="879210"/>
      </dsp:txXfrm>
    </dsp:sp>
    <dsp:sp modelId="{B3E12DE9-B737-4D4B-B006-6117D7783831}">
      <dsp:nvSpPr>
        <dsp:cNvPr id="0" name=""/>
        <dsp:cNvSpPr/>
      </dsp:nvSpPr>
      <dsp:spPr>
        <a:xfrm>
          <a:off x="6677706" y="3448238"/>
          <a:ext cx="1168386" cy="1168386"/>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40593" y="3448238"/>
        <a:ext cx="642612" cy="8792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9998-845C-E746-A61F-FC55EF17FFE2}">
      <dsp:nvSpPr>
        <dsp:cNvPr id="0" name=""/>
        <dsp:cNvSpPr/>
      </dsp:nvSpPr>
      <dsp:spPr>
        <a:xfrm>
          <a:off x="0" y="329364"/>
          <a:ext cx="2654466" cy="15926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Nutritional supplements and herbs often used to relieve anxiety include:</a:t>
          </a:r>
          <a:endParaRPr lang="en-US" sz="1500" kern="1200"/>
        </a:p>
      </dsp:txBody>
      <dsp:txXfrm>
        <a:off x="0" y="329364"/>
        <a:ext cx="2654466" cy="1592680"/>
      </dsp:txXfrm>
    </dsp:sp>
    <dsp:sp modelId="{6DC407D6-DC3B-8B4F-90C7-D8B0252EA644}">
      <dsp:nvSpPr>
        <dsp:cNvPr id="0" name=""/>
        <dsp:cNvSpPr/>
      </dsp:nvSpPr>
      <dsp:spPr>
        <a:xfrm>
          <a:off x="2919913" y="329364"/>
          <a:ext cx="2654466" cy="15926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Vitamin B12.</a:t>
          </a:r>
          <a:r>
            <a:rPr lang="en-US" sz="1500" b="0" i="0" kern="1200"/>
            <a:t> This vitamin plays a key role in the nervous system and may help reduce feelings of anxiety and depression.</a:t>
          </a:r>
          <a:endParaRPr lang="en-US" sz="1500" kern="1200"/>
        </a:p>
      </dsp:txBody>
      <dsp:txXfrm>
        <a:off x="2919913" y="329364"/>
        <a:ext cx="2654466" cy="1592680"/>
      </dsp:txXfrm>
    </dsp:sp>
    <dsp:sp modelId="{EAED73AC-3030-CA4F-954D-BB9252305464}">
      <dsp:nvSpPr>
        <dsp:cNvPr id="0" name=""/>
        <dsp:cNvSpPr/>
      </dsp:nvSpPr>
      <dsp:spPr>
        <a:xfrm>
          <a:off x="5839827" y="329364"/>
          <a:ext cx="2654466" cy="159268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Chamomile.</a:t>
          </a:r>
          <a:r>
            <a:rPr lang="en-US" sz="1500" b="0" i="0" kern="1200"/>
            <a:t> This herbal tea can have a soothing, anti-anxiety effect. </a:t>
          </a:r>
          <a:endParaRPr lang="en-US" sz="1500" kern="1200"/>
        </a:p>
      </dsp:txBody>
      <dsp:txXfrm>
        <a:off x="5839827" y="329364"/>
        <a:ext cx="2654466" cy="1592680"/>
      </dsp:txXfrm>
    </dsp:sp>
    <dsp:sp modelId="{84DDB2C3-E23C-5748-8C77-264B2BC60E71}">
      <dsp:nvSpPr>
        <dsp:cNvPr id="0" name=""/>
        <dsp:cNvSpPr/>
      </dsp:nvSpPr>
      <dsp:spPr>
        <a:xfrm>
          <a:off x="0" y="2187491"/>
          <a:ext cx="2654466" cy="159268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 2016 clinical Trusted Source study found that using chamomile long term significantly reduced moderate to severe generalized anxiety symptoms. </a:t>
          </a:r>
          <a:endParaRPr lang="en-US" sz="1500" kern="1200"/>
        </a:p>
      </dsp:txBody>
      <dsp:txXfrm>
        <a:off x="0" y="2187491"/>
        <a:ext cx="2654466" cy="1592680"/>
      </dsp:txXfrm>
    </dsp:sp>
    <dsp:sp modelId="{57E5EC2C-B429-1146-A0D2-9223CB59873F}">
      <dsp:nvSpPr>
        <dsp:cNvPr id="0" name=""/>
        <dsp:cNvSpPr/>
      </dsp:nvSpPr>
      <dsp:spPr>
        <a:xfrm>
          <a:off x="2919913" y="2187491"/>
          <a:ext cx="2654466" cy="159268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Passionflower.</a:t>
          </a:r>
          <a:r>
            <a:rPr lang="en-US" sz="1500" b="0" i="0" kern="1200"/>
            <a:t> This is a climbing vine native to the southeastern United States that was used as a sedative by Indigenous peoples. </a:t>
          </a:r>
          <a:endParaRPr lang="en-US" sz="1500" kern="1200"/>
        </a:p>
      </dsp:txBody>
      <dsp:txXfrm>
        <a:off x="2919913" y="2187491"/>
        <a:ext cx="2654466" cy="1592680"/>
      </dsp:txXfrm>
    </dsp:sp>
    <dsp:sp modelId="{07F11910-72F8-6747-AD1F-45C3AD72F353}">
      <dsp:nvSpPr>
        <dsp:cNvPr id="0" name=""/>
        <dsp:cNvSpPr/>
      </dsp:nvSpPr>
      <dsp:spPr>
        <a:xfrm>
          <a:off x="5839827" y="2187491"/>
          <a:ext cx="2654466" cy="159268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It is currently used to promote anxiety and sleep. </a:t>
          </a:r>
          <a:endParaRPr lang="en-US" sz="1500" kern="1200"/>
        </a:p>
      </dsp:txBody>
      <dsp:txXfrm>
        <a:off x="5839827" y="2187491"/>
        <a:ext cx="2654466" cy="1592680"/>
      </dsp:txXfrm>
    </dsp:sp>
    <dsp:sp modelId="{CF0F14E5-F307-E340-9E9D-F1F18097DA81}">
      <dsp:nvSpPr>
        <dsp:cNvPr id="0" name=""/>
        <dsp:cNvSpPr/>
      </dsp:nvSpPr>
      <dsp:spPr>
        <a:xfrm>
          <a:off x="0" y="4045618"/>
          <a:ext cx="2654466" cy="159268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According to the National Center for Complementary and Integrative Health it hasn’t been studied enough to make conclusions about its effectiveness in reducing anxiety.</a:t>
          </a:r>
          <a:endParaRPr lang="en-US" sz="1500" kern="1200"/>
        </a:p>
      </dsp:txBody>
      <dsp:txXfrm>
        <a:off x="0" y="4045618"/>
        <a:ext cx="2654466" cy="1592680"/>
      </dsp:txXfrm>
    </dsp:sp>
    <dsp:sp modelId="{D847B681-AB6B-6E4A-B295-932983794265}">
      <dsp:nvSpPr>
        <dsp:cNvPr id="0" name=""/>
        <dsp:cNvSpPr/>
      </dsp:nvSpPr>
      <dsp:spPr>
        <a:xfrm>
          <a:off x="2919913" y="4045618"/>
          <a:ext cx="2654466" cy="159268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solidFill>
                <a:schemeClr val="bg1"/>
              </a:solidFill>
            </a:rPr>
            <a:t>Omega-3 fatty acids.</a:t>
          </a:r>
          <a:r>
            <a:rPr lang="en-US" sz="1500" b="0" i="0" kern="1200" dirty="0">
              <a:solidFill>
                <a:schemeClr val="bg1"/>
              </a:solidFill>
            </a:rPr>
            <a:t> Omega-3s are necessary for nervous system development. </a:t>
          </a:r>
          <a:endParaRPr lang="en-US" sz="1500" kern="1200" dirty="0">
            <a:solidFill>
              <a:schemeClr val="bg1"/>
            </a:solidFill>
          </a:endParaRPr>
        </a:p>
      </dsp:txBody>
      <dsp:txXfrm>
        <a:off x="2919913" y="4045618"/>
        <a:ext cx="2654466" cy="1592680"/>
      </dsp:txXfrm>
    </dsp:sp>
    <dsp:sp modelId="{5B4CAC7A-B701-C547-A38C-241462F639CA}">
      <dsp:nvSpPr>
        <dsp:cNvPr id="0" name=""/>
        <dsp:cNvSpPr/>
      </dsp:nvSpPr>
      <dsp:spPr>
        <a:xfrm>
          <a:off x="5839827" y="4045618"/>
          <a:ext cx="2654466" cy="159268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O</a:t>
          </a:r>
          <a:r>
            <a:rPr lang="en-US" sz="1500" b="0" i="0" kern="1200"/>
            <a:t>mega-3 polyunsaturated fatty acids significantly helped reduce anxiety symptoms.</a:t>
          </a:r>
          <a:endParaRPr lang="en-US" sz="1500" kern="1200"/>
        </a:p>
      </dsp:txBody>
      <dsp:txXfrm>
        <a:off x="5839827" y="4045618"/>
        <a:ext cx="2654466" cy="15926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F71B-6C56-A24F-BB60-B343364C80C1}">
      <dsp:nvSpPr>
        <dsp:cNvPr id="0" name=""/>
        <dsp:cNvSpPr/>
      </dsp:nvSpPr>
      <dsp:spPr>
        <a:xfrm>
          <a:off x="0" y="298309"/>
          <a:ext cx="7886700" cy="11172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Combining alternative therapies with conventional treatments</a:t>
          </a:r>
          <a:endParaRPr lang="en-US" sz="2000" kern="1200" dirty="0"/>
        </a:p>
      </dsp:txBody>
      <dsp:txXfrm>
        <a:off x="54541" y="352850"/>
        <a:ext cx="7777618" cy="1008188"/>
      </dsp:txXfrm>
    </dsp:sp>
    <dsp:sp modelId="{1B944E4A-4A19-9241-9BA2-504C99638734}">
      <dsp:nvSpPr>
        <dsp:cNvPr id="0" name=""/>
        <dsp:cNvSpPr/>
      </dsp:nvSpPr>
      <dsp:spPr>
        <a:xfrm>
          <a:off x="0" y="1473179"/>
          <a:ext cx="7886700" cy="111727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Using alternative therapies with conventional treatments can often be an effective way to manage anxiety and anxiety disorders for some people</a:t>
          </a:r>
          <a:r>
            <a:rPr lang="en-US" sz="2000" kern="1200"/>
            <a:t>.</a:t>
          </a:r>
        </a:p>
      </dsp:txBody>
      <dsp:txXfrm>
        <a:off x="54541" y="1527720"/>
        <a:ext cx="7777618" cy="1008188"/>
      </dsp:txXfrm>
    </dsp:sp>
    <dsp:sp modelId="{5D7E8D4A-A9EC-5146-976F-4735375C473A}">
      <dsp:nvSpPr>
        <dsp:cNvPr id="0" name=""/>
        <dsp:cNvSpPr/>
      </dsp:nvSpPr>
      <dsp:spPr>
        <a:xfrm>
          <a:off x="0" y="2648050"/>
          <a:ext cx="7886700" cy="111727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a:t>
          </a:r>
          <a:r>
            <a:rPr lang="en-US" sz="2000" b="0" i="0" kern="1200"/>
            <a:t>onventional treatments may include therapy, medication, and support groups. </a:t>
          </a:r>
          <a:endParaRPr lang="en-US" sz="2000" kern="1200"/>
        </a:p>
      </dsp:txBody>
      <dsp:txXfrm>
        <a:off x="54541" y="2702591"/>
        <a:ext cx="7777618" cy="1008188"/>
      </dsp:txXfrm>
    </dsp:sp>
    <dsp:sp modelId="{D62789C1-35F9-914B-A48B-778F252B8871}">
      <dsp:nvSpPr>
        <dsp:cNvPr id="0" name=""/>
        <dsp:cNvSpPr/>
      </dsp:nvSpPr>
      <dsp:spPr>
        <a:xfrm>
          <a:off x="0" y="3822920"/>
          <a:ext cx="7886700" cy="11172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Therapeutic treatments like CBT can be effective in managing anxiety symptoms, while support groups can provide a sense of community and shared understanding, which can be helpful in coping with anxiety.</a:t>
          </a:r>
          <a:endParaRPr lang="en-US" sz="2000" kern="1200"/>
        </a:p>
      </dsp:txBody>
      <dsp:txXfrm>
        <a:off x="54541" y="3877461"/>
        <a:ext cx="7777618" cy="10081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AB5F4-FFE3-7144-B1DB-2F97ABE8F4C6}">
      <dsp:nvSpPr>
        <dsp:cNvPr id="0" name=""/>
        <dsp:cNvSpPr/>
      </dsp:nvSpPr>
      <dsp:spPr>
        <a:xfrm>
          <a:off x="0" y="28434"/>
          <a:ext cx="7886700"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Treatment for Agoraphobia</a:t>
          </a:r>
        </a:p>
      </dsp:txBody>
      <dsp:txXfrm>
        <a:off x="38784" y="67218"/>
        <a:ext cx="7809132" cy="716935"/>
      </dsp:txXfrm>
    </dsp:sp>
    <dsp:sp modelId="{71F17BF5-C5B3-8C4D-9D80-C84007A74EED}">
      <dsp:nvSpPr>
        <dsp:cNvPr id="0" name=""/>
        <dsp:cNvSpPr/>
      </dsp:nvSpPr>
      <dsp:spPr>
        <a:xfrm>
          <a:off x="0" y="1415793"/>
          <a:ext cx="7886700" cy="794503"/>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Treatment for agoraphobia combines medication with Cognitive Behavior Therapy (CBT). </a:t>
          </a:r>
        </a:p>
      </dsp:txBody>
      <dsp:txXfrm>
        <a:off x="38784" y="1454577"/>
        <a:ext cx="7809132" cy="716935"/>
      </dsp:txXfrm>
    </dsp:sp>
    <dsp:sp modelId="{20B7A140-3382-C84E-9E6F-BB6DCC5A4F8E}">
      <dsp:nvSpPr>
        <dsp:cNvPr id="0" name=""/>
        <dsp:cNvSpPr/>
      </dsp:nvSpPr>
      <dsp:spPr>
        <a:xfrm>
          <a:off x="0" y="2267896"/>
          <a:ext cx="7886700" cy="79450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Research suggests that the combination of medication plus therapy gives the best, longest-lasting results. </a:t>
          </a:r>
        </a:p>
      </dsp:txBody>
      <dsp:txXfrm>
        <a:off x="38784" y="2306680"/>
        <a:ext cx="7809132" cy="716935"/>
      </dsp:txXfrm>
    </dsp:sp>
    <dsp:sp modelId="{EE8F4AE0-F7E2-7B4E-9ADD-77C93C0278E4}">
      <dsp:nvSpPr>
        <dsp:cNvPr id="0" name=""/>
        <dsp:cNvSpPr/>
      </dsp:nvSpPr>
      <dsp:spPr>
        <a:xfrm>
          <a:off x="0" y="3119999"/>
          <a:ext cx="7886700" cy="794503"/>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Medication relieves feelings of anxiety temporarily. </a:t>
          </a:r>
        </a:p>
      </dsp:txBody>
      <dsp:txXfrm>
        <a:off x="38784" y="3158783"/>
        <a:ext cx="7809132" cy="716935"/>
      </dsp:txXfrm>
    </dsp:sp>
    <dsp:sp modelId="{D1395E00-8270-8B4E-91BF-6023C0ECD212}">
      <dsp:nvSpPr>
        <dsp:cNvPr id="0" name=""/>
        <dsp:cNvSpPr/>
      </dsp:nvSpPr>
      <dsp:spPr>
        <a:xfrm>
          <a:off x="0" y="3972102"/>
          <a:ext cx="7886700" cy="7945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Over time, CBT permanently changes pathways in the brain that eliminate anxiety and panic feelings, allowing the patient to function normally.</a:t>
          </a:r>
        </a:p>
      </dsp:txBody>
      <dsp:txXfrm>
        <a:off x="38784" y="4010886"/>
        <a:ext cx="7809132"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69246-9027-9E46-ABB4-150146963005}">
      <dsp:nvSpPr>
        <dsp:cNvPr id="0" name=""/>
        <dsp:cNvSpPr/>
      </dsp:nvSpPr>
      <dsp:spPr>
        <a:xfrm>
          <a:off x="575" y="567939"/>
          <a:ext cx="2244828" cy="13468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How Common are Anxiety Disorders?</a:t>
          </a:r>
          <a:endParaRPr lang="en-US" sz="1300" kern="1200"/>
        </a:p>
      </dsp:txBody>
      <dsp:txXfrm>
        <a:off x="575" y="567939"/>
        <a:ext cx="2244828" cy="1346896"/>
      </dsp:txXfrm>
    </dsp:sp>
    <dsp:sp modelId="{71681157-4F42-E440-90F7-67A062E71806}">
      <dsp:nvSpPr>
        <dsp:cNvPr id="0" name=""/>
        <dsp:cNvSpPr/>
      </dsp:nvSpPr>
      <dsp:spPr>
        <a:xfrm>
          <a:off x="2469886" y="567939"/>
          <a:ext cx="2244828" cy="134689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Anxiety disorders are the most commonly diagnosed mental disorders in the United States. </a:t>
          </a:r>
        </a:p>
      </dsp:txBody>
      <dsp:txXfrm>
        <a:off x="2469886" y="567939"/>
        <a:ext cx="2244828" cy="1346896"/>
      </dsp:txXfrm>
    </dsp:sp>
    <dsp:sp modelId="{CCB9C784-E18C-B249-A805-E905C8134C79}">
      <dsp:nvSpPr>
        <dsp:cNvPr id="0" name=""/>
        <dsp:cNvSpPr/>
      </dsp:nvSpPr>
      <dsp:spPr>
        <a:xfrm>
          <a:off x="575" y="2139319"/>
          <a:ext cx="2244828" cy="134689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most common type of anxiety disorder in America is Generalized Anxiety Disorder (GAD); about 7 million Americans</a:t>
          </a:r>
        </a:p>
      </dsp:txBody>
      <dsp:txXfrm>
        <a:off x="575" y="2139319"/>
        <a:ext cx="2244828" cy="1346896"/>
      </dsp:txXfrm>
    </dsp:sp>
    <dsp:sp modelId="{86A4E5C9-904C-8641-8D8A-BC44301E55C1}">
      <dsp:nvSpPr>
        <dsp:cNvPr id="0" name=""/>
        <dsp:cNvSpPr/>
      </dsp:nvSpPr>
      <dsp:spPr>
        <a:xfrm>
          <a:off x="2469886" y="2139319"/>
          <a:ext cx="2244828" cy="134689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Over 40 million adults in the U.S – about 19% have an anxiety disorder. </a:t>
          </a:r>
        </a:p>
      </dsp:txBody>
      <dsp:txXfrm>
        <a:off x="2469886" y="2139319"/>
        <a:ext cx="2244828" cy="1346896"/>
      </dsp:txXfrm>
    </dsp:sp>
    <dsp:sp modelId="{89002718-A162-5446-9DBF-A9B2D1FEED8A}">
      <dsp:nvSpPr>
        <dsp:cNvPr id="0" name=""/>
        <dsp:cNvSpPr/>
      </dsp:nvSpPr>
      <dsp:spPr>
        <a:xfrm>
          <a:off x="575" y="3710698"/>
          <a:ext cx="2244828" cy="134689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It is more common in females than males; females twice as likely as males</a:t>
          </a:r>
        </a:p>
      </dsp:txBody>
      <dsp:txXfrm>
        <a:off x="575" y="3710698"/>
        <a:ext cx="2244828" cy="1346896"/>
      </dsp:txXfrm>
    </dsp:sp>
    <dsp:sp modelId="{01304F83-912D-F54D-B3B6-F094933034DE}">
      <dsp:nvSpPr>
        <dsp:cNvPr id="0" name=""/>
        <dsp:cNvSpPr/>
      </dsp:nvSpPr>
      <dsp:spPr>
        <a:xfrm>
          <a:off x="2469886" y="3710698"/>
          <a:ext cx="2244828" cy="13468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Also common is Social Anxiety Disorder (Social Phobia) about 15 million Americans suffer  from it; about 7 percent; which is being fearful and avoiding social situations </a:t>
          </a:r>
        </a:p>
      </dsp:txBody>
      <dsp:txXfrm>
        <a:off x="2469886" y="3710698"/>
        <a:ext cx="2244828" cy="1346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01890-74BE-1D45-B12B-A742FAC76A62}">
      <dsp:nvSpPr>
        <dsp:cNvPr id="0" name=""/>
        <dsp:cNvSpPr/>
      </dsp:nvSpPr>
      <dsp:spPr>
        <a:xfrm>
          <a:off x="0" y="73970"/>
          <a:ext cx="4994070" cy="8874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Etiology</a:t>
          </a:r>
          <a:endParaRPr lang="en-US" sz="1600" kern="1200"/>
        </a:p>
      </dsp:txBody>
      <dsp:txXfrm>
        <a:off x="43321" y="117291"/>
        <a:ext cx="4907428" cy="800803"/>
      </dsp:txXfrm>
    </dsp:sp>
    <dsp:sp modelId="{D6FA2EB4-3E75-F740-907B-7C4C1F1BACF1}">
      <dsp:nvSpPr>
        <dsp:cNvPr id="0" name=""/>
        <dsp:cNvSpPr/>
      </dsp:nvSpPr>
      <dsp:spPr>
        <a:xfrm>
          <a:off x="0" y="1007496"/>
          <a:ext cx="4994070" cy="88744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amygdala in the emotional center of the brain processes sensory information and sends it to the other regions of the brain.</a:t>
          </a:r>
        </a:p>
      </dsp:txBody>
      <dsp:txXfrm>
        <a:off x="43321" y="1050817"/>
        <a:ext cx="4907428" cy="800803"/>
      </dsp:txXfrm>
    </dsp:sp>
    <dsp:sp modelId="{3FFEDB43-370E-4C44-AF1C-597BE66F3887}">
      <dsp:nvSpPr>
        <dsp:cNvPr id="0" name=""/>
        <dsp:cNvSpPr/>
      </dsp:nvSpPr>
      <dsp:spPr>
        <a:xfrm>
          <a:off x="0" y="1941021"/>
          <a:ext cx="4994070" cy="88744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see increased amygdala reactivity and it is correlated with increased fear and anxiety responses. </a:t>
          </a:r>
        </a:p>
      </dsp:txBody>
      <dsp:txXfrm>
        <a:off x="43321" y="1984342"/>
        <a:ext cx="4907428" cy="800803"/>
      </dsp:txXfrm>
    </dsp:sp>
    <dsp:sp modelId="{A156B097-F030-744A-92B1-CED4BB0D4E0A}">
      <dsp:nvSpPr>
        <dsp:cNvPr id="0" name=""/>
        <dsp:cNvSpPr/>
      </dsp:nvSpPr>
      <dsp:spPr>
        <a:xfrm>
          <a:off x="0" y="2874546"/>
          <a:ext cx="4994070" cy="88744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GABA plays a role in controlling anxiety; decreased levels are associated with anxiety, depression and mood disorders.</a:t>
          </a:r>
        </a:p>
      </dsp:txBody>
      <dsp:txXfrm>
        <a:off x="43321" y="2917867"/>
        <a:ext cx="4907428" cy="800803"/>
      </dsp:txXfrm>
    </dsp:sp>
    <dsp:sp modelId="{F5829C6C-319A-784D-83CA-DF6D89181532}">
      <dsp:nvSpPr>
        <dsp:cNvPr id="0" name=""/>
        <dsp:cNvSpPr/>
      </dsp:nvSpPr>
      <dsp:spPr>
        <a:xfrm>
          <a:off x="0" y="3808071"/>
          <a:ext cx="4994070" cy="88744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Low levels of Serotonin are also believed to be involved with anxiety.</a:t>
          </a:r>
        </a:p>
      </dsp:txBody>
      <dsp:txXfrm>
        <a:off x="43321" y="3851392"/>
        <a:ext cx="4907428" cy="800803"/>
      </dsp:txXfrm>
    </dsp:sp>
    <dsp:sp modelId="{540DC9E4-BA19-414E-A188-FDC67CAF7607}">
      <dsp:nvSpPr>
        <dsp:cNvPr id="0" name=""/>
        <dsp:cNvSpPr/>
      </dsp:nvSpPr>
      <dsp:spPr>
        <a:xfrm>
          <a:off x="0" y="4741596"/>
          <a:ext cx="4994070" cy="8874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Various life stressors also contribute such as worries about finances, health and work difficulties.</a:t>
          </a:r>
        </a:p>
      </dsp:txBody>
      <dsp:txXfrm>
        <a:off x="43321" y="4784917"/>
        <a:ext cx="4907428" cy="800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C81BC-449A-C140-B235-C00B94FD9EF5}">
      <dsp:nvSpPr>
        <dsp:cNvPr id="0" name=""/>
        <dsp:cNvSpPr/>
      </dsp:nvSpPr>
      <dsp:spPr>
        <a:xfrm>
          <a:off x="0" y="415478"/>
          <a:ext cx="78867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schemeClr val="bg1"/>
              </a:solidFill>
            </a:rPr>
            <a:t>Generalized Anxiety Disorder </a:t>
          </a:r>
          <a:endParaRPr lang="en-US" sz="2000" kern="1200" dirty="0">
            <a:solidFill>
              <a:schemeClr val="bg1"/>
            </a:solidFill>
          </a:endParaRPr>
        </a:p>
      </dsp:txBody>
      <dsp:txXfrm>
        <a:off x="31185" y="446663"/>
        <a:ext cx="7824330" cy="576450"/>
      </dsp:txXfrm>
    </dsp:sp>
    <dsp:sp modelId="{2FD6414F-47D9-6E4C-BA6B-ABCAEE9E4784}">
      <dsp:nvSpPr>
        <dsp:cNvPr id="0" name=""/>
        <dsp:cNvSpPr/>
      </dsp:nvSpPr>
      <dsp:spPr>
        <a:xfrm>
          <a:off x="0" y="1100378"/>
          <a:ext cx="78867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 chronic and exaggerated, excessive, chronic worry and tension which is irrational and disproportionate to the actual object of concern.</a:t>
          </a:r>
        </a:p>
      </dsp:txBody>
      <dsp:txXfrm>
        <a:off x="31185" y="1131563"/>
        <a:ext cx="7824330" cy="576450"/>
      </dsp:txXfrm>
    </dsp:sp>
    <dsp:sp modelId="{59B094FF-F0E3-EB40-80C5-C0F9DB2C6B02}">
      <dsp:nvSpPr>
        <dsp:cNvPr id="0" name=""/>
        <dsp:cNvSpPr/>
      </dsp:nvSpPr>
      <dsp:spPr>
        <a:xfrm>
          <a:off x="0" y="1785279"/>
          <a:ext cx="78867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Excessive anxiety and worry (apprehensive expectation), occurring more days than not for at least 6 months, about a number of events or activities (such as work, school performance).</a:t>
          </a:r>
        </a:p>
      </dsp:txBody>
      <dsp:txXfrm>
        <a:off x="31185" y="1816464"/>
        <a:ext cx="7824330" cy="576450"/>
      </dsp:txXfrm>
    </dsp:sp>
    <dsp:sp modelId="{A52DB1B3-61A1-0741-B781-B55C4BA53012}">
      <dsp:nvSpPr>
        <dsp:cNvPr id="0" name=""/>
        <dsp:cNvSpPr/>
      </dsp:nvSpPr>
      <dsp:spPr>
        <a:xfrm>
          <a:off x="0" y="2470179"/>
          <a:ext cx="78867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individual always anticipates disaster and worries excessively about their health, money, family or work; getting through the day provokes anxiety.</a:t>
          </a:r>
        </a:p>
      </dsp:txBody>
      <dsp:txXfrm>
        <a:off x="31185" y="2501364"/>
        <a:ext cx="7824330" cy="576450"/>
      </dsp:txXfrm>
    </dsp:sp>
    <dsp:sp modelId="{03DB072C-34CE-6D4F-90D6-1C5C4D22396D}">
      <dsp:nvSpPr>
        <dsp:cNvPr id="0" name=""/>
        <dsp:cNvSpPr/>
      </dsp:nvSpPr>
      <dsp:spPr>
        <a:xfrm>
          <a:off x="0" y="3155079"/>
          <a:ext cx="78867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People with GAD can’t seem to shake their concerns, they realize that their anxiety is more intense than the situation warrants — that it’s irrational; cannot control the worry</a:t>
          </a:r>
        </a:p>
      </dsp:txBody>
      <dsp:txXfrm>
        <a:off x="31185" y="3186264"/>
        <a:ext cx="7824330" cy="576450"/>
      </dsp:txXfrm>
    </dsp:sp>
    <dsp:sp modelId="{BE7DA872-E91C-0B40-A070-57190859A633}">
      <dsp:nvSpPr>
        <dsp:cNvPr id="0" name=""/>
        <dsp:cNvSpPr/>
      </dsp:nvSpPr>
      <dsp:spPr>
        <a:xfrm>
          <a:off x="0" y="3839979"/>
          <a:ext cx="78867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People with GAD also seem unable to relax and have sleeping problems, racing thoughts.</a:t>
          </a:r>
        </a:p>
      </dsp:txBody>
      <dsp:txXfrm>
        <a:off x="31185" y="3871164"/>
        <a:ext cx="7824330" cy="576450"/>
      </dsp:txXfrm>
    </dsp:sp>
    <dsp:sp modelId="{4C861032-F8E2-9740-B00B-5E86B98B3E82}">
      <dsp:nvSpPr>
        <dsp:cNvPr id="0" name=""/>
        <dsp:cNvSpPr/>
      </dsp:nvSpPr>
      <dsp:spPr>
        <a:xfrm>
          <a:off x="0" y="4524879"/>
          <a:ext cx="7886700" cy="638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Their worries are accompanied by physical symptoms, especially trembling, twitching, muscle tension, headaches, irritability, sweating, out of breath or catastrophize. </a:t>
          </a:r>
        </a:p>
      </dsp:txBody>
      <dsp:txXfrm>
        <a:off x="31185" y="4556064"/>
        <a:ext cx="7824330" cy="576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89F94-A18A-5740-AD99-24681AE61923}">
      <dsp:nvSpPr>
        <dsp:cNvPr id="0" name=""/>
        <dsp:cNvSpPr/>
      </dsp:nvSpPr>
      <dsp:spPr>
        <a:xfrm>
          <a:off x="0" y="46605"/>
          <a:ext cx="6087530" cy="1044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anxiety, worry, or physical symptoms cause clinically significant distress or impairment in social, occupational, or other important areas of functioning.</a:t>
          </a:r>
        </a:p>
      </dsp:txBody>
      <dsp:txXfrm>
        <a:off x="51003" y="97608"/>
        <a:ext cx="5985524" cy="942803"/>
      </dsp:txXfrm>
    </dsp:sp>
    <dsp:sp modelId="{888BB369-D55A-3E49-B2A4-C2C844D59B14}">
      <dsp:nvSpPr>
        <dsp:cNvPr id="0" name=""/>
        <dsp:cNvSpPr/>
      </dsp:nvSpPr>
      <dsp:spPr>
        <a:xfrm>
          <a:off x="0" y="1146135"/>
          <a:ext cx="6087530" cy="104480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disturbance is not due to:</a:t>
          </a:r>
        </a:p>
      </dsp:txBody>
      <dsp:txXfrm>
        <a:off x="51003" y="1197138"/>
        <a:ext cx="5985524" cy="942803"/>
      </dsp:txXfrm>
    </dsp:sp>
    <dsp:sp modelId="{916EBD62-D181-174D-90FC-8A8C65E377CE}">
      <dsp:nvSpPr>
        <dsp:cNvPr id="0" name=""/>
        <dsp:cNvSpPr/>
      </dsp:nvSpPr>
      <dsp:spPr>
        <a:xfrm>
          <a:off x="0" y="2245665"/>
          <a:ext cx="6087530" cy="104480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direct physiological effects of a substance (e.g., a drug of abuse, a medication) </a:t>
          </a:r>
        </a:p>
      </dsp:txBody>
      <dsp:txXfrm>
        <a:off x="51003" y="2296668"/>
        <a:ext cx="5985524" cy="942803"/>
      </dsp:txXfrm>
    </dsp:sp>
    <dsp:sp modelId="{EC8F60BF-2272-1E4B-BF6A-C3D01E915307}">
      <dsp:nvSpPr>
        <dsp:cNvPr id="0" name=""/>
        <dsp:cNvSpPr/>
      </dsp:nvSpPr>
      <dsp:spPr>
        <a:xfrm>
          <a:off x="0" y="3345195"/>
          <a:ext cx="6087530" cy="104480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general medical condition (e.g., hyperthyroidism)</a:t>
          </a:r>
        </a:p>
      </dsp:txBody>
      <dsp:txXfrm>
        <a:off x="51003" y="3396198"/>
        <a:ext cx="5985524" cy="942803"/>
      </dsp:txXfrm>
    </dsp:sp>
    <dsp:sp modelId="{1252E9FA-7CCC-DE45-B161-93FA4F093B62}">
      <dsp:nvSpPr>
        <dsp:cNvPr id="0" name=""/>
        <dsp:cNvSpPr/>
      </dsp:nvSpPr>
      <dsp:spPr>
        <a:xfrm>
          <a:off x="0" y="4444725"/>
          <a:ext cx="6087530" cy="104480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Does not occur exclusively during a mood disorder, a psychotic disorder, or a pervasive developmental disorder.</a:t>
          </a:r>
        </a:p>
      </dsp:txBody>
      <dsp:txXfrm>
        <a:off x="51003" y="4495728"/>
        <a:ext cx="5985524" cy="942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5BD60-085C-9E43-A432-C8911B8A93C5}">
      <dsp:nvSpPr>
        <dsp:cNvPr id="0" name=""/>
        <dsp:cNvSpPr/>
      </dsp:nvSpPr>
      <dsp:spPr>
        <a:xfrm>
          <a:off x="793483" y="2006"/>
          <a:ext cx="2999872" cy="179992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Differential Diagnosis for GAD</a:t>
          </a:r>
        </a:p>
      </dsp:txBody>
      <dsp:txXfrm>
        <a:off x="793483" y="2006"/>
        <a:ext cx="2999872" cy="1799923"/>
      </dsp:txXfrm>
    </dsp:sp>
    <dsp:sp modelId="{80687662-77BC-9646-8FC0-9EC3F712834A}">
      <dsp:nvSpPr>
        <dsp:cNvPr id="0" name=""/>
        <dsp:cNvSpPr/>
      </dsp:nvSpPr>
      <dsp:spPr>
        <a:xfrm>
          <a:off x="4093343" y="2006"/>
          <a:ext cx="2999872" cy="1799923"/>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Medical conditions  that can  mimic  GAD include:</a:t>
          </a:r>
        </a:p>
      </dsp:txBody>
      <dsp:txXfrm>
        <a:off x="4093343" y="2006"/>
        <a:ext cx="2999872" cy="1799923"/>
      </dsp:txXfrm>
    </dsp:sp>
    <dsp:sp modelId="{82B17E97-3217-044B-A7B6-F3A6ABEB5AC9}">
      <dsp:nvSpPr>
        <dsp:cNvPr id="0" name=""/>
        <dsp:cNvSpPr/>
      </dsp:nvSpPr>
      <dsp:spPr>
        <a:xfrm>
          <a:off x="793483" y="2101917"/>
          <a:ext cx="2999872" cy="1799923"/>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Hyperthyroidism: an overactive thyroid gland can produce symptoms  such as insomnia, muscle tension, rapid heartbeat, excessive worrisome behavior, perspiration, changes in eating habits, fatigue </a:t>
          </a:r>
        </a:p>
      </dsp:txBody>
      <dsp:txXfrm>
        <a:off x="793483" y="2101917"/>
        <a:ext cx="2999872" cy="1799923"/>
      </dsp:txXfrm>
    </dsp:sp>
    <dsp:sp modelId="{3CAFDD94-73DC-B140-A297-0D4106BEA6A6}">
      <dsp:nvSpPr>
        <dsp:cNvPr id="0" name=""/>
        <dsp:cNvSpPr/>
      </dsp:nvSpPr>
      <dsp:spPr>
        <a:xfrm>
          <a:off x="4093343" y="2101917"/>
          <a:ext cx="2999872" cy="1799923"/>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Hypoglycemia: (low blood sugar) dizziness, headache, sweating, palpitations, confusion, anxiety, irritability</a:t>
          </a:r>
        </a:p>
      </dsp:txBody>
      <dsp:txXfrm>
        <a:off x="4093343" y="2101917"/>
        <a:ext cx="2999872" cy="1799923"/>
      </dsp:txXfrm>
    </dsp:sp>
    <dsp:sp modelId="{7EEC3EDB-7EC1-4C40-82B8-3B5299C74837}">
      <dsp:nvSpPr>
        <dsp:cNvPr id="0" name=""/>
        <dsp:cNvSpPr/>
      </dsp:nvSpPr>
      <dsp:spPr>
        <a:xfrm>
          <a:off x="793483" y="4201828"/>
          <a:ext cx="2999872" cy="1799923"/>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Caffeine Overuse: sx’s of caffeine intoxication include irritability, nervousness, agitation, rapid heart  rate,  headache</a:t>
          </a:r>
        </a:p>
      </dsp:txBody>
      <dsp:txXfrm>
        <a:off x="793483" y="4201828"/>
        <a:ext cx="2999872" cy="1799923"/>
      </dsp:txXfrm>
    </dsp:sp>
    <dsp:sp modelId="{041E618F-896A-1142-8EB8-64479A4E472F}">
      <dsp:nvSpPr>
        <dsp:cNvPr id="0" name=""/>
        <dsp:cNvSpPr/>
      </dsp:nvSpPr>
      <dsp:spPr>
        <a:xfrm>
          <a:off x="4093343" y="4201828"/>
          <a:ext cx="2999872" cy="179992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Stimulant Intoxication: use of cocaine, amphetamines and other stimulants</a:t>
          </a:r>
        </a:p>
      </dsp:txBody>
      <dsp:txXfrm>
        <a:off x="4093343" y="4201828"/>
        <a:ext cx="2999872" cy="17999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F850F-8430-0046-A691-9A68F3A64B04}">
      <dsp:nvSpPr>
        <dsp:cNvPr id="0" name=""/>
        <dsp:cNvSpPr/>
      </dsp:nvSpPr>
      <dsp:spPr>
        <a:xfrm>
          <a:off x="6023012" y="1896177"/>
          <a:ext cx="1802554" cy="180264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08A10D-E763-DF41-AB11-B47324D8AF0A}">
      <dsp:nvSpPr>
        <dsp:cNvPr id="0" name=""/>
        <dsp:cNvSpPr/>
      </dsp:nvSpPr>
      <dsp:spPr>
        <a:xfrm>
          <a:off x="6083304" y="1956275"/>
          <a:ext cx="1682745" cy="1682449"/>
        </a:xfrm>
        <a:prstGeom prst="ellipse">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It can appear at any age — in children or in the elderly — but most often it begins in young adulthood.</a:t>
          </a:r>
        </a:p>
      </dsp:txBody>
      <dsp:txXfrm>
        <a:off x="6323696" y="2196671"/>
        <a:ext cx="1201960" cy="1201659"/>
      </dsp:txXfrm>
    </dsp:sp>
    <dsp:sp modelId="{56562568-1E73-0447-91DF-133784B9545A}">
      <dsp:nvSpPr>
        <dsp:cNvPr id="0" name=""/>
        <dsp:cNvSpPr/>
      </dsp:nvSpPr>
      <dsp:spPr>
        <a:xfrm rot="2700000">
          <a:off x="4152422" y="1896050"/>
          <a:ext cx="1802584" cy="1802584"/>
        </a:xfrm>
        <a:prstGeom prst="teardrop">
          <a:avLst>
            <a:gd name="adj" fmla="val 100000"/>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7E286DC-2ED3-294E-9EA9-A0C2F62BFE72}">
      <dsp:nvSpPr>
        <dsp:cNvPr id="0" name=""/>
        <dsp:cNvSpPr/>
      </dsp:nvSpPr>
      <dsp:spPr>
        <a:xfrm>
          <a:off x="4220458" y="1956275"/>
          <a:ext cx="1682745" cy="1682449"/>
        </a:xfrm>
        <a:prstGeom prst="ellipse">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Panic disorder strikes between 3 and 6 million Americans, and is twice as common in women as in men. </a:t>
          </a:r>
        </a:p>
      </dsp:txBody>
      <dsp:txXfrm>
        <a:off x="4460850" y="2196671"/>
        <a:ext cx="1201960" cy="1201659"/>
      </dsp:txXfrm>
    </dsp:sp>
    <dsp:sp modelId="{BB5A33A8-9DE8-EE48-B4AA-A6F8F3DB87CF}">
      <dsp:nvSpPr>
        <dsp:cNvPr id="0" name=""/>
        <dsp:cNvSpPr/>
      </dsp:nvSpPr>
      <dsp:spPr>
        <a:xfrm rot="2700000">
          <a:off x="2297305" y="1896050"/>
          <a:ext cx="1802584" cy="1802584"/>
        </a:xfrm>
        <a:prstGeom prst="teardrop">
          <a:avLst>
            <a:gd name="adj" fmla="val 100000"/>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EADB8DC-A21E-5E4B-B12F-04D02ADFA110}">
      <dsp:nvSpPr>
        <dsp:cNvPr id="0" name=""/>
        <dsp:cNvSpPr/>
      </dsp:nvSpPr>
      <dsp:spPr>
        <a:xfrm>
          <a:off x="2357612" y="1956275"/>
          <a:ext cx="1682745" cy="1682449"/>
        </a:xfrm>
        <a:prstGeom prst="ellipse">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In rare cases, they may last an hour or more.</a:t>
          </a:r>
        </a:p>
      </dsp:txBody>
      <dsp:txXfrm>
        <a:off x="2598004" y="2196671"/>
        <a:ext cx="1201960" cy="1201659"/>
      </dsp:txXfrm>
    </dsp:sp>
    <dsp:sp modelId="{5EF4273D-FF6A-F647-8F87-91B46F6FC6B1}">
      <dsp:nvSpPr>
        <dsp:cNvPr id="0" name=""/>
        <dsp:cNvSpPr/>
      </dsp:nvSpPr>
      <dsp:spPr>
        <a:xfrm rot="2700000">
          <a:off x="434459" y="1896050"/>
          <a:ext cx="1802584" cy="1802584"/>
        </a:xfrm>
        <a:prstGeom prst="teardrop">
          <a:avLst>
            <a:gd name="adj" fmla="val 100000"/>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91CBDF-CCF4-FA41-B948-989EE1AED6D5}">
      <dsp:nvSpPr>
        <dsp:cNvPr id="0" name=""/>
        <dsp:cNvSpPr/>
      </dsp:nvSpPr>
      <dsp:spPr>
        <a:xfrm>
          <a:off x="494766" y="1956275"/>
          <a:ext cx="1682745" cy="1682449"/>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While most attacks average a couple of minutes, occasionally they can go on for up to 10 minutes. </a:t>
          </a:r>
        </a:p>
      </dsp:txBody>
      <dsp:txXfrm>
        <a:off x="735158" y="2196671"/>
        <a:ext cx="1201960" cy="12016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5C8CC-2A80-E14E-B3F8-34D9155BED71}">
      <dsp:nvSpPr>
        <dsp:cNvPr id="0" name=""/>
        <dsp:cNvSpPr/>
      </dsp:nvSpPr>
      <dsp:spPr>
        <a:xfrm>
          <a:off x="0" y="4051"/>
          <a:ext cx="7886700"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Panic disorder is often accompanied by other conditions such as depression or alcohol/drug use to cope with or prevent symptoms. </a:t>
          </a:r>
        </a:p>
      </dsp:txBody>
      <dsp:txXfrm>
        <a:off x="51885" y="55936"/>
        <a:ext cx="7782930" cy="959101"/>
      </dsp:txXfrm>
    </dsp:sp>
    <dsp:sp modelId="{3A78B386-834F-1542-ACDD-64679F745C7F}">
      <dsp:nvSpPr>
        <dsp:cNvPr id="0" name=""/>
        <dsp:cNvSpPr/>
      </dsp:nvSpPr>
      <dsp:spPr>
        <a:xfrm>
          <a:off x="0" y="1121643"/>
          <a:ext cx="7886700" cy="106287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If a panic attack strikes while you’re riding an elevator, you may develop a fear of elevators and perhaps start avoiding them.</a:t>
          </a:r>
        </a:p>
      </dsp:txBody>
      <dsp:txXfrm>
        <a:off x="51885" y="1173528"/>
        <a:ext cx="7782930" cy="959101"/>
      </dsp:txXfrm>
    </dsp:sp>
    <dsp:sp modelId="{4CE6EA51-1EE5-F245-A39F-4D10C0C0CC19}">
      <dsp:nvSpPr>
        <dsp:cNvPr id="0" name=""/>
        <dsp:cNvSpPr/>
      </dsp:nvSpPr>
      <dsp:spPr>
        <a:xfrm>
          <a:off x="0" y="2239235"/>
          <a:ext cx="7886700" cy="106287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Some people’s lives become greatly restricted — they avoid normal, everyday activities such as grocery shopping, driving, or in some cases even leaving the house. </a:t>
          </a:r>
        </a:p>
      </dsp:txBody>
      <dsp:txXfrm>
        <a:off x="51885" y="2291120"/>
        <a:ext cx="7782930" cy="959101"/>
      </dsp:txXfrm>
    </dsp:sp>
    <dsp:sp modelId="{7EE0BC46-BD32-324A-BBCB-38D172CA0641}">
      <dsp:nvSpPr>
        <dsp:cNvPr id="0" name=""/>
        <dsp:cNvSpPr/>
      </dsp:nvSpPr>
      <dsp:spPr>
        <a:xfrm>
          <a:off x="0" y="3356827"/>
          <a:ext cx="7886700" cy="1062871"/>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They may be able to confront a feared situation only if accompanied by a spouse or another trusted person. </a:t>
          </a:r>
        </a:p>
      </dsp:txBody>
      <dsp:txXfrm>
        <a:off x="51885" y="3408712"/>
        <a:ext cx="7782930" cy="959101"/>
      </dsp:txXfrm>
    </dsp:sp>
    <dsp:sp modelId="{EB7C090A-EEDB-2B41-A465-CB5D7495EFE8}">
      <dsp:nvSpPr>
        <dsp:cNvPr id="0" name=""/>
        <dsp:cNvSpPr/>
      </dsp:nvSpPr>
      <dsp:spPr>
        <a:xfrm>
          <a:off x="0" y="4474419"/>
          <a:ext cx="7886700" cy="106287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panic attacks may not be due to the direct physiological effects of use or abuse of a substance (alcohol, drugs, medications) or a general medical condition (e.g., hyperthyroidism).</a:t>
          </a:r>
        </a:p>
      </dsp:txBody>
      <dsp:txXfrm>
        <a:off x="51885" y="4526304"/>
        <a:ext cx="7782930" cy="9591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D4CB-E998-DF42-94D9-937F346F481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E4AC698-AD41-D348-B1AF-3BEFFA9B44C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E51B15B-14BD-234B-AC66-A38474D0AFF4}"/>
              </a:ext>
            </a:extLst>
          </p:cNvPr>
          <p:cNvSpPr>
            <a:spLocks noGrp="1"/>
          </p:cNvSpPr>
          <p:nvPr>
            <p:ph type="dt" sz="half" idx="10"/>
          </p:nvPr>
        </p:nvSpPr>
        <p:spPr/>
        <p:txBody>
          <a:bodyPr/>
          <a:lstStyle/>
          <a:p>
            <a:fld id="{C8A432C8-69A7-458B-9684-2BFA64B31948}" type="datetime2">
              <a:rPr lang="en-US" smtClean="0"/>
              <a:t>Wednesday, January 17, 2024</a:t>
            </a:fld>
            <a:endParaRPr lang="en-US"/>
          </a:p>
        </p:txBody>
      </p:sp>
      <p:sp>
        <p:nvSpPr>
          <p:cNvPr id="5" name="Footer Placeholder 4">
            <a:extLst>
              <a:ext uri="{FF2B5EF4-FFF2-40B4-BE49-F238E27FC236}">
                <a16:creationId xmlns:a16="http://schemas.microsoft.com/office/drawing/2014/main" id="{377F738E-F7B4-C54B-B874-19E31CE10C7B}"/>
              </a:ext>
            </a:extLst>
          </p:cNvPr>
          <p:cNvSpPr>
            <a:spLocks noGrp="1"/>
          </p:cNvSpPr>
          <p:nvPr>
            <p:ph type="ftr" sz="quarter" idx="11"/>
          </p:nvPr>
        </p:nvSpPr>
        <p:spPr/>
        <p:txBody>
          <a:bodyPr/>
          <a:lstStyle/>
          <a:p>
            <a:pPr algn="r"/>
            <a:endParaRPr lang="en-US" dirty="0"/>
          </a:p>
        </p:txBody>
      </p:sp>
      <p:sp>
        <p:nvSpPr>
          <p:cNvPr id="6" name="Slide Number Placeholder 5">
            <a:extLst>
              <a:ext uri="{FF2B5EF4-FFF2-40B4-BE49-F238E27FC236}">
                <a16:creationId xmlns:a16="http://schemas.microsoft.com/office/drawing/2014/main" id="{759C1A14-066C-644E-82A0-029E0EF7AD51}"/>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24222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5717-A83C-4D4F-AA50-2F1D58A60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B56D1A-2361-DC4A-A328-203D2A9C6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A9C36-AAA3-9749-8B76-AEDF3C1EA8FC}"/>
              </a:ext>
            </a:extLst>
          </p:cNvPr>
          <p:cNvSpPr>
            <a:spLocks noGrp="1"/>
          </p:cNvSpPr>
          <p:nvPr>
            <p:ph type="dt" sz="half" idx="10"/>
          </p:nvPr>
        </p:nvSpPr>
        <p:spPr/>
        <p:txBody>
          <a:bodyPr/>
          <a:lstStyle/>
          <a:p>
            <a:fld id="{A80CB818-7379-467D-8E76-EF9D9074A26C}" type="datetime2">
              <a:rPr lang="en-US" smtClean="0"/>
              <a:t>Wednesday, January 17, 2024</a:t>
            </a:fld>
            <a:endParaRPr lang="en-US" dirty="0"/>
          </a:p>
        </p:txBody>
      </p:sp>
      <p:sp>
        <p:nvSpPr>
          <p:cNvPr id="5" name="Footer Placeholder 4">
            <a:extLst>
              <a:ext uri="{FF2B5EF4-FFF2-40B4-BE49-F238E27FC236}">
                <a16:creationId xmlns:a16="http://schemas.microsoft.com/office/drawing/2014/main" id="{9B56FF14-DC38-A74A-96BE-1D20414BCFB0}"/>
              </a:ext>
            </a:extLst>
          </p:cNvPr>
          <p:cNvSpPr>
            <a:spLocks noGrp="1"/>
          </p:cNvSpPr>
          <p:nvPr>
            <p:ph type="ftr" sz="quarter" idx="11"/>
          </p:nvPr>
        </p:nvSpPr>
        <p:spPr/>
        <p:txBody>
          <a:bodyPr/>
          <a:lstStyle/>
          <a:p>
            <a:pPr algn="r"/>
            <a:endParaRPr lang="en-US" dirty="0"/>
          </a:p>
        </p:txBody>
      </p:sp>
      <p:sp>
        <p:nvSpPr>
          <p:cNvPr id="6" name="Slide Number Placeholder 5">
            <a:extLst>
              <a:ext uri="{FF2B5EF4-FFF2-40B4-BE49-F238E27FC236}">
                <a16:creationId xmlns:a16="http://schemas.microsoft.com/office/drawing/2014/main" id="{E72B3E52-A3D4-8B45-A517-BB2892C48646}"/>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0714677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3996F7-0F8F-2541-9B83-F51F76EB9DE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48EBC8-2F73-C742-BCA2-3B67ECD4CE8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8B5CA-13D5-C746-96C7-F5F4F0D3FA48}"/>
              </a:ext>
            </a:extLst>
          </p:cNvPr>
          <p:cNvSpPr>
            <a:spLocks noGrp="1"/>
          </p:cNvSpPr>
          <p:nvPr>
            <p:ph type="dt" sz="half" idx="10"/>
          </p:nvPr>
        </p:nvSpPr>
        <p:spPr/>
        <p:txBody>
          <a:bodyPr/>
          <a:lstStyle/>
          <a:p>
            <a:fld id="{A80CB818-7379-467D-8E76-EF9D9074A26C}" type="datetime2">
              <a:rPr lang="en-US" smtClean="0"/>
              <a:t>Wednesday, January 17, 2024</a:t>
            </a:fld>
            <a:endParaRPr lang="en-US" dirty="0"/>
          </a:p>
        </p:txBody>
      </p:sp>
      <p:sp>
        <p:nvSpPr>
          <p:cNvPr id="5" name="Footer Placeholder 4">
            <a:extLst>
              <a:ext uri="{FF2B5EF4-FFF2-40B4-BE49-F238E27FC236}">
                <a16:creationId xmlns:a16="http://schemas.microsoft.com/office/drawing/2014/main" id="{61A089BB-9005-1241-ADFF-70BD5F32FC83}"/>
              </a:ext>
            </a:extLst>
          </p:cNvPr>
          <p:cNvSpPr>
            <a:spLocks noGrp="1"/>
          </p:cNvSpPr>
          <p:nvPr>
            <p:ph type="ftr" sz="quarter" idx="11"/>
          </p:nvPr>
        </p:nvSpPr>
        <p:spPr/>
        <p:txBody>
          <a:bodyPr/>
          <a:lstStyle/>
          <a:p>
            <a:pPr algn="r"/>
            <a:endParaRPr lang="en-US" dirty="0"/>
          </a:p>
        </p:txBody>
      </p:sp>
      <p:sp>
        <p:nvSpPr>
          <p:cNvPr id="6" name="Slide Number Placeholder 5">
            <a:extLst>
              <a:ext uri="{FF2B5EF4-FFF2-40B4-BE49-F238E27FC236}">
                <a16:creationId xmlns:a16="http://schemas.microsoft.com/office/drawing/2014/main" id="{38E81A05-7894-3B47-8DAA-5746B51043BC}"/>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620429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10F2-6315-C94B-A156-81250441D1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03EE38-ABEB-4A4D-971D-436A2DB5CE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83B1F-400C-EB40-AA69-CB5E29FBACD5}"/>
              </a:ext>
            </a:extLst>
          </p:cNvPr>
          <p:cNvSpPr>
            <a:spLocks noGrp="1"/>
          </p:cNvSpPr>
          <p:nvPr>
            <p:ph type="dt" sz="half" idx="10"/>
          </p:nvPr>
        </p:nvSpPr>
        <p:spPr/>
        <p:txBody>
          <a:bodyPr/>
          <a:lstStyle/>
          <a:p>
            <a:fld id="{A80CB818-7379-467D-8E76-EF9D9074A26C}" type="datetime2">
              <a:rPr lang="en-US" smtClean="0"/>
              <a:t>Wednesday, January 17, 2024</a:t>
            </a:fld>
            <a:endParaRPr lang="en-US" dirty="0"/>
          </a:p>
        </p:txBody>
      </p:sp>
      <p:sp>
        <p:nvSpPr>
          <p:cNvPr id="5" name="Footer Placeholder 4">
            <a:extLst>
              <a:ext uri="{FF2B5EF4-FFF2-40B4-BE49-F238E27FC236}">
                <a16:creationId xmlns:a16="http://schemas.microsoft.com/office/drawing/2014/main" id="{CEED0712-BA1E-894F-8B6A-F2A4C4333226}"/>
              </a:ext>
            </a:extLst>
          </p:cNvPr>
          <p:cNvSpPr>
            <a:spLocks noGrp="1"/>
          </p:cNvSpPr>
          <p:nvPr>
            <p:ph type="ftr" sz="quarter" idx="11"/>
          </p:nvPr>
        </p:nvSpPr>
        <p:spPr/>
        <p:txBody>
          <a:bodyPr/>
          <a:lstStyle/>
          <a:p>
            <a:pPr algn="r"/>
            <a:endParaRPr lang="en-US" dirty="0"/>
          </a:p>
        </p:txBody>
      </p:sp>
      <p:sp>
        <p:nvSpPr>
          <p:cNvPr id="6" name="Slide Number Placeholder 5">
            <a:extLst>
              <a:ext uri="{FF2B5EF4-FFF2-40B4-BE49-F238E27FC236}">
                <a16:creationId xmlns:a16="http://schemas.microsoft.com/office/drawing/2014/main" id="{DF5E8538-167B-4B4D-952C-582D7F7CD93D}"/>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740361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A951-6F96-FA4E-9501-494DCE225FF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4810C54-6697-7343-A4BB-4053F959D5F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D47F96-31BC-5F42-8C12-01D04C630451}"/>
              </a:ext>
            </a:extLst>
          </p:cNvPr>
          <p:cNvSpPr>
            <a:spLocks noGrp="1"/>
          </p:cNvSpPr>
          <p:nvPr>
            <p:ph type="dt" sz="half" idx="10"/>
          </p:nvPr>
        </p:nvSpPr>
        <p:spPr/>
        <p:txBody>
          <a:bodyPr/>
          <a:lstStyle/>
          <a:p>
            <a:fld id="{9933D019-A32C-4EAD-B8E6-DBDA699692FD}" type="datetime2">
              <a:rPr lang="en-US" smtClean="0"/>
              <a:t>Wednesday, January 17, 2024</a:t>
            </a:fld>
            <a:endParaRPr lang="en-US"/>
          </a:p>
        </p:txBody>
      </p:sp>
      <p:sp>
        <p:nvSpPr>
          <p:cNvPr id="5" name="Footer Placeholder 4">
            <a:extLst>
              <a:ext uri="{FF2B5EF4-FFF2-40B4-BE49-F238E27FC236}">
                <a16:creationId xmlns:a16="http://schemas.microsoft.com/office/drawing/2014/main" id="{36AADAAD-B424-E343-AA71-9820A570B80A}"/>
              </a:ext>
            </a:extLst>
          </p:cNvPr>
          <p:cNvSpPr>
            <a:spLocks noGrp="1"/>
          </p:cNvSpPr>
          <p:nvPr>
            <p:ph type="ftr" sz="quarter" idx="11"/>
          </p:nvPr>
        </p:nvSpPr>
        <p:spPr/>
        <p:txBody>
          <a:bodyPr/>
          <a:lstStyle/>
          <a:p>
            <a:pPr algn="r"/>
            <a:endParaRPr lang="en-US" dirty="0"/>
          </a:p>
        </p:txBody>
      </p:sp>
      <p:sp>
        <p:nvSpPr>
          <p:cNvPr id="6" name="Slide Number Placeholder 5">
            <a:extLst>
              <a:ext uri="{FF2B5EF4-FFF2-40B4-BE49-F238E27FC236}">
                <a16:creationId xmlns:a16="http://schemas.microsoft.com/office/drawing/2014/main" id="{986014BE-4A89-234D-A21B-5A526CE252C2}"/>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2014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878D-37EE-3D41-A29F-A25F532D8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2334F-DF90-7640-8C7A-23F87CD2088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0B1E0F-0F08-D649-A970-35B7061C2EF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311C87-BB1E-4349-A763-4061483F196C}"/>
              </a:ext>
            </a:extLst>
          </p:cNvPr>
          <p:cNvSpPr>
            <a:spLocks noGrp="1"/>
          </p:cNvSpPr>
          <p:nvPr>
            <p:ph type="dt" sz="half" idx="10"/>
          </p:nvPr>
        </p:nvSpPr>
        <p:spPr/>
        <p:txBody>
          <a:bodyPr/>
          <a:lstStyle/>
          <a:p>
            <a:fld id="{A80CB818-7379-467D-8E76-EF9D9074A26C}" type="datetime2">
              <a:rPr lang="en-US" smtClean="0"/>
              <a:t>Wednesday, January 17, 2024</a:t>
            </a:fld>
            <a:endParaRPr lang="en-US" dirty="0"/>
          </a:p>
        </p:txBody>
      </p:sp>
      <p:sp>
        <p:nvSpPr>
          <p:cNvPr id="6" name="Footer Placeholder 5">
            <a:extLst>
              <a:ext uri="{FF2B5EF4-FFF2-40B4-BE49-F238E27FC236}">
                <a16:creationId xmlns:a16="http://schemas.microsoft.com/office/drawing/2014/main" id="{669EFA74-1DEB-EA4D-95C2-52E6AF669816}"/>
              </a:ext>
            </a:extLst>
          </p:cNvPr>
          <p:cNvSpPr>
            <a:spLocks noGrp="1"/>
          </p:cNvSpPr>
          <p:nvPr>
            <p:ph type="ftr" sz="quarter" idx="11"/>
          </p:nvPr>
        </p:nvSpPr>
        <p:spPr/>
        <p:txBody>
          <a:bodyPr/>
          <a:lstStyle/>
          <a:p>
            <a:pPr algn="r"/>
            <a:endParaRPr lang="en-US" dirty="0"/>
          </a:p>
        </p:txBody>
      </p:sp>
      <p:sp>
        <p:nvSpPr>
          <p:cNvPr id="7" name="Slide Number Placeholder 6">
            <a:extLst>
              <a:ext uri="{FF2B5EF4-FFF2-40B4-BE49-F238E27FC236}">
                <a16:creationId xmlns:a16="http://schemas.microsoft.com/office/drawing/2014/main" id="{A666DB45-C457-3949-8FC5-615486924D0F}"/>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6794298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2E1E-3C7C-434A-B9F9-A5AA60A6621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17100C-8328-394E-98DA-B0261987510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FD154DD-DDB8-2D4A-9146-36C75632B98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935E6D-7C16-2C48-8F16-70A358ED0B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122FD3-1770-BC4F-B85E-8E8F7E484F2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AF2E5F-E71C-7542-88A0-8A67FB3928C3}"/>
              </a:ext>
            </a:extLst>
          </p:cNvPr>
          <p:cNvSpPr>
            <a:spLocks noGrp="1"/>
          </p:cNvSpPr>
          <p:nvPr>
            <p:ph type="dt" sz="half" idx="10"/>
          </p:nvPr>
        </p:nvSpPr>
        <p:spPr/>
        <p:txBody>
          <a:bodyPr/>
          <a:lstStyle/>
          <a:p>
            <a:fld id="{A80CB818-7379-467D-8E76-EF9D9074A26C}" type="datetime2">
              <a:rPr lang="en-US" smtClean="0"/>
              <a:t>Wednesday, January 17, 2024</a:t>
            </a:fld>
            <a:endParaRPr lang="en-US" dirty="0"/>
          </a:p>
        </p:txBody>
      </p:sp>
      <p:sp>
        <p:nvSpPr>
          <p:cNvPr id="8" name="Footer Placeholder 7">
            <a:extLst>
              <a:ext uri="{FF2B5EF4-FFF2-40B4-BE49-F238E27FC236}">
                <a16:creationId xmlns:a16="http://schemas.microsoft.com/office/drawing/2014/main" id="{A1225FFD-E573-C844-A3F0-1E6E4A621DD8}"/>
              </a:ext>
            </a:extLst>
          </p:cNvPr>
          <p:cNvSpPr>
            <a:spLocks noGrp="1"/>
          </p:cNvSpPr>
          <p:nvPr>
            <p:ph type="ftr" sz="quarter" idx="11"/>
          </p:nvPr>
        </p:nvSpPr>
        <p:spPr/>
        <p:txBody>
          <a:bodyPr/>
          <a:lstStyle/>
          <a:p>
            <a:pPr algn="r"/>
            <a:endParaRPr lang="en-US" dirty="0"/>
          </a:p>
        </p:txBody>
      </p:sp>
      <p:sp>
        <p:nvSpPr>
          <p:cNvPr id="9" name="Slide Number Placeholder 8">
            <a:extLst>
              <a:ext uri="{FF2B5EF4-FFF2-40B4-BE49-F238E27FC236}">
                <a16:creationId xmlns:a16="http://schemas.microsoft.com/office/drawing/2014/main" id="{77DF0008-4DA0-E141-A5B8-4A5CA5F15C01}"/>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8719612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3232-31E5-2946-AC98-E45B01D99F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B299F-1D94-5A49-8F0C-3F5715B3CB20}"/>
              </a:ext>
            </a:extLst>
          </p:cNvPr>
          <p:cNvSpPr>
            <a:spLocks noGrp="1"/>
          </p:cNvSpPr>
          <p:nvPr>
            <p:ph type="dt" sz="half" idx="10"/>
          </p:nvPr>
        </p:nvSpPr>
        <p:spPr/>
        <p:txBody>
          <a:bodyPr/>
          <a:lstStyle/>
          <a:p>
            <a:fld id="{79CD4847-11EF-4466-A8AD-85CDB7B49118}" type="datetime2">
              <a:rPr lang="en-US" smtClean="0"/>
              <a:t>Wednesday, January 17, 2024</a:t>
            </a:fld>
            <a:endParaRPr lang="en-US"/>
          </a:p>
        </p:txBody>
      </p:sp>
      <p:sp>
        <p:nvSpPr>
          <p:cNvPr id="4" name="Footer Placeholder 3">
            <a:extLst>
              <a:ext uri="{FF2B5EF4-FFF2-40B4-BE49-F238E27FC236}">
                <a16:creationId xmlns:a16="http://schemas.microsoft.com/office/drawing/2014/main" id="{5AED7473-80E7-4A48-819B-7DC235A81CBF}"/>
              </a:ext>
            </a:extLst>
          </p:cNvPr>
          <p:cNvSpPr>
            <a:spLocks noGrp="1"/>
          </p:cNvSpPr>
          <p:nvPr>
            <p:ph type="ftr" sz="quarter" idx="11"/>
          </p:nvPr>
        </p:nvSpPr>
        <p:spPr/>
        <p:txBody>
          <a:bodyPr/>
          <a:lstStyle/>
          <a:p>
            <a:pPr algn="r"/>
            <a:endParaRPr lang="en-US" dirty="0"/>
          </a:p>
        </p:txBody>
      </p:sp>
      <p:sp>
        <p:nvSpPr>
          <p:cNvPr id="5" name="Slide Number Placeholder 4">
            <a:extLst>
              <a:ext uri="{FF2B5EF4-FFF2-40B4-BE49-F238E27FC236}">
                <a16:creationId xmlns:a16="http://schemas.microsoft.com/office/drawing/2014/main" id="{CF5FB687-F432-6743-90AB-95280A1AAC75}"/>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0893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1AA3D-0140-0848-8260-C555D7CDB910}"/>
              </a:ext>
            </a:extLst>
          </p:cNvPr>
          <p:cNvSpPr>
            <a:spLocks noGrp="1"/>
          </p:cNvSpPr>
          <p:nvPr>
            <p:ph type="dt" sz="half" idx="10"/>
          </p:nvPr>
        </p:nvSpPr>
        <p:spPr/>
        <p:txBody>
          <a:bodyPr/>
          <a:lstStyle/>
          <a:p>
            <a:fld id="{F168457A-3AB9-4880-8A0C-9F8524491207}" type="datetime2">
              <a:rPr lang="en-US" smtClean="0"/>
              <a:t>Wednesday, January 17, 2024</a:t>
            </a:fld>
            <a:endParaRPr lang="en-US"/>
          </a:p>
        </p:txBody>
      </p:sp>
      <p:sp>
        <p:nvSpPr>
          <p:cNvPr id="3" name="Footer Placeholder 2">
            <a:extLst>
              <a:ext uri="{FF2B5EF4-FFF2-40B4-BE49-F238E27FC236}">
                <a16:creationId xmlns:a16="http://schemas.microsoft.com/office/drawing/2014/main" id="{D70F506F-2081-374E-8E5E-AA067E5432D0}"/>
              </a:ext>
            </a:extLst>
          </p:cNvPr>
          <p:cNvSpPr>
            <a:spLocks noGrp="1"/>
          </p:cNvSpPr>
          <p:nvPr>
            <p:ph type="ftr" sz="quarter" idx="11"/>
          </p:nvPr>
        </p:nvSpPr>
        <p:spPr/>
        <p:txBody>
          <a:bodyPr/>
          <a:lstStyle/>
          <a:p>
            <a:pPr algn="r"/>
            <a:endParaRPr lang="en-US" dirty="0"/>
          </a:p>
        </p:txBody>
      </p:sp>
      <p:sp>
        <p:nvSpPr>
          <p:cNvPr id="4" name="Slide Number Placeholder 3">
            <a:extLst>
              <a:ext uri="{FF2B5EF4-FFF2-40B4-BE49-F238E27FC236}">
                <a16:creationId xmlns:a16="http://schemas.microsoft.com/office/drawing/2014/main" id="{2C60601E-B404-9943-A8AD-07E776753E11}"/>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7456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F6F7-071C-7441-A6CE-8C41B2C57A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6E39555-6B27-C448-B579-C23D4EACB93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59702-B166-CD43-B772-4A5A284EA1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E87BCD-C46B-D548-A1F5-59E12F8C9366}"/>
              </a:ext>
            </a:extLst>
          </p:cNvPr>
          <p:cNvSpPr>
            <a:spLocks noGrp="1"/>
          </p:cNvSpPr>
          <p:nvPr>
            <p:ph type="dt" sz="half" idx="10"/>
          </p:nvPr>
        </p:nvSpPr>
        <p:spPr/>
        <p:txBody>
          <a:bodyPr/>
          <a:lstStyle/>
          <a:p>
            <a:fld id="{A80CB818-7379-467D-8E76-EF9D9074A26C}" type="datetime2">
              <a:rPr lang="en-US" smtClean="0"/>
              <a:t>Wednesday, January 17, 2024</a:t>
            </a:fld>
            <a:endParaRPr lang="en-US" dirty="0"/>
          </a:p>
        </p:txBody>
      </p:sp>
      <p:sp>
        <p:nvSpPr>
          <p:cNvPr id="6" name="Footer Placeholder 5">
            <a:extLst>
              <a:ext uri="{FF2B5EF4-FFF2-40B4-BE49-F238E27FC236}">
                <a16:creationId xmlns:a16="http://schemas.microsoft.com/office/drawing/2014/main" id="{E650FC04-A37A-C444-8C97-02397A4DD449}"/>
              </a:ext>
            </a:extLst>
          </p:cNvPr>
          <p:cNvSpPr>
            <a:spLocks noGrp="1"/>
          </p:cNvSpPr>
          <p:nvPr>
            <p:ph type="ftr" sz="quarter" idx="11"/>
          </p:nvPr>
        </p:nvSpPr>
        <p:spPr/>
        <p:txBody>
          <a:bodyPr/>
          <a:lstStyle/>
          <a:p>
            <a:pPr algn="r"/>
            <a:endParaRPr lang="en-US" dirty="0"/>
          </a:p>
        </p:txBody>
      </p:sp>
      <p:sp>
        <p:nvSpPr>
          <p:cNvPr id="7" name="Slide Number Placeholder 6">
            <a:extLst>
              <a:ext uri="{FF2B5EF4-FFF2-40B4-BE49-F238E27FC236}">
                <a16:creationId xmlns:a16="http://schemas.microsoft.com/office/drawing/2014/main" id="{EEA33991-D2E1-7846-A8AB-8CFD4F01281F}"/>
              </a:ext>
            </a:extLst>
          </p:cNvPr>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2772726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ABEF-9132-D34B-BA48-5F43CEDA67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A7A56EA-0F58-C64F-9477-7113745BE5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3FE48D-1384-8D4A-9FB2-92805BF32FC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2AD28F-E56B-E64D-8E14-BD0E7747DEA3}"/>
              </a:ext>
            </a:extLst>
          </p:cNvPr>
          <p:cNvSpPr>
            <a:spLocks noGrp="1"/>
          </p:cNvSpPr>
          <p:nvPr>
            <p:ph type="dt" sz="half" idx="10"/>
          </p:nvPr>
        </p:nvSpPr>
        <p:spPr/>
        <p:txBody>
          <a:bodyPr/>
          <a:lstStyle/>
          <a:p>
            <a:fld id="{EBDC1E59-17DD-41CE-97CA-624A472382D4}" type="datetime2">
              <a:rPr lang="en-US" smtClean="0"/>
              <a:t>Wednesday, January 17, 2024</a:t>
            </a:fld>
            <a:endParaRPr lang="en-US"/>
          </a:p>
        </p:txBody>
      </p:sp>
      <p:sp>
        <p:nvSpPr>
          <p:cNvPr id="6" name="Footer Placeholder 5">
            <a:extLst>
              <a:ext uri="{FF2B5EF4-FFF2-40B4-BE49-F238E27FC236}">
                <a16:creationId xmlns:a16="http://schemas.microsoft.com/office/drawing/2014/main" id="{347EB9C6-9C96-9249-99C4-22A0FC0050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61AF4D-CF16-BB4C-B92D-4B36C692CBC8}"/>
              </a:ext>
            </a:extLst>
          </p:cNvPr>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90686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A22EE9-33A7-3C40-9B1F-15FA651435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3FCDDD-DC78-8F46-BBBA-E3D24CF6F7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EDAAC-B1FE-0E45-BF25-760390CEEB0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0CB818-7379-467D-8E76-EF9D9074A26C}" type="datetime2">
              <a:rPr lang="en-US" smtClean="0"/>
              <a:t>Wednesday, January 17, 2024</a:t>
            </a:fld>
            <a:endParaRPr lang="en-US" dirty="0"/>
          </a:p>
        </p:txBody>
      </p:sp>
      <p:sp>
        <p:nvSpPr>
          <p:cNvPr id="5" name="Footer Placeholder 4">
            <a:extLst>
              <a:ext uri="{FF2B5EF4-FFF2-40B4-BE49-F238E27FC236}">
                <a16:creationId xmlns:a16="http://schemas.microsoft.com/office/drawing/2014/main" id="{7F7537C7-D8C1-DD4A-BCA8-83A510041D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endParaRPr lang="en-US" dirty="0"/>
          </a:p>
        </p:txBody>
      </p:sp>
      <p:sp>
        <p:nvSpPr>
          <p:cNvPr id="6" name="Slide Number Placeholder 5">
            <a:extLst>
              <a:ext uri="{FF2B5EF4-FFF2-40B4-BE49-F238E27FC236}">
                <a16:creationId xmlns:a16="http://schemas.microsoft.com/office/drawing/2014/main" id="{8621DE9A-C240-D14F-8F26-7C2C5600D0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74609152"/>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8385" y="1109243"/>
            <a:ext cx="3632032" cy="4842710"/>
            <a:chOff x="1881974" y="1174396"/>
            <a:chExt cx="5290997" cy="5290997"/>
          </a:xfrm>
        </p:grpSpPr>
        <p:sp>
          <p:nvSpPr>
            <p:cNvPr id="29" name="Oval 28">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202" y="1095407"/>
            <a:ext cx="3566211"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33563" y="568517"/>
            <a:ext cx="4620753" cy="886379"/>
          </a:xfrm>
        </p:spPr>
        <p:txBody>
          <a:bodyPr vert="horz" lIns="91440" tIns="45720" rIns="91440" bIns="45720" rtlCol="0" anchor="ctr">
            <a:normAutofit/>
          </a:bodyPr>
          <a:lstStyle/>
          <a:p>
            <a:pPr algn="l" defTabSz="914400"/>
            <a:r>
              <a:rPr lang="en-US" sz="4400" kern="1200" dirty="0">
                <a:solidFill>
                  <a:schemeClr val="bg1"/>
                </a:solidFill>
                <a:latin typeface="+mj-lt"/>
                <a:ea typeface="+mj-ea"/>
                <a:cs typeface="+mj-cs"/>
              </a:rPr>
              <a:t>Anxiety Disorders</a:t>
            </a:r>
          </a:p>
        </p:txBody>
      </p:sp>
      <p:grpSp>
        <p:nvGrpSpPr>
          <p:cNvPr id="34" name="Group 33">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35" name="Freeform: Shape 3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6" name="Freeform: Shape 3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16" name="Graphic 15" descr="Brain in head">
            <a:extLst>
              <a:ext uri="{FF2B5EF4-FFF2-40B4-BE49-F238E27FC236}">
                <a16:creationId xmlns:a16="http://schemas.microsoft.com/office/drawing/2014/main" id="{6A46EE60-F01F-6978-D3BC-EBE881F109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6807" y="2266380"/>
            <a:ext cx="2413000" cy="2413000"/>
          </a:xfrm>
          <a:prstGeom prst="rect">
            <a:avLst/>
          </a:prstGeom>
        </p:spPr>
      </p:pic>
      <p:sp>
        <p:nvSpPr>
          <p:cNvPr id="3" name="Subtitle 2"/>
          <p:cNvSpPr>
            <a:spLocks noGrp="1"/>
          </p:cNvSpPr>
          <p:nvPr>
            <p:ph type="subTitle" idx="1"/>
          </p:nvPr>
        </p:nvSpPr>
        <p:spPr>
          <a:xfrm>
            <a:off x="4676151" y="1820369"/>
            <a:ext cx="3912879" cy="4351338"/>
          </a:xfrm>
        </p:spPr>
        <p:txBody>
          <a:bodyPr vert="horz" lIns="91440" tIns="45720" rIns="91440" bIns="45720" rtlCol="0">
            <a:normAutofit/>
          </a:bodyPr>
          <a:lstStyle/>
          <a:p>
            <a:pPr algn="l" defTabSz="914400"/>
            <a:r>
              <a:rPr lang="en-US" dirty="0">
                <a:solidFill>
                  <a:schemeClr val="bg1"/>
                </a:solidFill>
              </a:rPr>
              <a:t>Anxiety disorders are a set of related mental health conditions that include: </a:t>
            </a:r>
          </a:p>
          <a:p>
            <a:pPr indent="-228600" algn="l" defTabSz="914400">
              <a:buFont typeface="Arial" panose="020B0604020202020204" pitchFamily="34" charset="0"/>
              <a:buChar char="•"/>
            </a:pPr>
            <a:endParaRPr lang="en-US" dirty="0">
              <a:solidFill>
                <a:schemeClr val="bg1"/>
              </a:solidFill>
            </a:endParaRPr>
          </a:p>
          <a:p>
            <a:pPr indent="-228600" algn="l" defTabSz="914400">
              <a:buFont typeface="Arial" panose="020B0604020202020204" pitchFamily="34" charset="0"/>
              <a:buChar char="•"/>
            </a:pPr>
            <a:r>
              <a:rPr lang="en-US" dirty="0">
                <a:solidFill>
                  <a:schemeClr val="bg1"/>
                </a:solidFill>
              </a:rPr>
              <a:t>Generalized Anxiety Disorder </a:t>
            </a:r>
          </a:p>
          <a:p>
            <a:pPr indent="-228600" algn="l" defTabSz="914400">
              <a:buFont typeface="Arial" panose="020B0604020202020204" pitchFamily="34" charset="0"/>
              <a:buChar char="•"/>
            </a:pPr>
            <a:r>
              <a:rPr lang="en-US" dirty="0">
                <a:solidFill>
                  <a:schemeClr val="bg1"/>
                </a:solidFill>
              </a:rPr>
              <a:t>Panic Disorder</a:t>
            </a:r>
          </a:p>
          <a:p>
            <a:pPr indent="-228600" algn="l" defTabSz="914400">
              <a:buFont typeface="Arial" panose="020B0604020202020204" pitchFamily="34" charset="0"/>
              <a:buChar char="•"/>
            </a:pPr>
            <a:r>
              <a:rPr lang="en-US" dirty="0">
                <a:solidFill>
                  <a:schemeClr val="bg1"/>
                </a:solidFill>
              </a:rPr>
              <a:t>Social Anxiety Disorder </a:t>
            </a:r>
          </a:p>
          <a:p>
            <a:pPr indent="-228600" algn="l" defTabSz="914400">
              <a:buFont typeface="Arial" panose="020B0604020202020204" pitchFamily="34" charset="0"/>
              <a:buChar char="•"/>
            </a:pPr>
            <a:r>
              <a:rPr lang="en-US" dirty="0">
                <a:solidFill>
                  <a:schemeClr val="bg1"/>
                </a:solidFill>
              </a:rPr>
              <a:t>Simple Phobias</a:t>
            </a:r>
          </a:p>
          <a:p>
            <a:pPr indent="-228600" algn="l" defTabSz="914400">
              <a:buFont typeface="Arial" panose="020B0604020202020204" pitchFamily="34" charset="0"/>
              <a:buChar char="•"/>
            </a:pPr>
            <a:r>
              <a:rPr lang="en-US" dirty="0">
                <a:solidFill>
                  <a:schemeClr val="bg1"/>
                </a:solidFill>
              </a:rPr>
              <a:t>Agoraphobia</a:t>
            </a:r>
          </a:p>
          <a:p>
            <a:pPr indent="-228600" algn="l" defTabSz="914400">
              <a:buFont typeface="Arial" panose="020B0604020202020204" pitchFamily="34" charset="0"/>
              <a:buChar char="•"/>
            </a:pPr>
            <a:r>
              <a:rPr lang="en-US" dirty="0">
                <a:solidFill>
                  <a:schemeClr val="bg1"/>
                </a:solidFill>
              </a:rPr>
              <a:t>Separation Anxiety Disorder</a:t>
            </a:r>
          </a:p>
        </p:txBody>
      </p:sp>
      <p:grpSp>
        <p:nvGrpSpPr>
          <p:cNvPr id="3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39" name="Freeform: Shape 3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7885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EC89494-FD5E-6806-3296-76ABD293B2E9}"/>
              </a:ext>
            </a:extLst>
          </p:cNvPr>
          <p:cNvPicPr>
            <a:picLocks noChangeAspect="1"/>
          </p:cNvPicPr>
          <p:nvPr/>
        </p:nvPicPr>
        <p:blipFill rotWithShape="1">
          <a:blip r:embed="rId2">
            <a:alphaModFix amt="35000"/>
          </a:blip>
          <a:srcRect l="20000"/>
          <a:stretch/>
        </p:blipFill>
        <p:spPr>
          <a:xfrm>
            <a:off x="20" y="10"/>
            <a:ext cx="9143980" cy="6857990"/>
          </a:xfrm>
          <a:prstGeom prst="rect">
            <a:avLst/>
          </a:prstGeom>
        </p:spPr>
      </p:pic>
      <p:graphicFrame>
        <p:nvGraphicFramePr>
          <p:cNvPr id="14" name="Content Placeholder 2">
            <a:extLst>
              <a:ext uri="{FF2B5EF4-FFF2-40B4-BE49-F238E27FC236}">
                <a16:creationId xmlns:a16="http://schemas.microsoft.com/office/drawing/2014/main" id="{5EDAE7FE-9377-657A-B4C5-9F545B28830D}"/>
              </a:ext>
            </a:extLst>
          </p:cNvPr>
          <p:cNvGraphicFramePr>
            <a:graphicFrameLocks noGrp="1"/>
          </p:cNvGraphicFramePr>
          <p:nvPr>
            <p:ph idx="1"/>
            <p:extLst>
              <p:ext uri="{D42A27DB-BD31-4B8C-83A1-F6EECF244321}">
                <p14:modId xmlns:p14="http://schemas.microsoft.com/office/powerpoint/2010/main" val="1673974540"/>
              </p:ext>
            </p:extLst>
          </p:nvPr>
        </p:nvGraphicFramePr>
        <p:xfrm>
          <a:off x="628650" y="577516"/>
          <a:ext cx="7886700" cy="6003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12122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2663" y="312820"/>
            <a:ext cx="5787190" cy="6392779"/>
          </a:xfrm>
        </p:spPr>
        <p:txBody>
          <a:bodyPr>
            <a:noAutofit/>
          </a:bodyPr>
          <a:lstStyle/>
          <a:p>
            <a:pPr marL="0" indent="0" algn="ctr">
              <a:buNone/>
            </a:pPr>
            <a:r>
              <a:rPr lang="en-US" sz="1800" b="1" u="sng" dirty="0">
                <a:cs typeface="Avenir Book"/>
              </a:rPr>
              <a:t>Panic Disorder</a:t>
            </a:r>
          </a:p>
          <a:p>
            <a:pPr marL="0" indent="0">
              <a:buNone/>
            </a:pPr>
            <a:endParaRPr lang="en-US" sz="1400" dirty="0">
              <a:cs typeface="Avenir Book"/>
            </a:endParaRPr>
          </a:p>
          <a:p>
            <a:pPr marL="0" indent="0">
              <a:buNone/>
            </a:pPr>
            <a:r>
              <a:rPr lang="en-US" sz="1200" dirty="0">
                <a:cs typeface="Avenir Book"/>
              </a:rPr>
              <a:t>People with panic disorder have feelings of terror that strike suddenly and repeatedly, most often with no warning. </a:t>
            </a:r>
          </a:p>
          <a:p>
            <a:pPr marL="0" indent="0">
              <a:buNone/>
            </a:pPr>
            <a:endParaRPr lang="en-US" sz="1200" dirty="0">
              <a:cs typeface="Avenir Book"/>
            </a:endParaRPr>
          </a:p>
          <a:p>
            <a:pPr marL="0" indent="0">
              <a:buNone/>
            </a:pPr>
            <a:r>
              <a:rPr lang="en-US" sz="1200" dirty="0">
                <a:cs typeface="Avenir Book"/>
              </a:rPr>
              <a:t>The frequency and severity of panic symptoms can vary widely.</a:t>
            </a:r>
          </a:p>
          <a:p>
            <a:pPr marL="0" indent="0">
              <a:buNone/>
            </a:pPr>
            <a:endParaRPr lang="en-US" sz="1200" dirty="0">
              <a:cs typeface="Avenir Book"/>
            </a:endParaRPr>
          </a:p>
          <a:p>
            <a:pPr marL="0" indent="0">
              <a:buNone/>
            </a:pPr>
            <a:r>
              <a:rPr lang="en-US" sz="1200" dirty="0">
                <a:cs typeface="Avenir Book"/>
              </a:rPr>
              <a:t>A person with this condition usually can’t predict when an attack will occur, and so many develop intense anxiety between episodes, worrying when and where the next one will strike</a:t>
            </a:r>
          </a:p>
          <a:p>
            <a:pPr marL="0" indent="0">
              <a:buNone/>
            </a:pPr>
            <a:endParaRPr lang="en-US" sz="1200" dirty="0">
              <a:cs typeface="Avenir Book"/>
            </a:endParaRPr>
          </a:p>
          <a:p>
            <a:pPr marL="0" indent="0">
              <a:buNone/>
            </a:pPr>
            <a:r>
              <a:rPr lang="en-US" sz="1200" dirty="0">
                <a:cs typeface="Avenir Book"/>
              </a:rPr>
              <a:t>Between panic attacks there is a persistent, lingering worry that another one could come at any minute.</a:t>
            </a:r>
          </a:p>
          <a:p>
            <a:pPr marL="0" indent="0">
              <a:buNone/>
            </a:pPr>
            <a:endParaRPr lang="en-US" sz="1200" dirty="0">
              <a:cs typeface="Avenir Book"/>
            </a:endParaRPr>
          </a:p>
          <a:p>
            <a:pPr>
              <a:buFont typeface="Wingdings" charset="2"/>
              <a:buChar char="§"/>
            </a:pPr>
            <a:r>
              <a:rPr lang="en-US" sz="1200" dirty="0">
                <a:cs typeface="Avenir Book"/>
              </a:rPr>
              <a:t>Panic disorder symptoms are primarily centered around panic attacks. </a:t>
            </a:r>
          </a:p>
          <a:p>
            <a:pPr>
              <a:buFont typeface="Wingdings" charset="2"/>
              <a:buChar char="§"/>
            </a:pPr>
            <a:endParaRPr lang="en-US" sz="1200" dirty="0">
              <a:cs typeface="Avenir Book"/>
            </a:endParaRPr>
          </a:p>
          <a:p>
            <a:pPr>
              <a:buFont typeface="Wingdings" charset="2"/>
              <a:buChar char="§"/>
            </a:pPr>
            <a:r>
              <a:rPr lang="en-US" sz="1200" dirty="0">
                <a:cs typeface="Avenir Book"/>
              </a:rPr>
              <a:t>Panic attacks often consist of a pounding heart, sweatiness, a feeling of weakness, faintness, or dizziness. </a:t>
            </a:r>
          </a:p>
          <a:p>
            <a:pPr>
              <a:buFont typeface="Wingdings" charset="2"/>
              <a:buChar char="§"/>
            </a:pPr>
            <a:endParaRPr lang="en-US" sz="1200" dirty="0">
              <a:cs typeface="Avenir Book"/>
            </a:endParaRPr>
          </a:p>
          <a:p>
            <a:pPr>
              <a:buFont typeface="Wingdings" charset="2"/>
              <a:buChar char="§"/>
            </a:pPr>
            <a:r>
              <a:rPr lang="en-US" sz="1200" dirty="0">
                <a:cs typeface="Avenir Book"/>
              </a:rPr>
              <a:t>The hands may tingle or feel numb, the person may feel flushed or chilled.</a:t>
            </a:r>
          </a:p>
          <a:p>
            <a:pPr>
              <a:buFont typeface="Wingdings" charset="2"/>
              <a:buChar char="§"/>
            </a:pPr>
            <a:endParaRPr lang="en-US" sz="1200" dirty="0">
              <a:cs typeface="Avenir Book"/>
            </a:endParaRPr>
          </a:p>
          <a:p>
            <a:pPr>
              <a:buFont typeface="Wingdings" charset="2"/>
              <a:buChar char="§"/>
            </a:pPr>
            <a:r>
              <a:rPr lang="en-US" sz="1200" dirty="0">
                <a:cs typeface="Avenir Book"/>
              </a:rPr>
              <a:t> There can be chest pain or smothering sensations, a sense of unreality, a fear of impending doom, or loss of control. </a:t>
            </a:r>
          </a:p>
          <a:p>
            <a:pPr>
              <a:buFont typeface="Wingdings" charset="2"/>
              <a:buChar char="§"/>
            </a:pPr>
            <a:endParaRPr lang="en-US" sz="1200" dirty="0">
              <a:cs typeface="Avenir Book"/>
            </a:endParaRPr>
          </a:p>
          <a:p>
            <a:pPr>
              <a:buFont typeface="Wingdings" charset="2"/>
              <a:buChar char="§"/>
            </a:pPr>
            <a:r>
              <a:rPr lang="en-US" sz="1200" dirty="0">
                <a:cs typeface="Avenir Book"/>
              </a:rPr>
              <a:t>The person may genuinely believe they are having a heart attack or stroke, losing their mind, or on the verge of death.</a:t>
            </a:r>
          </a:p>
        </p:txBody>
      </p:sp>
      <p:pic>
        <p:nvPicPr>
          <p:cNvPr id="4" name="Picture 3" descr="Man staring out a window">
            <a:extLst>
              <a:ext uri="{FF2B5EF4-FFF2-40B4-BE49-F238E27FC236}">
                <a16:creationId xmlns:a16="http://schemas.microsoft.com/office/drawing/2014/main" id="{06BC9836-3910-214B-B643-FBA7AD688466}"/>
              </a:ext>
            </a:extLst>
          </p:cNvPr>
          <p:cNvPicPr>
            <a:picLocks noChangeAspect="1"/>
          </p:cNvPicPr>
          <p:nvPr/>
        </p:nvPicPr>
        <p:blipFill rotWithShape="1">
          <a:blip r:embed="rId2">
            <a:extLst>
              <a:ext uri="{28A0092B-C50C-407E-A947-70E740481C1C}">
                <a14:useLocalDpi xmlns:a14="http://schemas.microsoft.com/office/drawing/2010/main" val="0"/>
              </a:ext>
            </a:extLst>
          </a:blip>
          <a:srcRect l="45471" r="18221"/>
          <a:stretch/>
        </p:blipFill>
        <p:spPr>
          <a:xfrm>
            <a:off x="6280484" y="10"/>
            <a:ext cx="2863516" cy="6857990"/>
          </a:xfrm>
          <a:prstGeom prst="rect">
            <a:avLst/>
          </a:prstGeom>
          <a:effectLst/>
        </p:spPr>
      </p:pic>
    </p:spTree>
    <p:extLst>
      <p:ext uri="{BB962C8B-B14F-4D97-AF65-F5344CB8AC3E}">
        <p14:creationId xmlns:p14="http://schemas.microsoft.com/office/powerpoint/2010/main" val="36717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4DDD407-6712-F559-8347-E73FEF053F0B}"/>
              </a:ext>
            </a:extLst>
          </p:cNvPr>
          <p:cNvPicPr>
            <a:picLocks noChangeAspect="1"/>
          </p:cNvPicPr>
          <p:nvPr/>
        </p:nvPicPr>
        <p:blipFill rotWithShape="1">
          <a:blip r:embed="rId2">
            <a:alphaModFix amt="35000"/>
          </a:blip>
          <a:srcRect r="10999" b="-1"/>
          <a:stretch/>
        </p:blipFill>
        <p:spPr>
          <a:xfrm>
            <a:off x="20" y="10"/>
            <a:ext cx="9143980" cy="6857990"/>
          </a:xfrm>
          <a:prstGeom prst="rect">
            <a:avLst/>
          </a:prstGeom>
        </p:spPr>
      </p:pic>
      <p:graphicFrame>
        <p:nvGraphicFramePr>
          <p:cNvPr id="14" name="Content Placeholder 2">
            <a:extLst>
              <a:ext uri="{FF2B5EF4-FFF2-40B4-BE49-F238E27FC236}">
                <a16:creationId xmlns:a16="http://schemas.microsoft.com/office/drawing/2014/main" id="{E18CA9CB-57EA-B1C0-F88C-11080A633CEB}"/>
              </a:ext>
            </a:extLst>
          </p:cNvPr>
          <p:cNvGraphicFramePr>
            <a:graphicFrameLocks noGrp="1"/>
          </p:cNvGraphicFramePr>
          <p:nvPr>
            <p:ph idx="1"/>
            <p:extLst>
              <p:ext uri="{D42A27DB-BD31-4B8C-83A1-F6EECF244321}">
                <p14:modId xmlns:p14="http://schemas.microsoft.com/office/powerpoint/2010/main" val="778561810"/>
              </p:ext>
            </p:extLst>
          </p:nvPr>
        </p:nvGraphicFramePr>
        <p:xfrm>
          <a:off x="628650" y="962526"/>
          <a:ext cx="7886700" cy="5594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29480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390952-1131-2FA0-4A5C-743DD3D71CA8}"/>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656A0AD-A2F9-585F-C074-BD2A2C60E5AB}"/>
              </a:ext>
            </a:extLst>
          </p:cNvPr>
          <p:cNvGraphicFramePr>
            <a:graphicFrameLocks noGrp="1"/>
          </p:cNvGraphicFramePr>
          <p:nvPr>
            <p:ph idx="1"/>
            <p:extLst>
              <p:ext uri="{D42A27DB-BD31-4B8C-83A1-F6EECF244321}">
                <p14:modId xmlns:p14="http://schemas.microsoft.com/office/powerpoint/2010/main" val="3300293379"/>
              </p:ext>
            </p:extLst>
          </p:nvPr>
        </p:nvGraphicFramePr>
        <p:xfrm>
          <a:off x="628650" y="635620"/>
          <a:ext cx="7886700" cy="5541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73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2E1CF-40FC-3E0E-EB11-88AEC4C7449D}"/>
              </a:ext>
            </a:extLst>
          </p:cNvPr>
          <p:cNvPicPr>
            <a:picLocks noChangeAspect="1"/>
          </p:cNvPicPr>
          <p:nvPr/>
        </p:nvPicPr>
        <p:blipFill rotWithShape="1">
          <a:blip r:embed="rId2">
            <a:duotone>
              <a:schemeClr val="bg2">
                <a:shade val="45000"/>
                <a:satMod val="135000"/>
              </a:schemeClr>
              <a:prstClr val="white"/>
            </a:duotone>
          </a:blip>
          <a:srcRect l="3325" r="21675"/>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E4BE362-2347-42D0-6AD5-3B7287325CDF}"/>
              </a:ext>
            </a:extLst>
          </p:cNvPr>
          <p:cNvGraphicFramePr>
            <a:graphicFrameLocks noGrp="1"/>
          </p:cNvGraphicFramePr>
          <p:nvPr>
            <p:ph idx="1"/>
            <p:extLst>
              <p:ext uri="{D42A27DB-BD31-4B8C-83A1-F6EECF244321}">
                <p14:modId xmlns:p14="http://schemas.microsoft.com/office/powerpoint/2010/main" val="1552577204"/>
              </p:ext>
            </p:extLst>
          </p:nvPr>
        </p:nvGraphicFramePr>
        <p:xfrm>
          <a:off x="628650" y="457200"/>
          <a:ext cx="7886700" cy="571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481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67A3D5-846F-457A-F8FA-D1AB4BB6900B}"/>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AED4793-8887-2F17-916C-824AECF129FC}"/>
              </a:ext>
            </a:extLst>
          </p:cNvPr>
          <p:cNvGraphicFramePr>
            <a:graphicFrameLocks noGrp="1"/>
          </p:cNvGraphicFramePr>
          <p:nvPr>
            <p:ph idx="1"/>
            <p:extLst>
              <p:ext uri="{D42A27DB-BD31-4B8C-83A1-F6EECF244321}">
                <p14:modId xmlns:p14="http://schemas.microsoft.com/office/powerpoint/2010/main" val="4208791930"/>
              </p:ext>
            </p:extLst>
          </p:nvPr>
        </p:nvGraphicFramePr>
        <p:xfrm>
          <a:off x="628650" y="802888"/>
          <a:ext cx="7886700" cy="537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26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B2E6F83-79EF-FFCE-3E92-08095DE6A007}"/>
              </a:ext>
            </a:extLst>
          </p:cNvPr>
          <p:cNvGraphicFramePr>
            <a:graphicFrameLocks noGrp="1"/>
          </p:cNvGraphicFramePr>
          <p:nvPr>
            <p:ph idx="1"/>
            <p:extLst>
              <p:ext uri="{D42A27DB-BD31-4B8C-83A1-F6EECF244321}">
                <p14:modId xmlns:p14="http://schemas.microsoft.com/office/powerpoint/2010/main" val="1257227504"/>
              </p:ext>
            </p:extLst>
          </p:nvPr>
        </p:nvGraphicFramePr>
        <p:xfrm>
          <a:off x="1204332" y="640822"/>
          <a:ext cx="7705492" cy="5860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31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3" y="423746"/>
            <a:ext cx="4749495" cy="5852587"/>
          </a:xfrm>
        </p:spPr>
        <p:txBody>
          <a:bodyPr>
            <a:normAutofit/>
          </a:bodyPr>
          <a:lstStyle/>
          <a:p>
            <a:pPr marL="0" indent="0">
              <a:buNone/>
            </a:pPr>
            <a:r>
              <a:rPr lang="en-US" sz="2000" u="sng" dirty="0">
                <a:cs typeface="Avenir Book"/>
              </a:rPr>
              <a:t>Phobias</a:t>
            </a:r>
          </a:p>
          <a:p>
            <a:pPr marL="0" indent="0">
              <a:buNone/>
            </a:pPr>
            <a:endParaRPr lang="en-US" sz="1300" dirty="0">
              <a:cs typeface="Avenir Book"/>
            </a:endParaRPr>
          </a:p>
          <a:p>
            <a:pPr marL="0" indent="0">
              <a:buNone/>
            </a:pPr>
            <a:r>
              <a:rPr lang="en-US" sz="1600" dirty="0">
                <a:cs typeface="Avenir Book"/>
              </a:rPr>
              <a:t>Many people experience specific phobias, intense, irrational fears of certain things or situations–dogs, closed-in places, heights, escalators, tunnels, highway driving, water, flying, and injuries involving blood are a few of the more common ones.</a:t>
            </a:r>
          </a:p>
          <a:p>
            <a:pPr marL="0" indent="0">
              <a:buNone/>
            </a:pPr>
            <a:endParaRPr lang="en-US" sz="1600" dirty="0">
              <a:cs typeface="Avenir Book"/>
            </a:endParaRPr>
          </a:p>
          <a:p>
            <a:pPr marL="0" indent="0">
              <a:buNone/>
            </a:pPr>
            <a:r>
              <a:rPr lang="en-US" sz="1600" dirty="0">
                <a:cs typeface="Avenir Book"/>
              </a:rPr>
              <a:t>Phobias aren’t just extreme fear; they are irrational fear. </a:t>
            </a:r>
          </a:p>
          <a:p>
            <a:pPr marL="0" indent="0">
              <a:buNone/>
            </a:pPr>
            <a:endParaRPr lang="en-US" sz="1600" dirty="0">
              <a:cs typeface="Avenir Book"/>
            </a:endParaRPr>
          </a:p>
          <a:p>
            <a:pPr marL="0" indent="0">
              <a:buNone/>
            </a:pPr>
            <a:r>
              <a:rPr lang="en-US" sz="1600" dirty="0">
                <a:cs typeface="Avenir Book"/>
              </a:rPr>
              <a:t>You may be able to ski the world’s tallest mountains with ease but have panic going to the 10</a:t>
            </a:r>
            <a:r>
              <a:rPr lang="en-US" sz="1600" baseline="30000" dirty="0">
                <a:cs typeface="Avenir Book"/>
              </a:rPr>
              <a:t>th</a:t>
            </a:r>
            <a:r>
              <a:rPr lang="en-US" sz="1600" dirty="0">
                <a:cs typeface="Avenir Book"/>
              </a:rPr>
              <a:t> floor of a  building.</a:t>
            </a:r>
          </a:p>
          <a:p>
            <a:pPr marL="0" indent="0">
              <a:buNone/>
            </a:pPr>
            <a:endParaRPr lang="en-US" sz="1600" dirty="0">
              <a:cs typeface="Avenir Book"/>
            </a:endParaRPr>
          </a:p>
          <a:p>
            <a:pPr marL="0" indent="0">
              <a:buNone/>
            </a:pPr>
            <a:r>
              <a:rPr lang="en-US" sz="1600" dirty="0">
                <a:cs typeface="Avenir Book"/>
              </a:rPr>
              <a:t>Adults with phobias realize their fears are irrational yet they continue to fear the object or situation that produces the panic attack or severe anxiety.</a:t>
            </a:r>
          </a:p>
        </p:txBody>
      </p:sp>
    </p:spTree>
    <p:extLst>
      <p:ext uri="{BB962C8B-B14F-4D97-AF65-F5344CB8AC3E}">
        <p14:creationId xmlns:p14="http://schemas.microsoft.com/office/powerpoint/2010/main" val="42029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F1F8E7-EE7B-025D-72ED-3F58012CC4B9}"/>
              </a:ext>
            </a:extLst>
          </p:cNvPr>
          <p:cNvPicPr>
            <a:picLocks noChangeAspect="1"/>
          </p:cNvPicPr>
          <p:nvPr/>
        </p:nvPicPr>
        <p:blipFill rotWithShape="1">
          <a:blip r:embed="rId2">
            <a:duotone>
              <a:schemeClr val="bg2">
                <a:shade val="45000"/>
                <a:satMod val="135000"/>
              </a:schemeClr>
              <a:prstClr val="white"/>
            </a:duotone>
          </a:blip>
          <a:srcRect l="2333"/>
          <a:stretch/>
        </p:blipFill>
        <p:spPr>
          <a:xfrm>
            <a:off x="0" y="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FF153E1-EFF5-BDD4-E328-75B5C3AD235A}"/>
              </a:ext>
            </a:extLst>
          </p:cNvPr>
          <p:cNvGraphicFramePr>
            <a:graphicFrameLocks noGrp="1"/>
          </p:cNvGraphicFramePr>
          <p:nvPr>
            <p:ph idx="1"/>
            <p:extLst>
              <p:ext uri="{D42A27DB-BD31-4B8C-83A1-F6EECF244321}">
                <p14:modId xmlns:p14="http://schemas.microsoft.com/office/powerpoint/2010/main" val="3228088078"/>
              </p:ext>
            </p:extLst>
          </p:nvPr>
        </p:nvGraphicFramePr>
        <p:xfrm>
          <a:off x="628650" y="756356"/>
          <a:ext cx="7886700" cy="542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748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440093-8E86-5B31-5B64-FE16E450672F}"/>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739B84-B8E9-043A-2A24-C5D512F117EF}"/>
              </a:ext>
            </a:extLst>
          </p:cNvPr>
          <p:cNvGraphicFramePr>
            <a:graphicFrameLocks noGrp="1"/>
          </p:cNvGraphicFramePr>
          <p:nvPr>
            <p:ph idx="1"/>
            <p:extLst>
              <p:ext uri="{D42A27DB-BD31-4B8C-83A1-F6EECF244321}">
                <p14:modId xmlns:p14="http://schemas.microsoft.com/office/powerpoint/2010/main" val="1808416744"/>
              </p:ext>
            </p:extLst>
          </p:nvPr>
        </p:nvGraphicFramePr>
        <p:xfrm>
          <a:off x="528289" y="94467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82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B205CE-7A8F-2103-4FD1-E8808B7379D0}"/>
              </a:ext>
            </a:extLst>
          </p:cNvPr>
          <p:cNvPicPr>
            <a:picLocks noChangeAspect="1"/>
          </p:cNvPicPr>
          <p:nvPr/>
        </p:nvPicPr>
        <p:blipFill rotWithShape="1">
          <a:blip r:embed="rId2">
            <a:duotone>
              <a:schemeClr val="bg2">
                <a:shade val="45000"/>
                <a:satMod val="135000"/>
              </a:schemeClr>
              <a:prstClr val="white"/>
            </a:duotone>
          </a:blip>
          <a:srcRect l="18812" r="20188" b="-1"/>
          <a:stretch/>
        </p:blipFill>
        <p:spPr>
          <a:xfrm>
            <a:off x="20" y="10"/>
            <a:ext cx="9143980" cy="6857990"/>
          </a:xfrm>
          <a:prstGeom prst="rect">
            <a:avLst/>
          </a:prstGeom>
        </p:spPr>
      </p:pic>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0A515-05AB-F04C-838C-732664644099}"/>
              </a:ext>
            </a:extLst>
          </p:cNvPr>
          <p:cNvSpPr>
            <a:spLocks noGrp="1"/>
          </p:cNvSpPr>
          <p:nvPr>
            <p:ph type="title"/>
          </p:nvPr>
        </p:nvSpPr>
        <p:spPr>
          <a:xfrm>
            <a:off x="628650" y="365125"/>
            <a:ext cx="7886700" cy="1325563"/>
          </a:xfrm>
        </p:spPr>
        <p:txBody>
          <a:bodyPr>
            <a:normAutofit/>
          </a:bodyPr>
          <a:lstStyle/>
          <a:p>
            <a:r>
              <a:rPr lang="en-US">
                <a:latin typeface="Avenir Book" panose="02000503020000020003" pitchFamily="2" charset="0"/>
              </a:rPr>
              <a:t>Learning Objectives</a:t>
            </a:r>
          </a:p>
        </p:txBody>
      </p:sp>
      <p:graphicFrame>
        <p:nvGraphicFramePr>
          <p:cNvPr id="9" name="Content Placeholder 2">
            <a:extLst>
              <a:ext uri="{FF2B5EF4-FFF2-40B4-BE49-F238E27FC236}">
                <a16:creationId xmlns:a16="http://schemas.microsoft.com/office/drawing/2014/main" id="{C7AEB457-0E74-277D-F56F-D9844F676FEE}"/>
              </a:ext>
            </a:extLst>
          </p:cNvPr>
          <p:cNvGraphicFramePr>
            <a:graphicFrameLocks noGrp="1"/>
          </p:cNvGraphicFramePr>
          <p:nvPr>
            <p:ph idx="1"/>
            <p:extLst>
              <p:ext uri="{D42A27DB-BD31-4B8C-83A1-F6EECF244321}">
                <p14:modId xmlns:p14="http://schemas.microsoft.com/office/powerpoint/2010/main" val="155508823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309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8849A2-7AAF-05FE-B908-B8F70EE61261}"/>
              </a:ext>
            </a:extLst>
          </p:cNvPr>
          <p:cNvPicPr>
            <a:picLocks noChangeAspect="1"/>
          </p:cNvPicPr>
          <p:nvPr/>
        </p:nvPicPr>
        <p:blipFill rotWithShape="1">
          <a:blip r:embed="rId2">
            <a:duotone>
              <a:prstClr val="black"/>
              <a:schemeClr val="tx2">
                <a:tint val="45000"/>
                <a:satMod val="400000"/>
              </a:schemeClr>
            </a:duotone>
            <a:alphaModFix amt="25000"/>
          </a:blip>
          <a:srcRect l="5464" r="5534" b="-1"/>
          <a:stretch/>
        </p:blipFill>
        <p:spPr>
          <a:xfrm>
            <a:off x="20" y="10"/>
            <a:ext cx="9143980" cy="6857990"/>
          </a:xfrm>
          <a:prstGeom prst="rect">
            <a:avLst/>
          </a:prstGeom>
        </p:spPr>
      </p:pic>
      <p:graphicFrame>
        <p:nvGraphicFramePr>
          <p:cNvPr id="5" name="Content Placeholder 2">
            <a:extLst>
              <a:ext uri="{FF2B5EF4-FFF2-40B4-BE49-F238E27FC236}">
                <a16:creationId xmlns:a16="http://schemas.microsoft.com/office/drawing/2014/main" id="{AEA652C4-FDA2-AE9A-0720-59CDCCBFBFBB}"/>
              </a:ext>
            </a:extLst>
          </p:cNvPr>
          <p:cNvGraphicFramePr>
            <a:graphicFrameLocks noGrp="1"/>
          </p:cNvGraphicFramePr>
          <p:nvPr>
            <p:ph idx="1"/>
            <p:extLst>
              <p:ext uri="{D42A27DB-BD31-4B8C-83A1-F6EECF244321}">
                <p14:modId xmlns:p14="http://schemas.microsoft.com/office/powerpoint/2010/main" val="1382169417"/>
              </p:ext>
            </p:extLst>
          </p:nvPr>
        </p:nvGraphicFramePr>
        <p:xfrm>
          <a:off x="628650" y="481263"/>
          <a:ext cx="8166434" cy="5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39454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F96ED7-945A-724A-9B03-530DA3057140}"/>
              </a:ext>
            </a:extLst>
          </p:cNvPr>
          <p:cNvSpPr>
            <a:spLocks noGrp="1"/>
          </p:cNvSpPr>
          <p:nvPr>
            <p:ph idx="1"/>
          </p:nvPr>
        </p:nvSpPr>
        <p:spPr>
          <a:xfrm>
            <a:off x="628650" y="591344"/>
            <a:ext cx="7886700" cy="5585619"/>
          </a:xfrm>
        </p:spPr>
        <p:txBody>
          <a:bodyPr>
            <a:normAutofit/>
          </a:bodyPr>
          <a:lstStyle/>
          <a:p>
            <a:pPr marL="0" indent="0" algn="ctr">
              <a:buNone/>
            </a:pPr>
            <a:r>
              <a:rPr lang="en-US" sz="2000" b="1" dirty="0"/>
              <a:t>Agoraphobia</a:t>
            </a:r>
          </a:p>
          <a:p>
            <a:pPr marL="0" indent="0">
              <a:buNone/>
            </a:pPr>
            <a:endParaRPr lang="en-US" sz="1600" dirty="0"/>
          </a:p>
          <a:p>
            <a:pPr marL="0" indent="0">
              <a:buNone/>
            </a:pPr>
            <a:endParaRPr lang="en-US" sz="1600" dirty="0"/>
          </a:p>
          <a:p>
            <a:pPr>
              <a:buFont typeface="Wingdings" pitchFamily="2" charset="2"/>
              <a:buChar char="§"/>
            </a:pPr>
            <a:r>
              <a:rPr lang="en-US" sz="1600" dirty="0"/>
              <a:t>Individuals with agoraphobia feel extreme fear, which makes them avoid places or situations that make them feel embarrassed, helpless, or threatened.</a:t>
            </a:r>
          </a:p>
          <a:p>
            <a:pPr>
              <a:buFont typeface="Wingdings" pitchFamily="2" charset="2"/>
              <a:buChar char="§"/>
            </a:pPr>
            <a:endParaRPr lang="en-US" sz="1600" dirty="0"/>
          </a:p>
          <a:p>
            <a:pPr>
              <a:buFont typeface="Wingdings" pitchFamily="2" charset="2"/>
              <a:buChar char="§"/>
            </a:pPr>
            <a:r>
              <a:rPr lang="en-US" sz="1600" dirty="0"/>
              <a:t>Agoraphobics are afraid of common daily activities like being in an open space outside, riding public transportation, crossing a bridge or being in crowds like at a shopping mall or concert. </a:t>
            </a:r>
          </a:p>
          <a:p>
            <a:pPr>
              <a:buFont typeface="Wingdings" pitchFamily="2" charset="2"/>
              <a:buChar char="§"/>
            </a:pPr>
            <a:endParaRPr lang="en-US" sz="1600" dirty="0"/>
          </a:p>
          <a:p>
            <a:pPr>
              <a:buFont typeface="Wingdings" pitchFamily="2" charset="2"/>
              <a:buChar char="§"/>
            </a:pPr>
            <a:r>
              <a:rPr lang="en-US" sz="1600" dirty="0"/>
              <a:t>Severe agoraphobics are afraid to go out of their homes.</a:t>
            </a:r>
          </a:p>
          <a:p>
            <a:pPr>
              <a:buFont typeface="Wingdings" pitchFamily="2" charset="2"/>
              <a:buChar char="§"/>
            </a:pPr>
            <a:endParaRPr lang="en-US" sz="1600" dirty="0"/>
          </a:p>
          <a:p>
            <a:pPr>
              <a:buFont typeface="Wingdings" pitchFamily="2" charset="2"/>
              <a:buChar char="§"/>
            </a:pPr>
            <a:r>
              <a:rPr lang="en-US" sz="1600" dirty="0"/>
              <a:t>Slightly less than 2% of the adult population in the United States is diagnosed with Agoraphobia.</a:t>
            </a:r>
          </a:p>
          <a:p>
            <a:pPr marL="0" indent="0">
              <a:buNone/>
            </a:pPr>
            <a:endParaRPr lang="en-US" sz="1600" dirty="0">
              <a:latin typeface="Avenir Book" panose="02000503020000020003" pitchFamily="2" charset="0"/>
            </a:endParaRPr>
          </a:p>
          <a:p>
            <a:pPr marL="0" indent="0">
              <a:buNone/>
            </a:pPr>
            <a:endParaRPr lang="en-US" sz="1600" dirty="0">
              <a:latin typeface="Avenir Book" panose="02000503020000020003" pitchFamily="2" charset="0"/>
            </a:endParaRPr>
          </a:p>
          <a:p>
            <a:pPr marL="0" indent="0">
              <a:buNone/>
            </a:pPr>
            <a:endParaRPr lang="en-US" sz="1600" dirty="0">
              <a:latin typeface="Avenir Book" panose="02000503020000020003" pitchFamily="2" charset="0"/>
            </a:endParaRPr>
          </a:p>
          <a:p>
            <a:endParaRPr lang="en-US" sz="1600" dirty="0"/>
          </a:p>
        </p:txBody>
      </p:sp>
    </p:spTree>
    <p:extLst>
      <p:ext uri="{BB962C8B-B14F-4D97-AF65-F5344CB8AC3E}">
        <p14:creationId xmlns:p14="http://schemas.microsoft.com/office/powerpoint/2010/main" val="194487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816178F-B089-4EFA-6ADF-303CF869A8B8}"/>
              </a:ext>
            </a:extLst>
          </p:cNvPr>
          <p:cNvGraphicFramePr>
            <a:graphicFrameLocks noGrp="1"/>
          </p:cNvGraphicFramePr>
          <p:nvPr>
            <p:ph idx="1"/>
            <p:extLst>
              <p:ext uri="{D42A27DB-BD31-4B8C-83A1-F6EECF244321}">
                <p14:modId xmlns:p14="http://schemas.microsoft.com/office/powerpoint/2010/main" val="819593333"/>
              </p:ext>
            </p:extLst>
          </p:nvPr>
        </p:nvGraphicFramePr>
        <p:xfrm>
          <a:off x="3311912" y="278780"/>
          <a:ext cx="5367001" cy="6378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09941EC-B44A-7723-CED4-2147F472CDFE}"/>
              </a:ext>
            </a:extLst>
          </p:cNvPr>
          <p:cNvPicPr>
            <a:picLocks noChangeAspect="1"/>
          </p:cNvPicPr>
          <p:nvPr/>
        </p:nvPicPr>
        <p:blipFill rotWithShape="1">
          <a:blip r:embed="rId2">
            <a:duotone>
              <a:schemeClr val="bg2">
                <a:shade val="45000"/>
                <a:satMod val="135000"/>
              </a:schemeClr>
              <a:prstClr val="white"/>
            </a:duotone>
          </a:blip>
          <a:srcRect l="9188" r="22145" b="-1"/>
          <a:stretch/>
        </p:blipFill>
        <p:spPr>
          <a:xfrm>
            <a:off x="20" y="10"/>
            <a:ext cx="9143980" cy="6857990"/>
          </a:xfrm>
          <a:prstGeom prst="rect">
            <a:avLst/>
          </a:prstGeom>
        </p:spPr>
      </p:pic>
      <p:sp>
        <p:nvSpPr>
          <p:cNvPr id="28" name="Rectangle 2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FCB91625-7714-5F15-6469-615E6A7C6CBA}"/>
              </a:ext>
            </a:extLst>
          </p:cNvPr>
          <p:cNvGraphicFramePr>
            <a:graphicFrameLocks noGrp="1"/>
          </p:cNvGraphicFramePr>
          <p:nvPr>
            <p:ph idx="1"/>
            <p:extLst>
              <p:ext uri="{D42A27DB-BD31-4B8C-83A1-F6EECF244321}">
                <p14:modId xmlns:p14="http://schemas.microsoft.com/office/powerpoint/2010/main" val="3273796276"/>
              </p:ext>
            </p:extLst>
          </p:nvPr>
        </p:nvGraphicFramePr>
        <p:xfrm>
          <a:off x="267629" y="401444"/>
          <a:ext cx="8619893" cy="6266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549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E5F5D4-83DE-4F4F-9444-9A0CC4909808}"/>
              </a:ext>
            </a:extLst>
          </p:cNvPr>
          <p:cNvSpPr>
            <a:spLocks noGrp="1"/>
          </p:cNvSpPr>
          <p:nvPr>
            <p:ph idx="1"/>
          </p:nvPr>
        </p:nvSpPr>
        <p:spPr>
          <a:xfrm>
            <a:off x="252663" y="312820"/>
            <a:ext cx="5666874" cy="6316579"/>
          </a:xfrm>
        </p:spPr>
        <p:txBody>
          <a:bodyPr>
            <a:normAutofit fontScale="92500" lnSpcReduction="10000"/>
          </a:bodyPr>
          <a:lstStyle/>
          <a:p>
            <a:pPr marL="0" indent="0">
              <a:buNone/>
            </a:pPr>
            <a:r>
              <a:rPr lang="en-US" sz="1800" dirty="0"/>
              <a:t>How is Agoraphobia Diagnosed?</a:t>
            </a:r>
          </a:p>
          <a:p>
            <a:pPr marL="0" indent="0">
              <a:buNone/>
            </a:pPr>
            <a:endParaRPr lang="en-US" sz="1800" dirty="0"/>
          </a:p>
          <a:p>
            <a:pPr marL="0" indent="0">
              <a:buNone/>
            </a:pPr>
            <a:r>
              <a:rPr lang="en-US" sz="1800" dirty="0"/>
              <a:t>The health care/mental health care provider will take a thorough history of the patient to determine if they meet criteria for the Dx:</a:t>
            </a:r>
          </a:p>
          <a:p>
            <a:pPr marL="0" indent="0">
              <a:buNone/>
            </a:pPr>
            <a:endParaRPr lang="en-US" sz="1800" dirty="0"/>
          </a:p>
          <a:p>
            <a:r>
              <a:rPr lang="en-US" sz="1800" dirty="0"/>
              <a:t>To have a diagnosis of agoraphobia, a person must feel extreme fear or panic in at least 2 of the following situations:</a:t>
            </a:r>
          </a:p>
          <a:p>
            <a:endParaRPr lang="en-US" sz="1800" dirty="0"/>
          </a:p>
          <a:p>
            <a:pPr lvl="0"/>
            <a:r>
              <a:rPr lang="en-US" sz="1800" dirty="0"/>
              <a:t>Using public transportation, such as a bus or plane</a:t>
            </a:r>
          </a:p>
          <a:p>
            <a:pPr lvl="0"/>
            <a:r>
              <a:rPr lang="en-US" sz="1800" dirty="0"/>
              <a:t>Being in an open space, such as a parking lot, bridge or large mall</a:t>
            </a:r>
          </a:p>
          <a:p>
            <a:pPr lvl="0"/>
            <a:r>
              <a:rPr lang="en-US" sz="1800" dirty="0"/>
              <a:t>Being in an enclosed space, such as a movie theater, meeting room or small store</a:t>
            </a:r>
          </a:p>
          <a:p>
            <a:pPr lvl="0"/>
            <a:r>
              <a:rPr lang="en-US" sz="1800" dirty="0"/>
              <a:t>Waiting in a line or being in a crowd</a:t>
            </a:r>
          </a:p>
          <a:p>
            <a:pPr lvl="0"/>
            <a:r>
              <a:rPr lang="en-US" sz="1800" dirty="0"/>
              <a:t>Being out of the home alone</a:t>
            </a:r>
          </a:p>
          <a:p>
            <a:pPr lvl="0"/>
            <a:endParaRPr lang="en-US" sz="1800" dirty="0"/>
          </a:p>
          <a:p>
            <a:r>
              <a:rPr lang="en-US" sz="1800" dirty="0"/>
              <a:t>If a person has symptoms of agoraphobia and they start to interfere with daily living then they should seek professional help. </a:t>
            </a:r>
          </a:p>
          <a:p>
            <a:r>
              <a:rPr lang="en-US" sz="1800" dirty="0"/>
              <a:t>Getting help early can prevent symptoms from worsening. </a:t>
            </a:r>
          </a:p>
        </p:txBody>
      </p:sp>
      <p:pic>
        <p:nvPicPr>
          <p:cNvPr id="14" name="Picture 13" descr="Stethoscope">
            <a:extLst>
              <a:ext uri="{FF2B5EF4-FFF2-40B4-BE49-F238E27FC236}">
                <a16:creationId xmlns:a16="http://schemas.microsoft.com/office/drawing/2014/main" id="{9059EBF4-EE65-659C-5A82-8C84995A15B2}"/>
              </a:ext>
            </a:extLst>
          </p:cNvPr>
          <p:cNvPicPr>
            <a:picLocks noChangeAspect="1"/>
          </p:cNvPicPr>
          <p:nvPr/>
        </p:nvPicPr>
        <p:blipFill rotWithShape="1">
          <a:blip r:embed="rId2"/>
          <a:srcRect l="34542" r="29012" b="-1"/>
          <a:stretch/>
        </p:blipFill>
        <p:spPr>
          <a:xfrm>
            <a:off x="6027820" y="10"/>
            <a:ext cx="3116179" cy="6857990"/>
          </a:xfrm>
          <a:prstGeom prst="rect">
            <a:avLst/>
          </a:prstGeom>
          <a:effectLst/>
        </p:spPr>
      </p:pic>
    </p:spTree>
    <p:extLst>
      <p:ext uri="{BB962C8B-B14F-4D97-AF65-F5344CB8AC3E}">
        <p14:creationId xmlns:p14="http://schemas.microsoft.com/office/powerpoint/2010/main" val="290003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802ADE5-58B0-FA4A-8016-5620852D5CE6}"/>
              </a:ext>
            </a:extLst>
          </p:cNvPr>
          <p:cNvSpPr>
            <a:spLocks noGrp="1"/>
          </p:cNvSpPr>
          <p:nvPr>
            <p:ph idx="1"/>
          </p:nvPr>
        </p:nvSpPr>
        <p:spPr>
          <a:xfrm>
            <a:off x="350521" y="477998"/>
            <a:ext cx="4765461" cy="5989709"/>
          </a:xfrm>
        </p:spPr>
        <p:txBody>
          <a:bodyPr>
            <a:normAutofit/>
          </a:bodyPr>
          <a:lstStyle/>
          <a:p>
            <a:pPr marL="0" indent="0" algn="ctr">
              <a:buNone/>
            </a:pPr>
            <a:r>
              <a:rPr lang="en-US" sz="2000" b="1" dirty="0"/>
              <a:t>Treatment for Agoraphobia</a:t>
            </a:r>
          </a:p>
          <a:p>
            <a:endParaRPr lang="en-US" sz="1600" dirty="0"/>
          </a:p>
          <a:p>
            <a:r>
              <a:rPr lang="en-US" sz="1600" dirty="0"/>
              <a:t>Selective Serotonin Reuptake Inhibitors (SSRIs) are a type of antidepressant that usually is the first choice for treating agoraphobia. </a:t>
            </a:r>
          </a:p>
          <a:p>
            <a:endParaRPr lang="en-US" sz="1600" dirty="0"/>
          </a:p>
          <a:p>
            <a:r>
              <a:rPr lang="en-US" sz="1600" dirty="0"/>
              <a:t>Serotonin Norepinephrine Reuptake Inhibitors (SNRIs) are another type of antidepressant that is prescribed for some patients. </a:t>
            </a:r>
          </a:p>
          <a:p>
            <a:endParaRPr lang="en-US" sz="1600" dirty="0"/>
          </a:p>
          <a:p>
            <a:r>
              <a:rPr lang="en-US" sz="1600" dirty="0"/>
              <a:t>Antidepressants do not start working immediately. </a:t>
            </a:r>
          </a:p>
          <a:p>
            <a:endParaRPr lang="en-US" sz="1600" dirty="0"/>
          </a:p>
          <a:p>
            <a:r>
              <a:rPr lang="en-US" sz="1600" dirty="0"/>
              <a:t>The medication must build up in the body over a few weeks to be effective. </a:t>
            </a:r>
          </a:p>
          <a:p>
            <a:endParaRPr lang="en-US" sz="1600" dirty="0">
              <a:latin typeface="Avenir Book" panose="02000503020000020003" pitchFamily="2" charset="0"/>
            </a:endParaRPr>
          </a:p>
          <a:p>
            <a:pPr marL="0" indent="0">
              <a:buNone/>
            </a:pPr>
            <a:endParaRPr lang="en-US" sz="16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843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89EE3F-2180-0E40-BF20-79D48B2F5276}"/>
              </a:ext>
            </a:extLst>
          </p:cNvPr>
          <p:cNvSpPr>
            <a:spLocks noGrp="1"/>
          </p:cNvSpPr>
          <p:nvPr>
            <p:ph idx="1"/>
          </p:nvPr>
        </p:nvSpPr>
        <p:spPr>
          <a:xfrm>
            <a:off x="1682044" y="591344"/>
            <a:ext cx="7043331" cy="5947568"/>
          </a:xfrm>
        </p:spPr>
        <p:txBody>
          <a:bodyPr anchor="ctr">
            <a:normAutofit/>
          </a:bodyPr>
          <a:lstStyle/>
          <a:p>
            <a:pPr marL="0" indent="0" algn="ctr">
              <a:buNone/>
            </a:pPr>
            <a:r>
              <a:rPr lang="en-US" sz="2400" b="1" dirty="0"/>
              <a:t>Separation Anxiety Disorder</a:t>
            </a:r>
          </a:p>
          <a:p>
            <a:pPr marL="0" indent="0">
              <a:buNone/>
            </a:pPr>
            <a:endParaRPr lang="en-US" sz="1500" dirty="0"/>
          </a:p>
          <a:p>
            <a:pPr marL="0" indent="0">
              <a:buNone/>
            </a:pPr>
            <a:r>
              <a:rPr lang="en-US" sz="1500" dirty="0"/>
              <a:t>Separation anxiety is often thought of as something that only children experience.</a:t>
            </a:r>
            <a:br>
              <a:rPr lang="en-US" sz="1500" dirty="0"/>
            </a:br>
            <a:endParaRPr lang="en-US" sz="1500" dirty="0"/>
          </a:p>
          <a:p>
            <a:pPr marL="0" indent="0">
              <a:buNone/>
            </a:pPr>
            <a:r>
              <a:rPr lang="en-US" sz="1500" dirty="0"/>
              <a:t>However, adults can also be diagnosed with separation anxiety disorder. </a:t>
            </a:r>
          </a:p>
          <a:p>
            <a:pPr marL="0" indent="0">
              <a:buNone/>
            </a:pPr>
            <a:endParaRPr lang="en-US" sz="1500" dirty="0"/>
          </a:p>
          <a:p>
            <a:pPr marL="0" indent="0">
              <a:buNone/>
            </a:pPr>
            <a:r>
              <a:rPr lang="en-US" sz="1500" dirty="0"/>
              <a:t>People who have separation anxiety disorder have fears about being parted from people to whom they are attached. </a:t>
            </a:r>
          </a:p>
          <a:p>
            <a:pPr marL="0" indent="0">
              <a:buNone/>
            </a:pPr>
            <a:endParaRPr lang="en-US" sz="1500" dirty="0"/>
          </a:p>
          <a:p>
            <a:pPr marL="0" indent="0">
              <a:buNone/>
            </a:pPr>
            <a:r>
              <a:rPr lang="en-US" sz="1500" dirty="0"/>
              <a:t>They often worry that some sort of harm or something untoward will happen to their attachment figures while they are separated. </a:t>
            </a:r>
          </a:p>
          <a:p>
            <a:pPr marL="0" indent="0">
              <a:buNone/>
            </a:pPr>
            <a:endParaRPr lang="en-US" sz="1500" dirty="0"/>
          </a:p>
          <a:p>
            <a:pPr marL="0" indent="0">
              <a:buNone/>
            </a:pPr>
            <a:r>
              <a:rPr lang="en-US" sz="1500" dirty="0"/>
              <a:t>This fear leads them to avoid being separated from their attachment figures and to avoid being alone. </a:t>
            </a:r>
          </a:p>
          <a:p>
            <a:pPr marL="0" indent="0">
              <a:buNone/>
            </a:pPr>
            <a:endParaRPr lang="en-US" sz="1500" dirty="0"/>
          </a:p>
          <a:p>
            <a:pPr marL="0" indent="0">
              <a:buNone/>
            </a:pPr>
            <a:r>
              <a:rPr lang="en-US" sz="1500" dirty="0"/>
              <a:t>People with separation anxiety may have nightmares about being separated from attachment figures or experience physical symptoms when separation occurs or is anticipated.</a:t>
            </a:r>
          </a:p>
          <a:p>
            <a:pPr marL="0" indent="0">
              <a:buNone/>
            </a:pPr>
            <a:endParaRPr lang="en-US" sz="1500" dirty="0"/>
          </a:p>
        </p:txBody>
      </p:sp>
    </p:spTree>
    <p:extLst>
      <p:ext uri="{BB962C8B-B14F-4D97-AF65-F5344CB8AC3E}">
        <p14:creationId xmlns:p14="http://schemas.microsoft.com/office/powerpoint/2010/main" val="524695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C00F9164-7770-464C-A888-B4E46B53E78F}"/>
              </a:ext>
            </a:extLst>
          </p:cNvPr>
          <p:cNvSpPr>
            <a:spLocks noGrp="1"/>
          </p:cNvSpPr>
          <p:nvPr>
            <p:ph idx="1"/>
          </p:nvPr>
        </p:nvSpPr>
        <p:spPr>
          <a:xfrm>
            <a:off x="276726" y="228600"/>
            <a:ext cx="6018011" cy="6220325"/>
          </a:xfrm>
        </p:spPr>
        <p:txBody>
          <a:bodyPr anchor="ctr">
            <a:normAutofit/>
          </a:bodyPr>
          <a:lstStyle/>
          <a:p>
            <a:pPr marL="0" indent="0">
              <a:buNone/>
            </a:pPr>
            <a:r>
              <a:rPr lang="en-US" sz="1800" b="1" dirty="0"/>
              <a:t>Symptoms</a:t>
            </a:r>
          </a:p>
          <a:p>
            <a:pPr marL="0" indent="0">
              <a:buNone/>
            </a:pPr>
            <a:endParaRPr lang="en-US" sz="1800" dirty="0"/>
          </a:p>
          <a:p>
            <a:r>
              <a:rPr lang="en-US" sz="1800" dirty="0"/>
              <a:t>Unusual distress about being separated from a person or pet</a:t>
            </a:r>
          </a:p>
          <a:p>
            <a:r>
              <a:rPr lang="en-US" sz="1800" dirty="0"/>
              <a:t>Excessive worry that another person will be harmed if they leave them alone</a:t>
            </a:r>
          </a:p>
          <a:p>
            <a:r>
              <a:rPr lang="en-US" sz="1800" dirty="0"/>
              <a:t>Heightened fear of being alone</a:t>
            </a:r>
          </a:p>
          <a:p>
            <a:r>
              <a:rPr lang="en-US" sz="1800" dirty="0"/>
              <a:t>Physical symptoms when they know they will be separated from another person soon</a:t>
            </a:r>
          </a:p>
          <a:p>
            <a:r>
              <a:rPr lang="en-US" sz="1800" dirty="0"/>
              <a:t>Excessive worry surrounding being alone</a:t>
            </a:r>
          </a:p>
          <a:p>
            <a:r>
              <a:rPr lang="en-US" sz="1800" dirty="0"/>
              <a:t>Needing to know where a spouse or loved one is at all times</a:t>
            </a:r>
          </a:p>
          <a:p>
            <a:pPr marL="0" indent="0">
              <a:buNone/>
            </a:pPr>
            <a:endParaRPr lang="en-US" sz="1800" dirty="0"/>
          </a:p>
          <a:p>
            <a:pPr marL="0" indent="0">
              <a:buNone/>
            </a:pPr>
            <a:r>
              <a:rPr lang="en-US" sz="1800" dirty="0"/>
              <a:t>These symptoms can last for 6 months or more in adults. </a:t>
            </a:r>
          </a:p>
          <a:p>
            <a:pPr marL="0" indent="0">
              <a:buNone/>
            </a:pPr>
            <a:endParaRPr lang="en-US" sz="1800" dirty="0"/>
          </a:p>
          <a:p>
            <a:pPr marL="0" indent="0">
              <a:buNone/>
            </a:pPr>
            <a:r>
              <a:rPr lang="en-US" sz="1800" dirty="0"/>
              <a:t>Their symptoms can cause significant distress that affects their social, occupational, or academic functioning.</a:t>
            </a:r>
          </a:p>
        </p:txBody>
      </p:sp>
      <p:sp>
        <p:nvSpPr>
          <p:cNvPr id="23"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descr="Confused Person">
            <a:extLst>
              <a:ext uri="{FF2B5EF4-FFF2-40B4-BE49-F238E27FC236}">
                <a16:creationId xmlns:a16="http://schemas.microsoft.com/office/drawing/2014/main" id="{F6CDBA11-E916-1A84-576D-136B5BE842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908445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C478FC87-487F-D7FF-F57E-FF2E99CFDAAA}"/>
              </a:ext>
            </a:extLst>
          </p:cNvPr>
          <p:cNvPicPr>
            <a:picLocks noChangeAspect="1"/>
          </p:cNvPicPr>
          <p:nvPr/>
        </p:nvPicPr>
        <p:blipFill rotWithShape="1">
          <a:blip r:embed="rId2"/>
          <a:srcRect l="43751" r="-2" b="-2"/>
          <a:stretch/>
        </p:blipFill>
        <p:spPr>
          <a:xfrm>
            <a:off x="6233532" y="1001644"/>
            <a:ext cx="2549447"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5235395" y="1929807"/>
            <a:ext cx="3417474"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5741" y="1969050"/>
            <a:ext cx="500006"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C5B18B3-E64B-C3F1-E1FB-053FD27E0F55}"/>
              </a:ext>
            </a:extLst>
          </p:cNvPr>
          <p:cNvGraphicFramePr>
            <a:graphicFrameLocks noGrp="1"/>
          </p:cNvGraphicFramePr>
          <p:nvPr>
            <p:ph idx="1"/>
            <p:extLst>
              <p:ext uri="{D42A27DB-BD31-4B8C-83A1-F6EECF244321}">
                <p14:modId xmlns:p14="http://schemas.microsoft.com/office/powerpoint/2010/main" val="2365572693"/>
              </p:ext>
            </p:extLst>
          </p:nvPr>
        </p:nvGraphicFramePr>
        <p:xfrm>
          <a:off x="231710" y="423746"/>
          <a:ext cx="5444590" cy="5753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016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1EF1F35-F776-EA18-EF45-8BE6352FEA6E}"/>
              </a:ext>
            </a:extLst>
          </p:cNvPr>
          <p:cNvPicPr>
            <a:picLocks noChangeAspect="1"/>
          </p:cNvPicPr>
          <p:nvPr/>
        </p:nvPicPr>
        <p:blipFill rotWithShape="1">
          <a:blip r:embed="rId2">
            <a:duotone>
              <a:prstClr val="black"/>
              <a:schemeClr val="tx2">
                <a:tint val="45000"/>
                <a:satMod val="400000"/>
              </a:schemeClr>
            </a:duotone>
            <a:alphaModFix amt="25000"/>
          </a:blip>
          <a:srcRect l="11000" r="-1" b="-1"/>
          <a:stretch/>
        </p:blipFill>
        <p:spPr>
          <a:xfrm>
            <a:off x="20" y="10"/>
            <a:ext cx="9143980" cy="6857990"/>
          </a:xfrm>
          <a:prstGeom prst="rect">
            <a:avLst/>
          </a:prstGeom>
        </p:spPr>
      </p:pic>
      <p:graphicFrame>
        <p:nvGraphicFramePr>
          <p:cNvPr id="18" name="Content Placeholder 2">
            <a:extLst>
              <a:ext uri="{FF2B5EF4-FFF2-40B4-BE49-F238E27FC236}">
                <a16:creationId xmlns:a16="http://schemas.microsoft.com/office/drawing/2014/main" id="{D4506EC1-D988-2768-9641-6830600CC3DB}"/>
              </a:ext>
            </a:extLst>
          </p:cNvPr>
          <p:cNvGraphicFramePr>
            <a:graphicFrameLocks noGrp="1"/>
          </p:cNvGraphicFramePr>
          <p:nvPr>
            <p:ph idx="1"/>
            <p:extLst>
              <p:ext uri="{D42A27DB-BD31-4B8C-83A1-F6EECF244321}">
                <p14:modId xmlns:p14="http://schemas.microsoft.com/office/powerpoint/2010/main" val="1620877378"/>
              </p:ext>
            </p:extLst>
          </p:nvPr>
        </p:nvGraphicFramePr>
        <p:xfrm>
          <a:off x="628650" y="565484"/>
          <a:ext cx="7886700" cy="5895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5000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2" name="Rectangle 3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6569" y="156412"/>
            <a:ext cx="4211052" cy="6701588"/>
          </a:xfrm>
        </p:spPr>
        <p:txBody>
          <a:bodyPr anchor="ctr">
            <a:normAutofit lnSpcReduction="10000"/>
          </a:bodyPr>
          <a:lstStyle/>
          <a:p>
            <a:pPr marL="0" indent="0">
              <a:buNone/>
            </a:pPr>
            <a:endParaRPr lang="en-US" sz="1600" b="1" dirty="0">
              <a:cs typeface="Avenir Book"/>
            </a:endParaRPr>
          </a:p>
          <a:p>
            <a:pPr marL="0" indent="0">
              <a:buNone/>
            </a:pPr>
            <a:r>
              <a:rPr lang="en-US" sz="1600" dirty="0">
                <a:cs typeface="Avenir Book"/>
              </a:rPr>
              <a:t>What is Anxiety?</a:t>
            </a:r>
          </a:p>
          <a:p>
            <a:pPr>
              <a:buFont typeface="Wingdings" charset="2"/>
              <a:buChar char="§"/>
            </a:pPr>
            <a:endParaRPr lang="en-US" sz="1600" dirty="0">
              <a:cs typeface="Avenir Book"/>
            </a:endParaRPr>
          </a:p>
          <a:p>
            <a:pPr>
              <a:buFont typeface="Wingdings" charset="2"/>
              <a:buChar char="§"/>
            </a:pPr>
            <a:r>
              <a:rPr lang="en-US" sz="1600" dirty="0">
                <a:cs typeface="Avenir Book"/>
              </a:rPr>
              <a:t>Anxiety, worry, and stress are all a part of most people’s everyday lives. </a:t>
            </a:r>
          </a:p>
          <a:p>
            <a:pPr>
              <a:buFont typeface="Wingdings" charset="2"/>
              <a:buChar char="§"/>
            </a:pPr>
            <a:endParaRPr lang="en-US" sz="1600" dirty="0">
              <a:cs typeface="Avenir Book"/>
            </a:endParaRPr>
          </a:p>
          <a:p>
            <a:pPr>
              <a:buFont typeface="Wingdings" charset="2"/>
              <a:buChar char="§"/>
            </a:pPr>
            <a:r>
              <a:rPr lang="en-US" sz="1600" dirty="0">
                <a:cs typeface="Avenir Book"/>
              </a:rPr>
              <a:t>But simply experiencing anxiety or stress in and of itself does not mean you need to get professional help or that you have an anxiety disorder. </a:t>
            </a:r>
          </a:p>
          <a:p>
            <a:pPr marL="0" indent="0">
              <a:buNone/>
            </a:pPr>
            <a:endParaRPr lang="en-US" sz="1600" dirty="0">
              <a:cs typeface="Avenir Book"/>
            </a:endParaRPr>
          </a:p>
          <a:p>
            <a:pPr>
              <a:buFont typeface="Wingdings" charset="2"/>
              <a:buChar char="§"/>
            </a:pPr>
            <a:r>
              <a:rPr lang="en-US" sz="1600" dirty="0">
                <a:cs typeface="Avenir Book"/>
              </a:rPr>
              <a:t>Without anxiety, we would have no way of anticipating difficulties and preparing for them.</a:t>
            </a:r>
          </a:p>
          <a:p>
            <a:pPr>
              <a:buFont typeface="Wingdings" charset="2"/>
              <a:buChar char="§"/>
            </a:pPr>
            <a:r>
              <a:rPr lang="en-US" sz="1600" dirty="0">
                <a:effectLst/>
              </a:rPr>
              <a:t>Most people experience situational anxiety that is triggered by common things such as starting a new job, coming upon an unexpected expense, or having health concerns. </a:t>
            </a:r>
          </a:p>
          <a:p>
            <a:pPr>
              <a:buFont typeface="Wingdings" charset="2"/>
              <a:buChar char="§"/>
            </a:pPr>
            <a:r>
              <a:rPr lang="en-US" sz="1600" dirty="0">
                <a:effectLst/>
              </a:rPr>
              <a:t>However, for many people, feelings of frequent and excessive anxiety, fear, terror, or panic are part of everyday situations and affect the quality of life. </a:t>
            </a:r>
            <a:endParaRPr lang="en-US" sz="1600" dirty="0"/>
          </a:p>
          <a:p>
            <a:pPr>
              <a:buFont typeface="Wingdings" charset="2"/>
              <a:buChar char="§"/>
            </a:pPr>
            <a:r>
              <a:rPr lang="en-US" sz="1600" dirty="0">
                <a:effectLst/>
              </a:rPr>
              <a:t>Anxiety disorders are one of the most common mental health illnesses in the United States and affected more than 40 million adults in the last year.</a:t>
            </a:r>
            <a:endParaRPr lang="en-US" sz="1600" dirty="0">
              <a:cs typeface="Avenir Book"/>
            </a:endParaRPr>
          </a:p>
          <a:p>
            <a:pPr marL="0" indent="0">
              <a:buNone/>
            </a:pPr>
            <a:endParaRPr lang="en-US" sz="800" dirty="0">
              <a:latin typeface="Avenir Book"/>
              <a:cs typeface="Avenir Book"/>
            </a:endParaRPr>
          </a:p>
        </p:txBody>
      </p:sp>
      <p:pic>
        <p:nvPicPr>
          <p:cNvPr id="14" name="Picture 13" descr="Solo journey">
            <a:extLst>
              <a:ext uri="{FF2B5EF4-FFF2-40B4-BE49-F238E27FC236}">
                <a16:creationId xmlns:a16="http://schemas.microsoft.com/office/drawing/2014/main" id="{40AE3099-4254-48E9-42F7-4DEEE00E6D3F}"/>
              </a:ext>
            </a:extLst>
          </p:cNvPr>
          <p:cNvPicPr>
            <a:picLocks noChangeAspect="1"/>
          </p:cNvPicPr>
          <p:nvPr/>
        </p:nvPicPr>
        <p:blipFill rotWithShape="1">
          <a:blip r:embed="rId2"/>
          <a:srcRect l="29353" r="20592"/>
          <a:stretch/>
        </p:blipFill>
        <p:spPr>
          <a:xfrm>
            <a:off x="4572000" y="1"/>
            <a:ext cx="4577118" cy="6858000"/>
          </a:xfrm>
          <a:prstGeom prst="rect">
            <a:avLst/>
          </a:prstGeom>
        </p:spPr>
      </p:pic>
    </p:spTree>
    <p:extLst>
      <p:ext uri="{BB962C8B-B14F-4D97-AF65-F5344CB8AC3E}">
        <p14:creationId xmlns:p14="http://schemas.microsoft.com/office/powerpoint/2010/main" val="1105211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Spa setting of candles">
            <a:extLst>
              <a:ext uri="{FF2B5EF4-FFF2-40B4-BE49-F238E27FC236}">
                <a16:creationId xmlns:a16="http://schemas.microsoft.com/office/drawing/2014/main" id="{7B54AAD3-C562-619B-E356-B64A92709558}"/>
              </a:ext>
            </a:extLst>
          </p:cNvPr>
          <p:cNvPicPr>
            <a:picLocks noChangeAspect="1"/>
          </p:cNvPicPr>
          <p:nvPr/>
        </p:nvPicPr>
        <p:blipFill rotWithShape="1">
          <a:blip r:embed="rId2"/>
          <a:srcRect l="9096" r="20581"/>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08EB45-34BA-BF47-AC52-118113D87C45}"/>
              </a:ext>
            </a:extLst>
          </p:cNvPr>
          <p:cNvSpPr>
            <a:spLocks noGrp="1"/>
          </p:cNvSpPr>
          <p:nvPr>
            <p:ph type="title"/>
          </p:nvPr>
        </p:nvSpPr>
        <p:spPr>
          <a:xfrm>
            <a:off x="4439653" y="365125"/>
            <a:ext cx="4331368" cy="1899912"/>
          </a:xfrm>
        </p:spPr>
        <p:txBody>
          <a:bodyPr>
            <a:normAutofit/>
          </a:bodyPr>
          <a:lstStyle/>
          <a:p>
            <a:r>
              <a:rPr lang="en-US" sz="2700" dirty="0">
                <a:latin typeface="+mn-lt"/>
              </a:rPr>
              <a:t>Complementary Approaches to Treatment of Anxiety Disorders</a:t>
            </a:r>
          </a:p>
        </p:txBody>
      </p:sp>
      <p:sp>
        <p:nvSpPr>
          <p:cNvPr id="3" name="Content Placeholder 2">
            <a:extLst>
              <a:ext uri="{FF2B5EF4-FFF2-40B4-BE49-F238E27FC236}">
                <a16:creationId xmlns:a16="http://schemas.microsoft.com/office/drawing/2014/main" id="{2BD62397-8D63-8C44-A870-81D3B9B1C0B5}"/>
              </a:ext>
            </a:extLst>
          </p:cNvPr>
          <p:cNvSpPr>
            <a:spLocks noGrp="1"/>
          </p:cNvSpPr>
          <p:nvPr>
            <p:ph idx="1"/>
          </p:nvPr>
        </p:nvSpPr>
        <p:spPr>
          <a:xfrm>
            <a:off x="5209674" y="2434201"/>
            <a:ext cx="3693694" cy="3742762"/>
          </a:xfrm>
        </p:spPr>
        <p:txBody>
          <a:bodyPr>
            <a:normAutofit/>
          </a:bodyPr>
          <a:lstStyle/>
          <a:p>
            <a:r>
              <a:rPr lang="en-US" sz="1400" dirty="0"/>
              <a:t>The following complementary and integrative health care practices may be used to treat anxiety and depressive disorders.</a:t>
            </a:r>
          </a:p>
          <a:p>
            <a:pPr marL="0" lvl="0" indent="0">
              <a:buNone/>
            </a:pPr>
            <a:endParaRPr lang="en-US" sz="1400" b="1" dirty="0"/>
          </a:p>
          <a:p>
            <a:pPr marL="0" indent="0">
              <a:buNone/>
            </a:pPr>
            <a:r>
              <a:rPr lang="en-US" sz="1400" b="1" dirty="0"/>
              <a:t>Mindfulness Meditation</a:t>
            </a:r>
          </a:p>
          <a:p>
            <a:pPr>
              <a:buFont typeface="Wingdings" pitchFamily="2" charset="2"/>
              <a:buChar char="§"/>
            </a:pPr>
            <a:r>
              <a:rPr lang="en-US" sz="1400" dirty="0"/>
              <a:t>Meditation is a practice that involves consciously exerting control over breathing and attending nonjudgmentally to the present moment. </a:t>
            </a:r>
          </a:p>
          <a:p>
            <a:pPr>
              <a:buFont typeface="Wingdings" pitchFamily="2" charset="2"/>
              <a:buChar char="§"/>
            </a:pPr>
            <a:r>
              <a:rPr lang="en-US" sz="1400" dirty="0"/>
              <a:t>It produces multiple physiological and chemical effects such as decreased heart rate, blood pressure, and cortisol (stress hormone) levels.</a:t>
            </a:r>
          </a:p>
          <a:p>
            <a:endParaRPr lang="en-US" sz="1400" dirty="0"/>
          </a:p>
        </p:txBody>
      </p:sp>
    </p:spTree>
    <p:extLst>
      <p:ext uri="{BB962C8B-B14F-4D97-AF65-F5344CB8AC3E}">
        <p14:creationId xmlns:p14="http://schemas.microsoft.com/office/powerpoint/2010/main" val="1122974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650ADC0-7B96-2B1D-5D7D-E38360B6A0EB}"/>
              </a:ext>
            </a:extLst>
          </p:cNvPr>
          <p:cNvGraphicFramePr>
            <a:graphicFrameLocks noGrp="1"/>
          </p:cNvGraphicFramePr>
          <p:nvPr>
            <p:ph idx="1"/>
          </p:nvPr>
        </p:nvGraphicFramePr>
        <p:xfrm>
          <a:off x="628650" y="517358"/>
          <a:ext cx="7886700" cy="5659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890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FBBB4A1-068A-694E-BC47-042C84DC32C2}"/>
              </a:ext>
            </a:extLst>
          </p:cNvPr>
          <p:cNvSpPr>
            <a:spLocks noGrp="1"/>
          </p:cNvSpPr>
          <p:nvPr>
            <p:ph idx="1"/>
          </p:nvPr>
        </p:nvSpPr>
        <p:spPr>
          <a:xfrm>
            <a:off x="108284" y="228600"/>
            <a:ext cx="6003757" cy="6127749"/>
          </a:xfrm>
        </p:spPr>
        <p:txBody>
          <a:bodyPr anchor="ctr">
            <a:normAutofit/>
          </a:bodyPr>
          <a:lstStyle/>
          <a:p>
            <a:pPr marL="0" indent="0" algn="ctr">
              <a:buNone/>
            </a:pPr>
            <a:r>
              <a:rPr lang="en-US" sz="2400" b="1" dirty="0"/>
              <a:t>Acupuncture</a:t>
            </a:r>
          </a:p>
          <a:p>
            <a:pPr marL="0" indent="0">
              <a:buNone/>
            </a:pPr>
            <a:endParaRPr lang="en-US" sz="1200" dirty="0"/>
          </a:p>
          <a:p>
            <a:pPr marL="0" indent="0">
              <a:buNone/>
            </a:pPr>
            <a:br>
              <a:rPr lang="en-US" sz="1200" dirty="0"/>
            </a:br>
            <a:r>
              <a:rPr lang="en-US" sz="2000" dirty="0"/>
              <a:t>Evidence for the use of acupuncture — the Chinese practice of inserting needles into the body at specific points to manipulates the body's flow of energy — to treat anxiety disorders is becoming stronger.</a:t>
            </a:r>
          </a:p>
          <a:p>
            <a:pPr marL="0" indent="0">
              <a:buNone/>
            </a:pPr>
            <a:endParaRPr lang="en-US" sz="2000" dirty="0"/>
          </a:p>
          <a:p>
            <a:pPr marL="0" indent="0">
              <a:buNone/>
            </a:pPr>
            <a:r>
              <a:rPr lang="en-US" sz="2000" dirty="0"/>
              <a:t>Acupuncture is a practice in which a trained specialist called an acupuncturist stimulates specific points on the skin called acupoints, usually with a needle. </a:t>
            </a:r>
          </a:p>
          <a:p>
            <a:pPr marL="0" indent="0">
              <a:buNone/>
            </a:pPr>
            <a:r>
              <a:rPr lang="en-US" sz="2000" dirty="0"/>
              <a:t>Stimulating acupoints increases the release of chemicals like endorphins (naturally-produced pain reducers) in the body and brain. </a:t>
            </a:r>
          </a:p>
          <a:p>
            <a:pPr marL="0" indent="0">
              <a:buNone/>
            </a:pPr>
            <a:r>
              <a:rPr lang="en-US" sz="2000" dirty="0"/>
              <a:t>These chemicals may directly impact how a person experiences pain.</a:t>
            </a:r>
          </a:p>
          <a:p>
            <a:pPr marL="0" indent="0">
              <a:buNone/>
            </a:pPr>
            <a:endParaRPr lang="en-US" sz="1200" dirty="0"/>
          </a:p>
        </p:txBody>
      </p:sp>
      <p:pic>
        <p:nvPicPr>
          <p:cNvPr id="8" name="Picture 4" descr="Black spa stone with needles for acupuncture">
            <a:extLst>
              <a:ext uri="{FF2B5EF4-FFF2-40B4-BE49-F238E27FC236}">
                <a16:creationId xmlns:a16="http://schemas.microsoft.com/office/drawing/2014/main" id="{D3B06A8A-E880-A417-AB28-26490A303192}"/>
              </a:ext>
            </a:extLst>
          </p:cNvPr>
          <p:cNvPicPr>
            <a:picLocks noChangeAspect="1"/>
          </p:cNvPicPr>
          <p:nvPr/>
        </p:nvPicPr>
        <p:blipFill rotWithShape="1">
          <a:blip r:embed="rId2"/>
          <a:srcRect l="31659" r="23790" b="-2"/>
          <a:stretch/>
        </p:blipFill>
        <p:spPr>
          <a:xfrm>
            <a:off x="6391834" y="1"/>
            <a:ext cx="2757283" cy="6858000"/>
          </a:xfrm>
          <a:prstGeom prst="rect">
            <a:avLst/>
          </a:prstGeom>
        </p:spPr>
      </p:pic>
    </p:spTree>
    <p:extLst>
      <p:ext uri="{BB962C8B-B14F-4D97-AF65-F5344CB8AC3E}">
        <p14:creationId xmlns:p14="http://schemas.microsoft.com/office/powerpoint/2010/main" val="203983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wavy lines&#10;&#10;Description automatically generated">
            <a:extLst>
              <a:ext uri="{FF2B5EF4-FFF2-40B4-BE49-F238E27FC236}">
                <a16:creationId xmlns:a16="http://schemas.microsoft.com/office/drawing/2014/main" id="{7E5E9EA3-0329-AD21-ED07-C1C3E34AAFC4}"/>
              </a:ext>
            </a:extLst>
          </p:cNvPr>
          <p:cNvPicPr>
            <a:picLocks noChangeAspect="1"/>
          </p:cNvPicPr>
          <p:nvPr/>
        </p:nvPicPr>
        <p:blipFill rotWithShape="1">
          <a:blip r:embed="rId2">
            <a:alphaModFix amt="35000"/>
          </a:blip>
          <a:srcRect/>
          <a:stretch/>
        </p:blipFill>
        <p:spPr>
          <a:xfrm>
            <a:off x="20" y="10"/>
            <a:ext cx="9143980" cy="6857990"/>
          </a:xfrm>
          <a:prstGeom prst="rect">
            <a:avLst/>
          </a:prstGeom>
        </p:spPr>
      </p:pic>
      <p:graphicFrame>
        <p:nvGraphicFramePr>
          <p:cNvPr id="5" name="Content Placeholder 2">
            <a:extLst>
              <a:ext uri="{FF2B5EF4-FFF2-40B4-BE49-F238E27FC236}">
                <a16:creationId xmlns:a16="http://schemas.microsoft.com/office/drawing/2014/main" id="{9558D28B-497C-3FD0-71B8-AA774D5C3F70}"/>
              </a:ext>
            </a:extLst>
          </p:cNvPr>
          <p:cNvGraphicFramePr>
            <a:graphicFrameLocks noGrp="1"/>
          </p:cNvGraphicFramePr>
          <p:nvPr>
            <p:ph idx="1"/>
            <p:extLst>
              <p:ext uri="{D42A27DB-BD31-4B8C-83A1-F6EECF244321}">
                <p14:modId xmlns:p14="http://schemas.microsoft.com/office/powerpoint/2010/main" val="339963202"/>
              </p:ext>
            </p:extLst>
          </p:nvPr>
        </p:nvGraphicFramePr>
        <p:xfrm>
          <a:off x="397041" y="433137"/>
          <a:ext cx="8482263" cy="5991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54078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7C506D-A24D-AD62-086F-C8637CC4802B}"/>
              </a:ext>
            </a:extLst>
          </p:cNvPr>
          <p:cNvPicPr>
            <a:picLocks noChangeAspect="1"/>
          </p:cNvPicPr>
          <p:nvPr/>
        </p:nvPicPr>
        <p:blipFill rotWithShape="1">
          <a:blip r:embed="rId2">
            <a:alphaModFix amt="35000"/>
          </a:blip>
          <a:srcRect l="10690" r="309" b="-1"/>
          <a:stretch/>
        </p:blipFill>
        <p:spPr>
          <a:xfrm>
            <a:off x="20" y="10"/>
            <a:ext cx="9143980" cy="6857990"/>
          </a:xfrm>
          <a:prstGeom prst="rect">
            <a:avLst/>
          </a:prstGeom>
        </p:spPr>
      </p:pic>
      <p:graphicFrame>
        <p:nvGraphicFramePr>
          <p:cNvPr id="5" name="Content Placeholder 2">
            <a:extLst>
              <a:ext uri="{FF2B5EF4-FFF2-40B4-BE49-F238E27FC236}">
                <a16:creationId xmlns:a16="http://schemas.microsoft.com/office/drawing/2014/main" id="{D8D36559-F52A-FF67-E9CA-641292965E1D}"/>
              </a:ext>
            </a:extLst>
          </p:cNvPr>
          <p:cNvGraphicFramePr>
            <a:graphicFrameLocks noGrp="1"/>
          </p:cNvGraphicFramePr>
          <p:nvPr>
            <p:ph idx="1"/>
            <p:extLst>
              <p:ext uri="{D42A27DB-BD31-4B8C-83A1-F6EECF244321}">
                <p14:modId xmlns:p14="http://schemas.microsoft.com/office/powerpoint/2010/main" val="4184915076"/>
              </p:ext>
            </p:extLst>
          </p:nvPr>
        </p:nvGraphicFramePr>
        <p:xfrm>
          <a:off x="324853" y="685800"/>
          <a:ext cx="8494294" cy="596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06415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15ED0F9-592F-9472-F872-8C73D92D04C9}"/>
              </a:ext>
            </a:extLst>
          </p:cNvPr>
          <p:cNvPicPr>
            <a:picLocks noChangeAspect="1"/>
          </p:cNvPicPr>
          <p:nvPr/>
        </p:nvPicPr>
        <p:blipFill rotWithShape="1">
          <a:blip r:embed="rId2">
            <a:alphaModFix amt="35000"/>
          </a:blip>
          <a:srcRect l="13136" r="11864"/>
          <a:stretch/>
        </p:blipFill>
        <p:spPr>
          <a:xfrm>
            <a:off x="20" y="10"/>
            <a:ext cx="9143980" cy="6857990"/>
          </a:xfrm>
          <a:prstGeom prst="rect">
            <a:avLst/>
          </a:prstGeom>
        </p:spPr>
      </p:pic>
      <p:graphicFrame>
        <p:nvGraphicFramePr>
          <p:cNvPr id="5" name="Content Placeholder 2">
            <a:extLst>
              <a:ext uri="{FF2B5EF4-FFF2-40B4-BE49-F238E27FC236}">
                <a16:creationId xmlns:a16="http://schemas.microsoft.com/office/drawing/2014/main" id="{33EA4268-7D25-C664-4C5D-853AAC160A06}"/>
              </a:ext>
            </a:extLst>
          </p:cNvPr>
          <p:cNvGraphicFramePr>
            <a:graphicFrameLocks noGrp="1"/>
          </p:cNvGraphicFramePr>
          <p:nvPr>
            <p:ph idx="1"/>
            <p:extLst>
              <p:ext uri="{D42A27DB-BD31-4B8C-83A1-F6EECF244321}">
                <p14:modId xmlns:p14="http://schemas.microsoft.com/office/powerpoint/2010/main" val="194753000"/>
              </p:ext>
            </p:extLst>
          </p:nvPr>
        </p:nvGraphicFramePr>
        <p:xfrm>
          <a:off x="628650" y="938464"/>
          <a:ext cx="7886700" cy="523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25987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99EDB-4E53-114C-9781-40EA7C116CC0}"/>
              </a:ext>
            </a:extLst>
          </p:cNvPr>
          <p:cNvSpPr>
            <a:spLocks noGrp="1"/>
          </p:cNvSpPr>
          <p:nvPr>
            <p:ph type="title"/>
          </p:nvPr>
        </p:nvSpPr>
        <p:spPr>
          <a:xfrm>
            <a:off x="867638" y="637762"/>
            <a:ext cx="7416372" cy="900131"/>
          </a:xfrm>
        </p:spPr>
        <p:txBody>
          <a:bodyPr anchor="t">
            <a:normAutofit/>
          </a:bodyPr>
          <a:lstStyle/>
          <a:p>
            <a:r>
              <a:rPr lang="en-US" sz="3500">
                <a:solidFill>
                  <a:schemeClr val="bg1"/>
                </a:solidFill>
                <a:latin typeface="Avenir Book" panose="02000503020000020003" pitchFamily="2" charset="0"/>
              </a:rPr>
              <a:t>Treatment for Phobias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7DDCB1-E031-9140-8570-42ECB6E8262D}"/>
              </a:ext>
            </a:extLst>
          </p:cNvPr>
          <p:cNvSpPr>
            <a:spLocks noGrp="1"/>
          </p:cNvSpPr>
          <p:nvPr>
            <p:ph idx="1"/>
          </p:nvPr>
        </p:nvSpPr>
        <p:spPr>
          <a:xfrm>
            <a:off x="401444" y="1839389"/>
            <a:ext cx="8508379" cy="4717528"/>
          </a:xfrm>
        </p:spPr>
        <p:txBody>
          <a:bodyPr>
            <a:normAutofit lnSpcReduction="10000"/>
          </a:bodyPr>
          <a:lstStyle/>
          <a:p>
            <a:pPr marL="0" indent="0">
              <a:buNone/>
            </a:pPr>
            <a:endParaRPr lang="en-US" sz="1300" dirty="0"/>
          </a:p>
          <a:p>
            <a:pPr>
              <a:buFont typeface="Wingdings" pitchFamily="2" charset="2"/>
              <a:buChar char="§"/>
            </a:pPr>
            <a:r>
              <a:rPr lang="en-US" sz="1800" dirty="0"/>
              <a:t>Systematic desensitization is a process in which patients seeking help slowly become accustomed to their phobia, and ultimately overcome it. </a:t>
            </a:r>
          </a:p>
          <a:p>
            <a:pPr>
              <a:buFont typeface="Wingdings" pitchFamily="2" charset="2"/>
              <a:buChar char="§"/>
            </a:pPr>
            <a:endParaRPr lang="en-US" sz="1800" dirty="0"/>
          </a:p>
          <a:p>
            <a:pPr>
              <a:buFont typeface="Wingdings" pitchFamily="2" charset="2"/>
              <a:buChar char="§"/>
            </a:pPr>
            <a:r>
              <a:rPr lang="en-US" sz="1800" dirty="0"/>
              <a:t>Similar to this, virtual reality therapy helps patients imagine encounters with the phobic object by simulating scenes that may not be possible or easy to find in the physical world. </a:t>
            </a:r>
          </a:p>
          <a:p>
            <a:pPr>
              <a:buFont typeface="Wingdings" pitchFamily="2" charset="2"/>
              <a:buChar char="§"/>
            </a:pPr>
            <a:endParaRPr lang="en-US" sz="1800" dirty="0"/>
          </a:p>
          <a:p>
            <a:pPr>
              <a:buFont typeface="Wingdings" pitchFamily="2" charset="2"/>
              <a:buChar char="§"/>
            </a:pPr>
            <a:r>
              <a:rPr lang="en-US" sz="1800" dirty="0"/>
              <a:t>Cognitive behavioral therapy (CBT) allows the patient to challenge dysfunctional thoughts or beliefs by being mindful of their own feelings.</a:t>
            </a:r>
          </a:p>
          <a:p>
            <a:pPr>
              <a:buFont typeface="Wingdings" pitchFamily="2" charset="2"/>
              <a:buChar char="§"/>
            </a:pPr>
            <a:endParaRPr lang="en-US" sz="1800" dirty="0"/>
          </a:p>
          <a:p>
            <a:pPr>
              <a:buFont typeface="Wingdings" pitchFamily="2" charset="2"/>
              <a:buChar char="§"/>
            </a:pPr>
            <a:r>
              <a:rPr lang="en-US" sz="1800" dirty="0"/>
              <a:t>Hypnotherapy can be used alone and in conjunction with systematic desensitization to treat phobias.</a:t>
            </a:r>
          </a:p>
          <a:p>
            <a:pPr>
              <a:buFont typeface="Wingdings" pitchFamily="2" charset="2"/>
              <a:buChar char="§"/>
            </a:pPr>
            <a:endParaRPr lang="en-US" sz="1800" dirty="0"/>
          </a:p>
          <a:p>
            <a:pPr>
              <a:buFont typeface="Wingdings" pitchFamily="2" charset="2"/>
              <a:buChar char="§"/>
            </a:pPr>
            <a:r>
              <a:rPr lang="en-US" sz="1800" dirty="0"/>
              <a:t>Antidepressant medications such as SSRI’s may be effective.</a:t>
            </a:r>
          </a:p>
          <a:p>
            <a:pPr marL="0" indent="0">
              <a:buNone/>
            </a:pPr>
            <a:r>
              <a:rPr lang="en-US" sz="1800" dirty="0">
                <a:latin typeface="Avenir Book" panose="02000503020000020003" pitchFamily="2" charset="0"/>
              </a:rPr>
              <a:t> </a:t>
            </a:r>
          </a:p>
          <a:p>
            <a:pPr marL="0" indent="0">
              <a:buNone/>
            </a:pPr>
            <a:endParaRPr lang="en-US" sz="1300" dirty="0"/>
          </a:p>
        </p:txBody>
      </p:sp>
    </p:spTree>
    <p:extLst>
      <p:ext uri="{BB962C8B-B14F-4D97-AF65-F5344CB8AC3E}">
        <p14:creationId xmlns:p14="http://schemas.microsoft.com/office/powerpoint/2010/main" val="793688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79EB309-E5B2-0BEB-5A58-6D74DCE3742C}"/>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887EC86-5FE4-D6BC-8248-7FA3532FBF1D}"/>
              </a:ext>
            </a:extLst>
          </p:cNvPr>
          <p:cNvGraphicFramePr>
            <a:graphicFrameLocks noGrp="1"/>
          </p:cNvGraphicFramePr>
          <p:nvPr>
            <p:ph idx="1"/>
            <p:extLst>
              <p:ext uri="{D42A27DB-BD31-4B8C-83A1-F6EECF244321}">
                <p14:modId xmlns:p14="http://schemas.microsoft.com/office/powerpoint/2010/main" val="1557998625"/>
              </p:ext>
            </p:extLst>
          </p:nvPr>
        </p:nvGraphicFramePr>
        <p:xfrm>
          <a:off x="628650" y="846667"/>
          <a:ext cx="7886700" cy="533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353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E438309-E1E5-2A00-3FEA-DED9AC396BAB}"/>
              </a:ext>
            </a:extLst>
          </p:cNvPr>
          <p:cNvGraphicFramePr>
            <a:graphicFrameLocks noGrp="1"/>
          </p:cNvGraphicFramePr>
          <p:nvPr>
            <p:ph idx="1"/>
            <p:extLst>
              <p:ext uri="{D42A27DB-BD31-4B8C-83A1-F6EECF244321}">
                <p14:modId xmlns:p14="http://schemas.microsoft.com/office/powerpoint/2010/main" val="1125667446"/>
              </p:ext>
            </p:extLst>
          </p:nvPr>
        </p:nvGraphicFramePr>
        <p:xfrm>
          <a:off x="457200" y="664029"/>
          <a:ext cx="8229600" cy="5812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85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ressed woman in couch">
            <a:extLst>
              <a:ext uri="{FF2B5EF4-FFF2-40B4-BE49-F238E27FC236}">
                <a16:creationId xmlns:a16="http://schemas.microsoft.com/office/drawing/2014/main" id="{7C3AB92D-B293-F94B-A224-7280A0B3869C}"/>
              </a:ext>
            </a:extLst>
          </p:cNvPr>
          <p:cNvPicPr>
            <a:picLocks noChangeAspect="1"/>
          </p:cNvPicPr>
          <p:nvPr/>
        </p:nvPicPr>
        <p:blipFill rotWithShape="1">
          <a:blip r:embed="rId2">
            <a:extLst>
              <a:ext uri="{28A0092B-C50C-407E-A947-70E740481C1C}">
                <a14:useLocalDpi xmlns:a14="http://schemas.microsoft.com/office/drawing/2010/main" val="0"/>
              </a:ext>
            </a:extLst>
          </a:blip>
          <a:srcRect l="17707" r="11705" b="-1"/>
          <a:stretch/>
        </p:blipFill>
        <p:spPr>
          <a:xfrm>
            <a:off x="20" y="10"/>
            <a:ext cx="7252212" cy="6857990"/>
          </a:xfrm>
          <a:prstGeom prst="rect">
            <a:avLst/>
          </a:prstGeom>
        </p:spPr>
      </p:pic>
      <p:sp>
        <p:nvSpPr>
          <p:cNvPr id="24"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62312" y="445168"/>
            <a:ext cx="4349342" cy="6184232"/>
          </a:xfrm>
        </p:spPr>
        <p:txBody>
          <a:bodyPr>
            <a:normAutofit fontScale="92500" lnSpcReduction="20000"/>
          </a:bodyPr>
          <a:lstStyle/>
          <a:p>
            <a:pPr marL="0" indent="0">
              <a:buNone/>
            </a:pPr>
            <a:endParaRPr lang="en-US" sz="700" b="1" dirty="0">
              <a:latin typeface="Avenir Book"/>
              <a:cs typeface="Avenir Book"/>
            </a:endParaRPr>
          </a:p>
          <a:p>
            <a:pPr marL="0" indent="0">
              <a:buNone/>
            </a:pPr>
            <a:endParaRPr lang="en-US" sz="700" b="1" dirty="0">
              <a:latin typeface="Avenir Book"/>
              <a:cs typeface="Avenir Book"/>
            </a:endParaRPr>
          </a:p>
          <a:p>
            <a:pPr marL="0" indent="0">
              <a:buNone/>
            </a:pPr>
            <a:r>
              <a:rPr lang="en-US" sz="1800" b="1" dirty="0">
                <a:cs typeface="Avenir Book"/>
              </a:rPr>
              <a:t>At What Point Does Anxiety Become a Problem?</a:t>
            </a:r>
          </a:p>
          <a:p>
            <a:pPr marL="0" indent="0">
              <a:buNone/>
            </a:pPr>
            <a:endParaRPr lang="en-US" sz="1800" dirty="0">
              <a:cs typeface="Avenir Book"/>
            </a:endParaRPr>
          </a:p>
          <a:p>
            <a:pPr marL="0" indent="0">
              <a:buNone/>
            </a:pPr>
            <a:r>
              <a:rPr lang="en-US" sz="1800" dirty="0">
                <a:cs typeface="Avenir Book"/>
              </a:rPr>
              <a:t>Anxiety becomes a disorder when the symptoms become chronic, severe, interfere with our ability to function and cause us to feel helpless.</a:t>
            </a:r>
          </a:p>
          <a:p>
            <a:pPr marL="0" indent="0">
              <a:buNone/>
            </a:pPr>
            <a:endParaRPr lang="en-US" sz="1800" dirty="0">
              <a:cs typeface="Avenir Book"/>
            </a:endParaRPr>
          </a:p>
          <a:p>
            <a:pPr marL="0" indent="0">
              <a:buNone/>
            </a:pPr>
            <a:r>
              <a:rPr lang="en-US" sz="1800" dirty="0">
                <a:cs typeface="Avenir Book"/>
              </a:rPr>
              <a:t>People suffering from chronic, generalized anxiety often report the following symptoms:</a:t>
            </a:r>
          </a:p>
          <a:p>
            <a:endParaRPr lang="en-US" sz="1800" dirty="0">
              <a:cs typeface="Avenir Book"/>
            </a:endParaRPr>
          </a:p>
          <a:p>
            <a:pPr marL="342900" indent="-342900">
              <a:buFont typeface="+mj-lt"/>
              <a:buAutoNum type="arabicParenR"/>
            </a:pPr>
            <a:r>
              <a:rPr lang="en-US" sz="1800" dirty="0">
                <a:cs typeface="Avenir Book"/>
              </a:rPr>
              <a:t>Muscle tension			</a:t>
            </a:r>
          </a:p>
          <a:p>
            <a:pPr marL="342900" indent="-342900">
              <a:buFont typeface="+mj-lt"/>
              <a:buAutoNum type="arabicParenR"/>
            </a:pPr>
            <a:r>
              <a:rPr lang="en-US" sz="1800" dirty="0">
                <a:cs typeface="Avenir Book"/>
              </a:rPr>
              <a:t>Physical weakness</a:t>
            </a:r>
          </a:p>
          <a:p>
            <a:pPr marL="342900" indent="-342900">
              <a:buFont typeface="+mj-lt"/>
              <a:buAutoNum type="arabicParenR"/>
            </a:pPr>
            <a:r>
              <a:rPr lang="en-US" sz="1800" dirty="0">
                <a:cs typeface="Avenir Book"/>
              </a:rPr>
              <a:t>Poor memory		</a:t>
            </a:r>
          </a:p>
          <a:p>
            <a:pPr marL="342900" indent="-342900">
              <a:buFont typeface="+mj-lt"/>
              <a:buAutoNum type="arabicParenR"/>
            </a:pPr>
            <a:r>
              <a:rPr lang="en-US" sz="1800" dirty="0">
                <a:cs typeface="Avenir Book"/>
              </a:rPr>
              <a:t>Sweaty hands</a:t>
            </a:r>
          </a:p>
          <a:p>
            <a:pPr marL="342900" indent="-342900">
              <a:buFont typeface="+mj-lt"/>
              <a:buAutoNum type="arabicParenR"/>
            </a:pPr>
            <a:r>
              <a:rPr lang="en-US" sz="1800" dirty="0">
                <a:cs typeface="Avenir Book"/>
              </a:rPr>
              <a:t>Fear or confusion</a:t>
            </a:r>
          </a:p>
          <a:p>
            <a:pPr marL="342900" indent="-342900">
              <a:buFont typeface="+mj-lt"/>
              <a:buAutoNum type="arabicParenR"/>
            </a:pPr>
            <a:r>
              <a:rPr lang="en-US" sz="1800" dirty="0">
                <a:cs typeface="Avenir Book"/>
              </a:rPr>
              <a:t>Inability to relax</a:t>
            </a:r>
          </a:p>
          <a:p>
            <a:pPr marL="342900" indent="-342900">
              <a:buFont typeface="+mj-lt"/>
              <a:buAutoNum type="arabicParenR"/>
            </a:pPr>
            <a:r>
              <a:rPr lang="en-US" sz="1800" dirty="0">
                <a:cs typeface="Avenir Book"/>
              </a:rPr>
              <a:t>Constant worry				</a:t>
            </a:r>
          </a:p>
          <a:p>
            <a:pPr marL="342900" indent="-342900">
              <a:buFont typeface="+mj-lt"/>
              <a:buAutoNum type="arabicParenR"/>
            </a:pPr>
            <a:r>
              <a:rPr lang="en-US" sz="1800" dirty="0">
                <a:cs typeface="Avenir Book"/>
              </a:rPr>
              <a:t>Shortness of breath</a:t>
            </a:r>
          </a:p>
          <a:p>
            <a:pPr marL="342900" indent="-342900">
              <a:buFont typeface="+mj-lt"/>
              <a:buAutoNum type="arabicParenR"/>
            </a:pPr>
            <a:r>
              <a:rPr lang="en-US" sz="1800" dirty="0">
                <a:cs typeface="Avenir Book"/>
              </a:rPr>
              <a:t>Palpitations			</a:t>
            </a:r>
          </a:p>
          <a:p>
            <a:pPr marL="342900" indent="-342900">
              <a:buFont typeface="+mj-lt"/>
              <a:buAutoNum type="arabicParenR"/>
            </a:pPr>
            <a:r>
              <a:rPr lang="en-US" sz="1800" dirty="0">
                <a:cs typeface="Avenir Book"/>
              </a:rPr>
              <a:t>Upset stomach</a:t>
            </a:r>
          </a:p>
          <a:p>
            <a:pPr marL="342900" indent="-342900">
              <a:buFont typeface="+mj-lt"/>
              <a:buAutoNum type="arabicParenR"/>
            </a:pPr>
            <a:r>
              <a:rPr lang="en-US" sz="1800" dirty="0">
                <a:cs typeface="Avenir Book"/>
              </a:rPr>
              <a:t>Poor concentration</a:t>
            </a:r>
          </a:p>
          <a:p>
            <a:pPr marL="0" indent="0">
              <a:buNone/>
            </a:pPr>
            <a:endParaRPr lang="en-US" sz="1800" dirty="0">
              <a:cs typeface="Avenir Book"/>
            </a:endParaRPr>
          </a:p>
        </p:txBody>
      </p:sp>
    </p:spTree>
    <p:extLst>
      <p:ext uri="{BB962C8B-B14F-4D97-AF65-F5344CB8AC3E}">
        <p14:creationId xmlns:p14="http://schemas.microsoft.com/office/powerpoint/2010/main" val="5483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1A573176-414B-AB70-2792-D9E4BBFFF951}"/>
              </a:ext>
            </a:extLst>
          </p:cNvPr>
          <p:cNvPicPr>
            <a:picLocks noChangeAspect="1"/>
          </p:cNvPicPr>
          <p:nvPr/>
        </p:nvPicPr>
        <p:blipFill rotWithShape="1">
          <a:blip r:embed="rId2"/>
          <a:srcRect l="36869" r="20944" b="2"/>
          <a:stretch/>
        </p:blipFill>
        <p:spPr>
          <a:xfrm>
            <a:off x="5687122" y="758514"/>
            <a:ext cx="2935746"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A04E7D5-D33A-E0E1-1573-795713D8B390}"/>
              </a:ext>
            </a:extLst>
          </p:cNvPr>
          <p:cNvGraphicFramePr>
            <a:graphicFrameLocks noGrp="1"/>
          </p:cNvGraphicFramePr>
          <p:nvPr>
            <p:ph idx="1"/>
            <p:extLst>
              <p:ext uri="{D42A27DB-BD31-4B8C-83A1-F6EECF244321}">
                <p14:modId xmlns:p14="http://schemas.microsoft.com/office/powerpoint/2010/main" val="3720040344"/>
              </p:ext>
            </p:extLst>
          </p:nvPr>
        </p:nvGraphicFramePr>
        <p:xfrm>
          <a:off x="628650" y="758514"/>
          <a:ext cx="4715290" cy="5625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563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3600DC6A-EEFF-031F-DDE8-73AA0AC93A04}"/>
              </a:ext>
            </a:extLst>
          </p:cNvPr>
          <p:cNvPicPr>
            <a:picLocks noChangeAspect="1"/>
          </p:cNvPicPr>
          <p:nvPr/>
        </p:nvPicPr>
        <p:blipFill rotWithShape="1">
          <a:blip r:embed="rId2"/>
          <a:srcRect l="18177" r="31759" b="-2"/>
          <a:stretch/>
        </p:blipFill>
        <p:spPr>
          <a:xfrm>
            <a:off x="5965902" y="758514"/>
            <a:ext cx="2656966"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3A98AD7-140D-A458-0192-7C39D725BF1B}"/>
              </a:ext>
            </a:extLst>
          </p:cNvPr>
          <p:cNvGraphicFramePr>
            <a:graphicFrameLocks noGrp="1"/>
          </p:cNvGraphicFramePr>
          <p:nvPr>
            <p:ph idx="1"/>
            <p:extLst>
              <p:ext uri="{D42A27DB-BD31-4B8C-83A1-F6EECF244321}">
                <p14:modId xmlns:p14="http://schemas.microsoft.com/office/powerpoint/2010/main" val="2045468493"/>
              </p:ext>
            </p:extLst>
          </p:nvPr>
        </p:nvGraphicFramePr>
        <p:xfrm>
          <a:off x="628650" y="473951"/>
          <a:ext cx="4994070" cy="570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81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5A34AF69-B589-1349-92F0-70C2E8396610}"/>
              </a:ext>
            </a:extLst>
          </p:cNvPr>
          <p:cNvGraphicFramePr>
            <a:graphicFrameLocks noGrp="1"/>
          </p:cNvGraphicFramePr>
          <p:nvPr>
            <p:ph idx="1"/>
            <p:extLst>
              <p:ext uri="{D42A27DB-BD31-4B8C-83A1-F6EECF244321}">
                <p14:modId xmlns:p14="http://schemas.microsoft.com/office/powerpoint/2010/main" val="4194314773"/>
              </p:ext>
            </p:extLst>
          </p:nvPr>
        </p:nvGraphicFramePr>
        <p:xfrm>
          <a:off x="628650" y="602166"/>
          <a:ext cx="7886700" cy="5579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3FE80D2-ADDB-C9D3-45E0-F018F63B45FA}"/>
              </a:ext>
            </a:extLst>
          </p:cNvPr>
          <p:cNvGraphicFramePr>
            <a:graphicFrameLocks noGrp="1"/>
          </p:cNvGraphicFramePr>
          <p:nvPr>
            <p:ph idx="1"/>
            <p:extLst>
              <p:ext uri="{D42A27DB-BD31-4B8C-83A1-F6EECF244321}">
                <p14:modId xmlns:p14="http://schemas.microsoft.com/office/powerpoint/2010/main" val="3163433992"/>
              </p:ext>
            </p:extLst>
          </p:nvPr>
        </p:nvGraphicFramePr>
        <p:xfrm>
          <a:off x="2573867" y="640822"/>
          <a:ext cx="6087530"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51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3510</TotalTime>
  <Words>3940</Words>
  <Application>Microsoft Macintosh PowerPoint</Application>
  <PresentationFormat>On-screen Show (4:3)</PresentationFormat>
  <Paragraphs>314</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Avenir Book</vt:lpstr>
      <vt:lpstr>Calibri</vt:lpstr>
      <vt:lpstr>Calibri Light</vt:lpstr>
      <vt:lpstr>Wingdings</vt:lpstr>
      <vt:lpstr>Office Theme</vt:lpstr>
      <vt:lpstr>Anxiety Disorders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Complementary Approaches to Treatment of Anxiety Disorders</vt:lpstr>
      <vt:lpstr>PowerPoint Presentation</vt:lpstr>
      <vt:lpstr>PowerPoint Presentation</vt:lpstr>
      <vt:lpstr>PowerPoint Presentation</vt:lpstr>
      <vt:lpstr>PowerPoint Presentation</vt:lpstr>
      <vt:lpstr>PowerPoint Presentation</vt:lpstr>
      <vt:lpstr>Treatment for Phobias</vt:lpstr>
      <vt:lpstr>PowerPoint Presentation</vt:lpstr>
    </vt:vector>
  </TitlesOfParts>
  <Company>The Levy Launch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Disorders</dc:title>
  <dc:creator>Elijah Levy</dc:creator>
  <cp:lastModifiedBy>Levy, Elijah</cp:lastModifiedBy>
  <cp:revision>106</cp:revision>
  <dcterms:created xsi:type="dcterms:W3CDTF">2018-01-07T22:58:40Z</dcterms:created>
  <dcterms:modified xsi:type="dcterms:W3CDTF">2024-01-18T01:41:28Z</dcterms:modified>
</cp:coreProperties>
</file>